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ame Design Docu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Design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Zvukovi I muzi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Zvukovi I muzika</a:t>
            </a:r>
          </a:p>
        </p:txBody>
      </p:sp>
      <p:sp>
        <p:nvSpPr>
          <p:cNvPr id="180" name="Background Music…"/>
          <p:cNvSpPr txBox="1"/>
          <p:nvPr>
            <p:ph type="body" idx="1"/>
          </p:nvPr>
        </p:nvSpPr>
        <p:spPr>
          <a:xfrm>
            <a:off x="1206499" y="3193211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Background Music</a:t>
            </a:r>
          </a:p>
          <a:p>
            <a:pPr marL="0" indent="0">
              <a:buSzTx/>
              <a:buNone/>
            </a:pPr>
            <a:r>
              <a:t>Sound effects</a:t>
            </a:r>
          </a:p>
          <a:p>
            <a:pPr marL="0" indent="0">
              <a:buSzTx/>
              <a:buNone/>
            </a:pPr>
            <a:r>
              <a:t>Voiceovers</a:t>
            </a:r>
          </a:p>
          <a:p>
            <a:pPr marL="0" indent="0">
              <a:buSzTx/>
              <a:buNone/>
            </a:pPr>
            <a:r>
              <a:t>Kako to sve poboljsava igracevo iskustvo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onetizacij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Monetizacija</a:t>
            </a:r>
          </a:p>
        </p:txBody>
      </p:sp>
      <p:sp>
        <p:nvSpPr>
          <p:cNvPr id="183" name="Model (Free to play, premium, itd)…"/>
          <p:cNvSpPr txBox="1"/>
          <p:nvPr>
            <p:ph type="body" idx="1"/>
          </p:nvPr>
        </p:nvSpPr>
        <p:spPr>
          <a:xfrm>
            <a:off x="1206499" y="3372836"/>
            <a:ext cx="21971001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Model (Free to play, premium, itd)</a:t>
            </a:r>
          </a:p>
          <a:p>
            <a:pPr marL="0" indent="0">
              <a:buSzTx/>
              <a:buNone/>
            </a:pPr>
            <a:r>
              <a:t>Kupovanje unutar igre</a:t>
            </a:r>
          </a:p>
          <a:p>
            <a:pPr marL="0" indent="0">
              <a:buSzTx/>
              <a:buNone/>
            </a:pPr>
            <a:r>
              <a:t>Relevantne biznis strategije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hnicki zahtjev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Tehnicki zahtjevi</a:t>
            </a:r>
          </a:p>
        </p:txBody>
      </p:sp>
      <p:sp>
        <p:nvSpPr>
          <p:cNvPr id="186" name="Platforme i/ili uredjaji na kojima ce se igra pokretati…"/>
          <p:cNvSpPr txBox="1"/>
          <p:nvPr>
            <p:ph type="body" idx="1"/>
          </p:nvPr>
        </p:nvSpPr>
        <p:spPr>
          <a:xfrm>
            <a:off x="1206500" y="3462648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Platforme i/ili uredjaji na kojima ce se igra pokretati</a:t>
            </a:r>
          </a:p>
          <a:p>
            <a:pPr marL="0" indent="0">
              <a:buSzTx/>
              <a:buNone/>
            </a:pPr>
            <a:r>
              <a:t>Tehnicke specifikacije</a:t>
            </a:r>
          </a:p>
          <a:p>
            <a:pPr marL="0" indent="0">
              <a:buSzTx/>
              <a:buNone/>
            </a:pPr>
            <a:r>
              <a:t>Bilo koji specifican alat ili software koji ce se korisitit u developmentu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meline I milest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 I milestone</a:t>
            </a:r>
          </a:p>
        </p:txBody>
      </p:sp>
      <p:sp>
        <p:nvSpPr>
          <p:cNvPr id="189" name="Okvirno napisati timeline devlopa sa kljucnim milestonovima, rokovima i glavnim fazama projekta"/>
          <p:cNvSpPr txBox="1"/>
          <p:nvPr>
            <p:ph type="body" idx="1"/>
          </p:nvPr>
        </p:nvSpPr>
        <p:spPr>
          <a:xfrm>
            <a:off x="1206500" y="3215664"/>
            <a:ext cx="21971001" cy="825601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Okvirno napisati timeline devlopa sa kljucnim milestonovima, rokovima i glavnim fazama projekta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enefi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Benefiti</a:t>
            </a:r>
          </a:p>
        </p:txBody>
      </p:sp>
      <p:sp>
        <p:nvSpPr>
          <p:cNvPr id="154" name="Direkcij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Direkcija</a:t>
            </a:r>
          </a:p>
          <a:p>
            <a:pPr/>
            <a:r>
              <a:t>Efektivna komunikacija</a:t>
            </a:r>
          </a:p>
          <a:p>
            <a:pPr/>
            <a:r>
              <a:t>Problem solving</a:t>
            </a:r>
          </a:p>
          <a:p>
            <a:pPr/>
            <a:r>
              <a:t>Project managment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ow to?"/>
          <p:cNvSpPr txBox="1"/>
          <p:nvPr/>
        </p:nvSpPr>
        <p:spPr>
          <a:xfrm>
            <a:off x="516419" y="740755"/>
            <a:ext cx="9748003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How to?</a:t>
            </a:r>
          </a:p>
        </p:txBody>
      </p:sp>
      <p:sp>
        <p:nvSpPr>
          <p:cNvPr id="157" name="Key Components"/>
          <p:cNvSpPr txBox="1"/>
          <p:nvPr/>
        </p:nvSpPr>
        <p:spPr>
          <a:xfrm>
            <a:off x="585766" y="3355264"/>
            <a:ext cx="9179368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/>
            </a:lvl1pPr>
          </a:lstStyle>
          <a:p>
            <a:pPr/>
            <a:r>
              <a:t>Key Components</a:t>
            </a:r>
          </a:p>
        </p:txBody>
      </p:sp>
      <p:sp>
        <p:nvSpPr>
          <p:cNvPr id="158" name="Koncept i perspektiva…"/>
          <p:cNvSpPr txBox="1"/>
          <p:nvPr/>
        </p:nvSpPr>
        <p:spPr>
          <a:xfrm>
            <a:off x="838098" y="4579577"/>
            <a:ext cx="8674704" cy="636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Koncept i perspektiva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Mehanika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Karakteri I entiteti (player, NPC)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Level Design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User Interface</a:t>
            </a:r>
          </a:p>
        </p:txBody>
      </p:sp>
      <p:sp>
        <p:nvSpPr>
          <p:cNvPr id="159" name="Art I vizuali…"/>
          <p:cNvSpPr txBox="1"/>
          <p:nvPr/>
        </p:nvSpPr>
        <p:spPr>
          <a:xfrm>
            <a:off x="10193297" y="4259108"/>
            <a:ext cx="8674704" cy="880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Art I vizuali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Zvukovi I muzika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Monetizacija (ako je moguce)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Tehnicki zahtjevi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  <a:r>
              <a:t> Timeline I Milestones</a:t>
            </a:r>
          </a:p>
          <a:p>
            <a: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➡"/>
              <a:defRPr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p" bldLvl="5" animBg="1" rev="0" advAuto="0" spid="158" grpId="2"/>
      <p:bldP build="p" bldLvl="5" animBg="1" rev="0" advAuto="0" spid="15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oncept i perspekti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Koncept i perspektiva</a:t>
            </a:r>
          </a:p>
        </p:txBody>
      </p:sp>
      <p:sp>
        <p:nvSpPr>
          <p:cNvPr id="162" name="Velika slika o igri.…"/>
          <p:cNvSpPr txBox="1"/>
          <p:nvPr>
            <p:ph type="body" idx="1"/>
          </p:nvPr>
        </p:nvSpPr>
        <p:spPr>
          <a:xfrm>
            <a:off x="1206500" y="3395289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6500"/>
            </a:pPr>
            <a:r>
              <a:t>Velika slika o igri. </a:t>
            </a:r>
          </a:p>
          <a:p>
            <a:pPr marL="0" indent="0">
              <a:lnSpc>
                <a:spcPct val="60000"/>
              </a:lnSpc>
              <a:buSzTx/>
              <a:buNone/>
              <a:defRPr sz="6500"/>
            </a:pPr>
            <a:r>
              <a:t>Žanr</a:t>
            </a:r>
          </a:p>
          <a:p>
            <a:pPr marL="0" indent="0">
              <a:lnSpc>
                <a:spcPct val="60000"/>
              </a:lnSpc>
              <a:buSzTx/>
              <a:buNone/>
              <a:defRPr sz="6500"/>
            </a:pPr>
            <a:r>
              <a:t>Prića ( ako postoji )</a:t>
            </a:r>
          </a:p>
          <a:p>
            <a:pPr marL="0" indent="0">
              <a:lnSpc>
                <a:spcPct val="60000"/>
              </a:lnSpc>
              <a:buSzTx/>
              <a:buNone/>
              <a:defRPr sz="6500"/>
            </a:pPr>
            <a:r>
              <a:t>Setting</a:t>
            </a:r>
          </a:p>
          <a:p>
            <a:pPr marL="0" indent="0">
              <a:lnSpc>
                <a:spcPct val="60000"/>
              </a:lnSpc>
              <a:buSzTx/>
              <a:buNone/>
              <a:defRPr sz="6500"/>
            </a:pPr>
            <a:r>
              <a:t>Iskustvo koje zelite da igrac ima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hani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Mehanika</a:t>
            </a:r>
          </a:p>
        </p:txBody>
      </p:sp>
      <p:sp>
        <p:nvSpPr>
          <p:cNvPr id="165" name="Kako igra radi…"/>
          <p:cNvSpPr txBox="1"/>
          <p:nvPr>
            <p:ph type="body" idx="1"/>
          </p:nvPr>
        </p:nvSpPr>
        <p:spPr>
          <a:xfrm>
            <a:off x="1206500" y="3372836"/>
            <a:ext cx="21971001" cy="82560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40000"/>
              </a:lnSpc>
              <a:buSzTx/>
              <a:buNone/>
            </a:pPr>
            <a:r>
              <a:t>Kako igra radi</a:t>
            </a:r>
          </a:p>
          <a:p>
            <a:pPr marL="0" indent="0">
              <a:lnSpc>
                <a:spcPct val="40000"/>
              </a:lnSpc>
              <a:buSzTx/>
              <a:buNone/>
            </a:pPr>
            <a:r>
              <a:t>Kontrole</a:t>
            </a:r>
          </a:p>
          <a:p>
            <a:pPr marL="0" indent="0">
              <a:lnSpc>
                <a:spcPct val="40000"/>
              </a:lnSpc>
              <a:buSzTx/>
              <a:buNone/>
            </a:pPr>
            <a:r>
              <a:t>Ciljevi</a:t>
            </a:r>
          </a:p>
          <a:p>
            <a:pPr marL="0" indent="0">
              <a:lnSpc>
                <a:spcPct val="40000"/>
              </a:lnSpc>
              <a:buSzTx/>
              <a:buNone/>
            </a:pPr>
            <a:r>
              <a:t>Izazovi</a:t>
            </a:r>
          </a:p>
          <a:p>
            <a:pPr marL="0" indent="0">
              <a:lnSpc>
                <a:spcPct val="40000"/>
              </a:lnSpc>
              <a:buSzTx/>
              <a:buNone/>
            </a:pPr>
            <a:r>
              <a:t>Progresija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arakteri I entite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Karakteri I entiteti</a:t>
            </a:r>
          </a:p>
        </p:txBody>
      </p:sp>
      <p:sp>
        <p:nvSpPr>
          <p:cNvPr id="168" name="SVI!!…"/>
          <p:cNvSpPr txBox="1"/>
          <p:nvPr>
            <p:ph type="body" idx="1"/>
          </p:nvPr>
        </p:nvSpPr>
        <p:spPr>
          <a:xfrm>
            <a:off x="120649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SVI!!</a:t>
            </a:r>
          </a:p>
          <a:p>
            <a:pPr marL="0" indent="0">
              <a:buSzTx/>
              <a:buNone/>
            </a:pPr>
            <a:r>
              <a:t>Player I SVI NPC</a:t>
            </a:r>
          </a:p>
          <a:p>
            <a:pPr marL="0" indent="0">
              <a:buSzTx/>
              <a:buNone/>
            </a:pPr>
            <a:r>
              <a:t>Njihove moci</a:t>
            </a:r>
          </a:p>
          <a:p>
            <a:pPr marL="0" indent="0">
              <a:buSzTx/>
              <a:buNone/>
            </a:pPr>
            <a:r>
              <a:t>Odnosi jedni s drugima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evel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Design</a:t>
            </a:r>
          </a:p>
        </p:txBody>
      </p:sp>
      <p:sp>
        <p:nvSpPr>
          <p:cNvPr id="171" name="Navesti različite razine, okruženja, karte ili svjetove…"/>
          <p:cNvSpPr txBox="1"/>
          <p:nvPr>
            <p:ph type="body" idx="1"/>
          </p:nvPr>
        </p:nvSpPr>
        <p:spPr>
          <a:xfrm>
            <a:off x="1206500" y="3193211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Navesti različite razine, okruženja, karte ili svjetove</a:t>
            </a:r>
          </a:p>
          <a:p>
            <a:pPr marL="0" indent="0">
              <a:buSzTx/>
              <a:buNone/>
            </a:pPr>
            <a:r>
              <a:t>Opisati raspored</a:t>
            </a:r>
          </a:p>
          <a:p>
            <a:pPr marL="0" indent="0">
              <a:buSzTx/>
              <a:buNone/>
            </a:pPr>
            <a:r>
              <a:t>Kljucne znacajke</a:t>
            </a:r>
          </a:p>
          <a:p>
            <a:pPr marL="0" indent="0">
              <a:buSzTx/>
              <a:buNone/>
            </a:pPr>
            <a:r>
              <a:t>Zagonetke ili prepreke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ser 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Interface</a:t>
            </a:r>
          </a:p>
        </p:txBody>
      </p:sp>
      <p:sp>
        <p:nvSpPr>
          <p:cNvPr id="174" name="Objasniti kako ce izgledati UI…"/>
          <p:cNvSpPr txBox="1"/>
          <p:nvPr>
            <p:ph type="body" idx="1"/>
          </p:nvPr>
        </p:nvSpPr>
        <p:spPr>
          <a:xfrm>
            <a:off x="98196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Objasniti kako ce izgledati UI</a:t>
            </a:r>
          </a:p>
          <a:p>
            <a:pPr marL="0" indent="0">
              <a:buSzTx/>
              <a:buNone/>
            </a:pPr>
            <a:r>
              <a:t>Interaktivni elementi</a:t>
            </a:r>
          </a:p>
          <a:p>
            <a:pPr marL="0" indent="0">
              <a:buSzTx/>
              <a:buNone/>
            </a:pPr>
            <a:r>
              <a:t>HUD</a:t>
            </a:r>
          </a:p>
          <a:p>
            <a:pPr marL="0" indent="0">
              <a:buSzTx/>
              <a:buNone/>
            </a:pPr>
            <a:r>
              <a:t>Menu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rt Vizua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 Vizuali</a:t>
            </a:r>
          </a:p>
        </p:txBody>
      </p:sp>
      <p:sp>
        <p:nvSpPr>
          <p:cNvPr id="177" name="Art style…"/>
          <p:cNvSpPr txBox="1"/>
          <p:nvPr>
            <p:ph type="body" idx="1"/>
          </p:nvPr>
        </p:nvSpPr>
        <p:spPr>
          <a:xfrm>
            <a:off x="1206500" y="3148305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Art style</a:t>
            </a:r>
          </a:p>
          <a:p>
            <a:pPr marL="0" indent="0">
              <a:buSzTx/>
              <a:buNone/>
            </a:pPr>
            <a:r>
              <a:t>Grafika</a:t>
            </a:r>
          </a:p>
          <a:p>
            <a:pPr marL="0" indent="0">
              <a:buSzTx/>
              <a:buNone/>
            </a:pPr>
            <a:r>
              <a:t>Animacije</a:t>
            </a:r>
          </a:p>
          <a:p>
            <a:pPr marL="0" indent="0">
              <a:buSzTx/>
              <a:buNone/>
            </a:pPr>
            <a:r>
              <a:t>Sveukupni smjer arta</a:t>
            </a:r>
          </a:p>
          <a:p>
            <a:pPr marL="0" indent="0">
              <a:buSzTx/>
              <a:buNone/>
            </a:pPr>
            <a:r>
              <a:t>Ubaciti reference I koncept art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