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7D4D-226D-4E76-8960-BCDF87381DF5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2EF-5D0A-44AF-91C9-8AF63957B98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178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7D4D-226D-4E76-8960-BCDF87381DF5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2EF-5D0A-44AF-91C9-8AF63957B98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48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7D4D-226D-4E76-8960-BCDF87381DF5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2EF-5D0A-44AF-91C9-8AF63957B98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79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7D4D-226D-4E76-8960-BCDF87381DF5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2EF-5D0A-44AF-91C9-8AF63957B98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5995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7D4D-226D-4E76-8960-BCDF87381DF5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2EF-5D0A-44AF-91C9-8AF63957B98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127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7D4D-226D-4E76-8960-BCDF87381DF5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2EF-5D0A-44AF-91C9-8AF63957B98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626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7D4D-226D-4E76-8960-BCDF87381DF5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2EF-5D0A-44AF-91C9-8AF63957B98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7588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7D4D-226D-4E76-8960-BCDF87381DF5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2EF-5D0A-44AF-91C9-8AF63957B98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81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7D4D-226D-4E76-8960-BCDF87381DF5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2EF-5D0A-44AF-91C9-8AF63957B98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593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7D4D-226D-4E76-8960-BCDF87381DF5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2EF-5D0A-44AF-91C9-8AF63957B98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392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7D4D-226D-4E76-8960-BCDF87381DF5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2EF-5D0A-44AF-91C9-8AF63957B98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164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7D4D-226D-4E76-8960-BCDF87381DF5}" type="datetimeFigureOut">
              <a:rPr lang="hr-HR" smtClean="0"/>
              <a:t>12.5.2024.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C2EF-5D0A-44AF-91C9-8AF63957B98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160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asic Concepts in Unity for Software Engineers | Eyas's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7"/>
          <a:stretch/>
        </p:blipFill>
        <p:spPr bwMode="auto">
          <a:xfrm>
            <a:off x="642" y="340242"/>
            <a:ext cx="12191358" cy="60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2" y="4307893"/>
            <a:ext cx="12191999" cy="231228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800000"/>
              </a:avLst>
            </a:prstTxWarp>
            <a:spAutoFit/>
          </a:bodyPr>
          <a:lstStyle/>
          <a:p>
            <a:pPr algn="ctr"/>
            <a:r>
              <a:rPr lang="hr-HR" sz="13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KOMPONENTA</a:t>
            </a:r>
            <a:endParaRPr lang="hr-HR" sz="13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4693" y="456430"/>
            <a:ext cx="8602611" cy="221599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hr-HR" sz="13800" b="1" dirty="0" smtClean="0">
                <a:ln/>
                <a:solidFill>
                  <a:schemeClr val="accent3"/>
                </a:solidFill>
              </a:rPr>
              <a:t>RIGIDBODY</a:t>
            </a:r>
            <a:endParaRPr lang="hr-HR" sz="2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asic Concepts in Unity for Software Engineers | Eyas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037"/>
            <a:ext cx="12195498" cy="46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717" y="1692166"/>
            <a:ext cx="2732690" cy="393419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Unity komponenta koja omogućava fiziku </a:t>
            </a:r>
          </a:p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I bez koda primjenjuje silu gravitacije</a:t>
            </a:r>
          </a:p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Objektima omogućuje da reagiraju prilikom kontakta ako je prisutna komponenta Collider</a:t>
            </a:r>
          </a:p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Moguće ju je dodatno prilagoditi korištenjem API skriptiranja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4731" y="2874432"/>
            <a:ext cx="849944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Simulacija Fizike</a:t>
            </a:r>
            <a:endParaRPr lang="hr-HR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9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asic Concepts in Unity for Software Engineers | Eyas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037"/>
            <a:ext cx="12195498" cy="46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717" y="1692166"/>
            <a:ext cx="2732690" cy="393419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Preporuča se izbjeći „Update” metodu</a:t>
            </a:r>
          </a:p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Preporuka je koristiti </a:t>
            </a:r>
            <a:r>
              <a:rPr lang="hr-HR" sz="1800" b="1" dirty="0" smtClean="0">
                <a:ln/>
                <a:solidFill>
                  <a:schemeClr val="accent3"/>
                </a:solidFill>
              </a:rPr>
              <a:t>kod </a:t>
            </a:r>
            <a:r>
              <a:rPr lang="hr-HR" sz="1800" b="1" dirty="0" smtClean="0">
                <a:ln/>
                <a:solidFill>
                  <a:schemeClr val="accent3"/>
                </a:solidFill>
              </a:rPr>
              <a:t>„</a:t>
            </a:r>
            <a:r>
              <a:rPr lang="hr-HR" sz="1800" b="1" i="1" dirty="0" smtClean="0">
                <a:ln/>
                <a:solidFill>
                  <a:schemeClr val="accent3"/>
                </a:solidFill>
              </a:rPr>
              <a:t>FixedUpdate-a</a:t>
            </a:r>
            <a:r>
              <a:rPr lang="hr-HR" sz="1800" b="1" dirty="0" smtClean="0">
                <a:ln/>
                <a:solidFill>
                  <a:schemeClr val="accent3"/>
                </a:solidFill>
              </a:rPr>
              <a:t>”</a:t>
            </a:r>
          </a:p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Fizika se onda ažurira u mjerljivim vremenskim intervalima (50x u sec)</a:t>
            </a:r>
          </a:p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13946" y="2579371"/>
            <a:ext cx="61210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Redosljed</a:t>
            </a:r>
            <a:br>
              <a:rPr lang="hr-HR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hr-HR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izvršavanja</a:t>
            </a:r>
            <a:endParaRPr lang="hr-HR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3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asic Concepts in Unity for Software Engineers | Eyas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036"/>
            <a:ext cx="12195498" cy="46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717" y="1692166"/>
            <a:ext cx="2732690" cy="393419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717" y="1692165"/>
            <a:ext cx="2732690" cy="39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7507" y="2874431"/>
            <a:ext cx="437389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Svojstva</a:t>
            </a:r>
            <a:endParaRPr lang="hr-HR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0717" y="1692165"/>
            <a:ext cx="2732690" cy="39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Neka od svojstva:</a:t>
            </a:r>
          </a:p>
          <a:p>
            <a:pPr marL="285750" indent="-285750" algn="l">
              <a:buFontTx/>
              <a:buChar char="-"/>
            </a:pPr>
            <a:r>
              <a:rPr lang="hr-HR" sz="1600" b="1" dirty="0" smtClean="0">
                <a:ln/>
                <a:solidFill>
                  <a:schemeClr val="accent3"/>
                </a:solidFill>
              </a:rPr>
              <a:t>Gravitacija (gravity)</a:t>
            </a:r>
          </a:p>
          <a:p>
            <a:pPr marL="285750" indent="-285750" algn="l">
              <a:buFontTx/>
              <a:buChar char="-"/>
            </a:pPr>
            <a:r>
              <a:rPr lang="hr-HR" sz="1600" b="1" dirty="0" smtClean="0">
                <a:ln/>
                <a:solidFill>
                  <a:schemeClr val="accent3"/>
                </a:solidFill>
              </a:rPr>
              <a:t>Masa (mass)</a:t>
            </a:r>
          </a:p>
          <a:p>
            <a:pPr marL="285750" indent="-285750" algn="l">
              <a:buFontTx/>
              <a:buChar char="-"/>
            </a:pPr>
            <a:r>
              <a:rPr lang="hr-HR" sz="1600" b="1" dirty="0" smtClean="0">
                <a:ln/>
                <a:solidFill>
                  <a:schemeClr val="accent3"/>
                </a:solidFill>
              </a:rPr>
              <a:t>Otpor (drag)</a:t>
            </a:r>
          </a:p>
          <a:p>
            <a:pPr marL="285750" indent="-285750" algn="l">
              <a:buFontTx/>
              <a:buChar char="-"/>
            </a:pPr>
            <a:r>
              <a:rPr lang="hr-HR" sz="1600" b="1" dirty="0" smtClean="0">
                <a:ln/>
                <a:solidFill>
                  <a:schemeClr val="accent3"/>
                </a:solidFill>
              </a:rPr>
              <a:t>Kinematika (isKinematic</a:t>
            </a:r>
            <a:r>
              <a:rPr lang="hr-HR" sz="1600" b="1" dirty="0" smtClean="0">
                <a:ln/>
                <a:solidFill>
                  <a:schemeClr val="accent3"/>
                </a:solidFill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hr-HR" sz="1600" b="1" dirty="0" smtClean="0">
                <a:ln/>
                <a:solidFill>
                  <a:schemeClr val="accent3"/>
                </a:solidFill>
              </a:rPr>
              <a:t>Interpolacija (interpolate)</a:t>
            </a:r>
          </a:p>
          <a:p>
            <a:pPr marL="285750" indent="-285750" algn="l">
              <a:buFontTx/>
              <a:buChar char="-"/>
            </a:pPr>
            <a:r>
              <a:rPr lang="hr-HR" sz="1600" b="1" dirty="0">
                <a:ln/>
                <a:solidFill>
                  <a:schemeClr val="accent3"/>
                </a:solidFill>
              </a:rPr>
              <a:t>Detekcija sudara</a:t>
            </a:r>
            <a:r>
              <a:rPr lang="hr-HR" sz="1600" b="1" dirty="0" smtClean="0">
                <a:ln/>
                <a:solidFill>
                  <a:schemeClr val="accent3"/>
                </a:solidFill>
              </a:rPr>
              <a:t>(colision detection)</a:t>
            </a:r>
            <a:endParaRPr lang="hr-HR" sz="1600" b="1" dirty="0" smtClean="0">
              <a:ln/>
              <a:solidFill>
                <a:schemeClr val="accent3"/>
              </a:solidFill>
            </a:endParaRPr>
          </a:p>
          <a:p>
            <a:pPr marL="742950" lvl="1" indent="-285750" algn="l">
              <a:buFontTx/>
              <a:buChar char="-"/>
            </a:pPr>
            <a:endParaRPr lang="hr-HR" sz="1400" b="1" dirty="0" smtClean="0">
              <a:ln/>
              <a:solidFill>
                <a:schemeClr val="accent3"/>
              </a:solidFill>
            </a:endParaRPr>
          </a:p>
          <a:p>
            <a:pPr marL="742950" lvl="1" indent="-285750" algn="l">
              <a:buFontTx/>
              <a:buChar char="-"/>
            </a:pPr>
            <a:endParaRPr lang="hr-HR" sz="14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asic Concepts in Unity for Software Engineers | Eyas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037"/>
            <a:ext cx="12195498" cy="46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717" y="1692166"/>
            <a:ext cx="2732690" cy="393419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717" y="1692165"/>
            <a:ext cx="2732690" cy="39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5957" y="2579370"/>
            <a:ext cx="633699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hr-HR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Gravitacija, </a:t>
            </a:r>
            <a:br>
              <a:rPr lang="hr-HR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hr-HR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masa, otpor</a:t>
            </a:r>
            <a:endParaRPr lang="hr-HR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0717" y="1692165"/>
            <a:ext cx="2732690" cy="39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Gravitacija omogućava postavljanje sile teže koja djeluje na objekt</a:t>
            </a:r>
          </a:p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Masa simulita težinu objekta u kilogramima</a:t>
            </a:r>
          </a:p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Mjerne jedinice može se izmjeniti</a:t>
            </a:r>
          </a:p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Otpor simulira otpor zraka koji djeluje na objekt kada se kreće</a:t>
            </a:r>
          </a:p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Kretanje mora uzrokovati neka sila</a:t>
            </a:r>
            <a:endParaRPr lang="hr-HR" sz="1400" b="1" dirty="0" smtClean="0">
              <a:ln/>
              <a:solidFill>
                <a:schemeClr val="accent3"/>
              </a:solidFill>
            </a:endParaRPr>
          </a:p>
          <a:p>
            <a:pPr marL="742950" lvl="1" indent="-285750" algn="l">
              <a:buFontTx/>
              <a:buChar char="-"/>
            </a:pPr>
            <a:endParaRPr lang="hr-HR" sz="14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6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asic Concepts in Unity for Software Engineers | Eyas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037"/>
            <a:ext cx="12195498" cy="46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717" y="1692166"/>
            <a:ext cx="2732690" cy="393419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717" y="1692165"/>
            <a:ext cx="2732690" cy="39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7900" y="2874431"/>
            <a:ext cx="595310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hr-HR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Kinematika</a:t>
            </a:r>
            <a:endParaRPr lang="hr-HR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0717" y="1692165"/>
            <a:ext cx="2732690" cy="39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endParaRPr lang="hr-HR" sz="14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0717" y="1692165"/>
            <a:ext cx="2732690" cy="39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Ako je uključena objekt neće biti pokretan fizikom</a:t>
            </a:r>
          </a:p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Manipulacija je moguća samo manipulacijom Transform komponente</a:t>
            </a:r>
          </a:p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Korisno za pomicanje raznih platformi za koje ne treba gravitacija</a:t>
            </a:r>
          </a:p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Također, korisno ako se spoje dva Rigidbody objekta pomoću Hinge Joint-a (npr. Vrata)</a:t>
            </a:r>
            <a:endParaRPr lang="hr-HR" sz="14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asic Concepts in Unity for Software Engineers | Eyas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037"/>
            <a:ext cx="12195498" cy="46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717" y="1692166"/>
            <a:ext cx="2732690" cy="393419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717" y="1692165"/>
            <a:ext cx="2732690" cy="39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2490" y="2874431"/>
            <a:ext cx="660392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hr-HR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Interpolacija</a:t>
            </a:r>
            <a:endParaRPr lang="hr-HR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0717" y="1692165"/>
            <a:ext cx="2732690" cy="39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endParaRPr lang="hr-HR" sz="14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0717" y="1692165"/>
            <a:ext cx="2732690" cy="39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Interpolacija se koristi za upravljanje trzajima u stvarnom vremenu</a:t>
            </a:r>
          </a:p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Računa položaj objekta između ažuriranja koraka fizike</a:t>
            </a:r>
          </a:p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Dakle, izglađuje Transform vrijednosti na temelju prethodnih vrijednosti Transform-a </a:t>
            </a:r>
          </a:p>
        </p:txBody>
      </p:sp>
    </p:spTree>
    <p:extLst>
      <p:ext uri="{BB962C8B-B14F-4D97-AF65-F5344CB8AC3E}">
        <p14:creationId xmlns:p14="http://schemas.microsoft.com/office/powerpoint/2010/main" val="28891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asic Concepts in Unity for Software Engineers | Eyas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037"/>
            <a:ext cx="12195498" cy="46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717" y="1692166"/>
            <a:ext cx="2732690" cy="393419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Kako bi se spriječio prolazak prebrzih objekata kroz druge</a:t>
            </a:r>
          </a:p>
          <a:p>
            <a:pPr marL="285750" indent="-285750" algn="l">
              <a:buFontTx/>
              <a:buChar char="-"/>
            </a:pPr>
            <a:r>
              <a:rPr lang="hr-HR" sz="1800" b="1" dirty="0" smtClean="0">
                <a:ln/>
                <a:solidFill>
                  <a:schemeClr val="accent3"/>
                </a:solidFill>
              </a:rPr>
              <a:t>Detektira kada objekt koji koristi fiziku dođe u kontakt sa objektom koji ima Collider</a:t>
            </a:r>
          </a:p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717" y="1692165"/>
            <a:ext cx="2732690" cy="39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20479" y="2579370"/>
            <a:ext cx="490794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Detekcija</a:t>
            </a:r>
            <a:br>
              <a:rPr lang="hr-HR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hr-HR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sudara</a:t>
            </a:r>
            <a:endParaRPr lang="hr-HR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0717" y="1692165"/>
            <a:ext cx="2732690" cy="39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endParaRPr lang="hr-HR" sz="14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0717" y="1692165"/>
            <a:ext cx="2732690" cy="39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20717" y="1692165"/>
            <a:ext cx="2732690" cy="39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0748" y="5288340"/>
            <a:ext cx="790434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Hvala na pažnji</a:t>
            </a:r>
            <a:endParaRPr lang="hr-HR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0717" y="1692165"/>
            <a:ext cx="2732690" cy="39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endParaRPr lang="hr-HR" sz="1400" b="1" dirty="0" smtClean="0">
              <a:ln/>
              <a:solidFill>
                <a:schemeClr val="accent3"/>
              </a:solidFill>
            </a:endParaRPr>
          </a:p>
          <a:p>
            <a:pPr marL="285750" indent="-285750" algn="l">
              <a:buFontTx/>
              <a:buChar char="-"/>
            </a:pPr>
            <a:endParaRPr lang="hr-HR" sz="1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0717" y="1692165"/>
            <a:ext cx="2732690" cy="39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endParaRPr lang="hr-HR" sz="1800" b="1" dirty="0" smtClean="0">
              <a:ln/>
              <a:solidFill>
                <a:schemeClr val="accent3"/>
              </a:solidFill>
            </a:endParaRPr>
          </a:p>
        </p:txBody>
      </p:sp>
      <p:pic>
        <p:nvPicPr>
          <p:cNvPr id="1026" name="Picture 2" descr="RigidBody variable names alignment chart : r/Unity3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7"/>
          <a:stretch/>
        </p:blipFill>
        <p:spPr bwMode="auto">
          <a:xfrm>
            <a:off x="2437667" y="118620"/>
            <a:ext cx="6870506" cy="531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226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Rigidbody</dc:title>
  <dc:creator>Microsoft account</dc:creator>
  <cp:lastModifiedBy>Microsoft account</cp:lastModifiedBy>
  <cp:revision>112</cp:revision>
  <dcterms:created xsi:type="dcterms:W3CDTF">2024-05-11T18:57:01Z</dcterms:created>
  <dcterms:modified xsi:type="dcterms:W3CDTF">2024-05-12T11:57:46Z</dcterms:modified>
</cp:coreProperties>
</file>