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b8d140ca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b8d140ca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b8d140ca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b8d140ca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b8d140ca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b8d140ca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b8d140ca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b8d140ca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b8d140ca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b8d140ca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b8d140c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b8d140c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b8d140ca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b8d140c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b8d140ca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b8d140c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b8d140ca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b8d140ca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b8d140ca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b8d140ca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b8d140c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b8d140c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b8d140ca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b8d140ca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b8d140ca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b8d140ca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ransform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00" y="2740550"/>
            <a:ext cx="8698401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375" y="3378125"/>
            <a:ext cx="3889250" cy="27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4251725" y="3084775"/>
            <a:ext cx="3561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93250"/>
            <a:ext cx="5476891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0047"/>
            <a:ext cx="8520600" cy="163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625" y="3079925"/>
            <a:ext cx="8622745" cy="7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93250"/>
            <a:ext cx="54768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89907"/>
            <a:ext cx="8520600" cy="14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75" y="1152475"/>
            <a:ext cx="8520638" cy="14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1566"/>
            <a:ext cx="8520600" cy="74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7"/>
            <a:ext cx="8520600" cy="186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93250"/>
            <a:ext cx="54768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8520600" cy="1037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372755"/>
            <a:ext cx="8520600" cy="200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306850"/>
            <a:ext cx="8832300" cy="20311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341400" y="1672425"/>
            <a:ext cx="369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341400" y="1107800"/>
            <a:ext cx="36330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413" y="2571749"/>
            <a:ext cx="6203175" cy="25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3" y="3149050"/>
            <a:ext cx="8520580" cy="1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45015"/>
            <a:ext cx="8520600" cy="296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7925"/>
            <a:ext cx="8520600" cy="185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306850"/>
            <a:ext cx="8520600" cy="352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3" y="1017726"/>
            <a:ext cx="8520576" cy="34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64224"/>
            <a:ext cx="7680125" cy="5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3" y="998517"/>
            <a:ext cx="8520576" cy="1718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275" y="2571750"/>
            <a:ext cx="6850967" cy="24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9"/>
            <a:ext cx="8520576" cy="118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93250"/>
            <a:ext cx="54768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94575"/>
            <a:ext cx="8520600" cy="23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