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873A3-E353-4134-8C39-F40BC73B2D1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C7A33-24C2-46EC-AA4F-D145596B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C7A33-24C2-46EC-AA4F-D145596B06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396799-E291-C5C5-5451-E4207994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DCF5581-B1E4-F879-179D-004016CDC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FF6B186-96BA-BCDE-CCFB-1D74DD00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006D-5328-48CB-A881-5795E86F02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AE5353E-CC74-7E30-D266-76606B93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7985ACF-5DEA-9538-C582-7E99C06B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89-99AC-438E-A68B-C01871B4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2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5A05CD-0B3A-125C-1AD3-C8D332A8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65CEECFF-50CD-151D-8F28-DDA1602F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F47639A-36C6-67C4-9181-42F39C4B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006D-5328-48CB-A881-5795E86F02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D448A96-AA5E-34A3-5333-2BA1247E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FACDFC9-D937-2D47-56AF-7C5EE106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89-99AC-438E-A68B-C01871B4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4238C39-F8D6-69E4-8F81-C9858C30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D623F3EB-9BD2-D891-EA0A-504D1EEBC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A91D6BB-91E5-7A49-66D3-874B1278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006D-5328-48CB-A881-5795E86F02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4BF8FB0-5A7A-A07C-646E-54A46A14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530C625-1934-F0EC-A10A-1AFD3154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89-99AC-438E-A68B-C01871B4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BD5AEF2-9F6B-E124-DA27-60BAF9A9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B36010C-AE1A-98BF-E6D1-1E9D3699F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0EA39CF-BAB2-FE42-4C17-845A5490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006D-5328-48CB-A881-5795E86F02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651AF76-B4CF-E6C6-3663-20F9E6B6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1D7F57F-55A4-3AA7-AD13-3226652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89-99AC-438E-A68B-C01871B4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6319CEC-025D-2CFF-08FE-42E6AA01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70BC318-5A92-4DEC-F18F-9B0E6FF9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6A2B964-7607-C519-8289-F224E4A1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006D-5328-48CB-A881-5795E86F02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3384909-3C4D-F3CB-12E1-11C4E2A5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2B858D5-F5AD-ECCE-CA7C-2B40A384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89-99AC-438E-A68B-C01871B4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2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90745F-321F-2324-A691-5459B0A0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D8A70AC-FCAB-880F-BB22-97B6F260B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FF13A92-9AA3-CB4F-D7FF-3829A4877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85A5DB6-803F-E8FE-80BD-15275712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006D-5328-48CB-A881-5795E86F02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CBE84EE-9893-95F8-3236-D3CC0D4C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ECC4F873-55AA-1168-A1C4-A7CDA9B8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89-99AC-438E-A68B-C01871B4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2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AE83EA-B021-965D-E11C-338EFF0C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498643E-5FE5-FF95-90C8-CBEAD71A3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750FE417-1092-2A3A-2A16-0B8F56488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6167E249-DC9A-4F1D-AB27-72094876A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41506EB-6008-DC01-71E5-18BADE3AC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4C50529B-606B-5713-2160-794CF88D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006D-5328-48CB-A881-5795E86F02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C9EBC984-25EC-15DD-A700-3D41B62C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F6271B41-CBE4-48AA-1CCE-47E717CA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89-99AC-438E-A68B-C01871B4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6AE9C0-C608-C5B6-3461-19C97B8C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2A858B1-2551-AC4B-AABB-4FC3B94C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006D-5328-48CB-A881-5795E86F02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69049290-A8E3-EEA5-8E04-C8D53412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F83DF35-0035-190D-F3E4-8167A3C5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89-99AC-438E-A68B-C01871B4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3E79E2AE-9D41-C510-E322-8AB87739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006D-5328-48CB-A881-5795E86F02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98E05216-7D76-9744-DCD8-4085BFCE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7ED98FA-EB09-92D8-1C33-6F1C4384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89-99AC-438E-A68B-C01871B4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6C20178-2A6F-EA04-ABDA-91F8B74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69E4DC-38DF-45A2-A0BD-BA1753F5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5D08988A-8D12-08F0-BCA0-59291C804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6CA754A-D22C-DCA5-62C6-82A5FDA1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006D-5328-48CB-A881-5795E86F02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58E5285D-E8D8-D075-9EAD-04D4DEA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2126473-8C25-38E3-270A-C5917F25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89-99AC-438E-A68B-C01871B4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37F4F6-C8F4-270C-7BAF-699C999F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98445123-C25F-5A1A-F64A-4EEED7A2D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2913EA48-0220-9BC6-82CE-6DF3D6F2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AC41BA13-B999-2B49-C0C1-3C10C3CC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006D-5328-48CB-A881-5795E86F02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8BF8CE9-00B3-EF21-13A0-568F3C4B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C4EF977C-AD2F-587E-B5E5-377367B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89-99AC-438E-A68B-C01871B4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0B09F6BF-DDFE-164E-E4F4-C5809902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52A24E6-0E0A-88DE-145E-B6D3207C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B35E63F-B6AD-4F45-AC67-6340190CF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B006D-5328-48CB-A881-5795E86F02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5D4A424-9AC4-86BA-C5B4-3E4DC13AA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C30AACE-511A-06BA-1D2B-297C435F1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CB889-99AC-438E-A68B-C01871B4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UnityEngine.PhysicsModule.html" TargetMode="External"/><Relationship Id="rId2" Type="http://schemas.openxmlformats.org/officeDocument/2006/relationships/hyperlink" Target="https://docs.unity3d.com/ScriptReference/Compone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class-Mesh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Manual/GeneratingMeshGeometryProcedurally.html" TargetMode="External"/><Relationship Id="rId5" Type="http://schemas.openxmlformats.org/officeDocument/2006/relationships/hyperlink" Target="https://docs.unity3d.com/Manual/models.html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9D41AA-FC38-9948-A524-9E349DEAA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Collidres</a:t>
            </a:r>
            <a:endParaRPr lang="en-US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75A98AB-EB1F-E8F2-82B4-041EFA8CB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err="1"/>
              <a:t>Unity</a:t>
            </a: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08A81D2-1ABF-7977-7439-CB08218F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Trigger</a:t>
            </a:r>
            <a:endParaRPr lang="en-U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6318E13B-549A-9AF7-4815-02E91ABCB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8482" y="2104136"/>
            <a:ext cx="5775036" cy="4188716"/>
          </a:xfrm>
        </p:spPr>
      </p:pic>
    </p:spTree>
    <p:extLst>
      <p:ext uri="{BB962C8B-B14F-4D97-AF65-F5344CB8AC3E}">
        <p14:creationId xmlns:p14="http://schemas.microsoft.com/office/powerpoint/2010/main" val="224442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0C7C0E-CCBE-6107-B7F9-6063E208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Collision</a:t>
            </a:r>
            <a:endParaRPr lang="en-U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C4BE5398-EAEB-6F1A-6305-4716AF614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653" y="2158420"/>
            <a:ext cx="6220693" cy="3667637"/>
          </a:xfrm>
        </p:spPr>
      </p:pic>
    </p:spTree>
    <p:extLst>
      <p:ext uri="{BB962C8B-B14F-4D97-AF65-F5344CB8AC3E}">
        <p14:creationId xmlns:p14="http://schemas.microsoft.com/office/powerpoint/2010/main" val="57847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6215BB-9CA2-6ACC-07CF-0595E6EB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94"/>
            <a:ext cx="10515600" cy="1325563"/>
          </a:xfrm>
        </p:spPr>
        <p:txBody>
          <a:bodyPr/>
          <a:lstStyle/>
          <a:p>
            <a:pPr algn="ctr"/>
            <a:r>
              <a:rPr lang="hr-HR" sz="5400" dirty="0" err="1"/>
              <a:t>Collider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2411749-1DBC-7115-49AC-2C0988C0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77228" y="3301339"/>
            <a:ext cx="1294645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class in </a:t>
            </a:r>
            <a:r>
              <a:rPr lang="en-US" sz="2000" dirty="0" err="1"/>
              <a:t>UnityEngine</a:t>
            </a:r>
            <a:r>
              <a:rPr lang="hr-HR" sz="2000" dirty="0"/>
              <a:t>   </a:t>
            </a:r>
            <a:r>
              <a:rPr lang="en-US" sz="2000" dirty="0"/>
              <a:t>/</a:t>
            </a:r>
            <a:r>
              <a:rPr lang="hr-HR" sz="2000" dirty="0"/>
              <a:t>   </a:t>
            </a:r>
            <a:r>
              <a:rPr lang="en-US" sz="2000" dirty="0"/>
              <a:t>Inherits </a:t>
            </a:r>
            <a:r>
              <a:rPr lang="en-US" sz="2000" dirty="0" err="1"/>
              <a:t>from:</a:t>
            </a:r>
            <a:r>
              <a:rPr lang="en-US" sz="2000" dirty="0" err="1">
                <a:hlinkClick r:id="rId2"/>
              </a:rPr>
              <a:t>Component</a:t>
            </a:r>
            <a:r>
              <a:rPr lang="hr-HR" sz="2000" dirty="0"/>
              <a:t>   </a:t>
            </a:r>
            <a:r>
              <a:rPr lang="en-US" sz="2000" dirty="0"/>
              <a:t>/</a:t>
            </a:r>
            <a:r>
              <a:rPr lang="hr-HR" sz="2000" dirty="0"/>
              <a:t>   </a:t>
            </a:r>
            <a:r>
              <a:rPr lang="en-US" sz="2000" dirty="0"/>
              <a:t>Implemented </a:t>
            </a:r>
            <a:r>
              <a:rPr lang="en-US" sz="2000" dirty="0" err="1"/>
              <a:t>in:</a:t>
            </a:r>
            <a:r>
              <a:rPr lang="en-US" sz="2000" dirty="0" err="1">
                <a:hlinkClick r:id="rId3"/>
              </a:rPr>
              <a:t>UnityEngine.PhysicsModule</a:t>
            </a:r>
            <a:endParaRPr lang="en-US" sz="2000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0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5D4320-18F4-487B-B486-3A73B71D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Box</a:t>
            </a:r>
            <a:r>
              <a:rPr lang="hr-HR" dirty="0"/>
              <a:t> </a:t>
            </a:r>
            <a:r>
              <a:rPr lang="hr-HR" dirty="0" err="1"/>
              <a:t>Collider</a:t>
            </a:r>
            <a:endParaRPr lang="en-U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EF2E4800-FF55-4A17-A508-00D0BBE14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2155" y="2282103"/>
            <a:ext cx="2751645" cy="2293793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A28EEAA-5864-8C21-1196-18847A5C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5116"/>
            <a:ext cx="3860388" cy="955666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963797CA-B87D-F26A-C067-69A68B8F0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16768"/>
            <a:ext cx="7456401" cy="135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2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552EEC-510A-73BE-19F5-6C093FDA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</a:t>
            </a:r>
            <a:r>
              <a:rPr lang="hr-HR" dirty="0"/>
              <a:t> </a:t>
            </a:r>
            <a:r>
              <a:rPr lang="en-US" dirty="0"/>
              <a:t>Collider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5A0B5493-1F41-EA37-80C4-8B0A8265F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896" y="1938880"/>
            <a:ext cx="4275619" cy="940121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65BEDE9C-5737-DE73-AE37-83CF62E4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325" y="2286592"/>
            <a:ext cx="2741779" cy="2284816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618B9C2D-1504-5AEA-FC06-D1B669FF8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82294"/>
            <a:ext cx="7637148" cy="12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3D1BDC-D619-9AEB-6E07-15D5FAF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Capsule</a:t>
            </a:r>
            <a:r>
              <a:rPr lang="hr-HR" dirty="0"/>
              <a:t> </a:t>
            </a:r>
            <a:r>
              <a:rPr lang="en-US" dirty="0"/>
              <a:t>Collider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4CDCA237-F604-5CD7-3745-C136DE3AE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6262"/>
            <a:ext cx="4123099" cy="811933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9E96DBC8-7322-38EE-5BF7-F9D613C2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28" y="2933769"/>
            <a:ext cx="7686314" cy="1936995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0116E90B-AB5C-F310-4B8D-1F1AA6F07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220" y="2087696"/>
            <a:ext cx="2608152" cy="23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657FA9-EE0F-8C08-1FC4-9A167DE1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</a:t>
            </a:r>
            <a:r>
              <a:rPr lang="hr-HR" dirty="0"/>
              <a:t> </a:t>
            </a:r>
            <a:r>
              <a:rPr lang="en-US" dirty="0"/>
              <a:t>Collider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69CD6477-9624-3514-BD41-552180ADF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54875"/>
            <a:ext cx="8139545" cy="1087131"/>
          </a:xfr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DF92BF78-CEE3-12F2-71BD-ED0AB5617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35" y="3229180"/>
            <a:ext cx="8492632" cy="17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44C95B-C37C-9A3A-0136-84A6C65F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50" y="409560"/>
            <a:ext cx="10515600" cy="1325563"/>
          </a:xfrm>
        </p:spPr>
        <p:txBody>
          <a:bodyPr/>
          <a:lstStyle/>
          <a:p>
            <a:r>
              <a:rPr lang="en-US" dirty="0"/>
              <a:t>Mesh collider component reference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511D366-0C4C-AE80-986A-B1048F0D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650" y="1735123"/>
            <a:ext cx="109041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Mesh</a:t>
            </a:r>
            <a:r>
              <a:rPr lang="hr-HR" sz="1800" b="1" dirty="0"/>
              <a:t> </a:t>
            </a:r>
            <a:r>
              <a:rPr lang="en-US" sz="1800" b="1" dirty="0"/>
              <a:t>collider</a:t>
            </a:r>
            <a:r>
              <a:rPr lang="hr-HR" sz="1800" b="1" dirty="0"/>
              <a:t> </a:t>
            </a:r>
            <a:r>
              <a:rPr lang="en-US" sz="1800" dirty="0"/>
              <a:t>takes a </a:t>
            </a:r>
            <a:r>
              <a:rPr lang="en-US" sz="1800" dirty="0">
                <a:hlinkClick r:id="rId3"/>
              </a:rPr>
              <a:t>Mesh Asset</a:t>
            </a:r>
            <a:r>
              <a:rPr lang="en-US" sz="1800" dirty="0"/>
              <a:t> and builds a collider that matches the geometry of that Mesh. It is more accurate for </a:t>
            </a:r>
            <a:r>
              <a:rPr lang="en-US" sz="1800" b="1" dirty="0"/>
              <a:t>collision</a:t>
            </a:r>
            <a:r>
              <a:rPr lang="hr-HR" sz="1800" b="1" dirty="0"/>
              <a:t> </a:t>
            </a:r>
            <a:r>
              <a:rPr lang="en-US" sz="1800" dirty="0"/>
              <a:t>detection than using </a:t>
            </a:r>
            <a:r>
              <a:rPr lang="hr-HR" sz="1800" dirty="0" err="1"/>
              <a:t>primitives</a:t>
            </a:r>
            <a:r>
              <a:rPr lang="hr-HR" sz="1800" dirty="0"/>
              <a:t>, </a:t>
            </a:r>
            <a:r>
              <a:rPr lang="hr-HR" sz="1800" dirty="0" err="1"/>
              <a:t>and</a:t>
            </a:r>
            <a:r>
              <a:rPr lang="hr-HR" sz="1800" dirty="0"/>
              <a:t> </a:t>
            </a:r>
            <a:r>
              <a:rPr lang="en-US" sz="1800" dirty="0"/>
              <a:t>is a better option for complicated Meshes.</a:t>
            </a:r>
            <a:r>
              <a:rPr lang="en-US" sz="1200" dirty="0"/>
              <a:t> </a:t>
            </a:r>
            <a:endParaRPr lang="hr-HR" sz="1200" dirty="0"/>
          </a:p>
          <a:p>
            <a:pPr marL="0" indent="0">
              <a:buNone/>
            </a:pPr>
            <a:r>
              <a:rPr lang="en-US" sz="1800" dirty="0"/>
              <a:t>Mesh colliders that are marked as </a:t>
            </a:r>
            <a:r>
              <a:rPr lang="en-US" sz="1800" b="1" dirty="0"/>
              <a:t>Convex</a:t>
            </a:r>
            <a:r>
              <a:rPr lang="en-US" sz="1800" dirty="0"/>
              <a:t> can collide with other </a:t>
            </a:r>
            <a:r>
              <a:rPr lang="en-US" sz="1800" b="1" dirty="0"/>
              <a:t>Mesh colliders</a:t>
            </a:r>
            <a:r>
              <a:rPr lang="en-US" sz="1800" dirty="0"/>
              <a:t>.</a:t>
            </a:r>
            <a:endParaRPr lang="en-US" sz="20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E46FA74-FAE0-5721-6D62-BE8C0198F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50" y="3200368"/>
            <a:ext cx="2152950" cy="457264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F5E14BCF-EABB-553B-BBBD-B055026987B9}"/>
              </a:ext>
            </a:extLst>
          </p:cNvPr>
          <p:cNvSpPr txBox="1"/>
          <p:nvPr/>
        </p:nvSpPr>
        <p:spPr>
          <a:xfrm>
            <a:off x="575650" y="3811509"/>
            <a:ext cx="10904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mesh</a:t>
            </a:r>
            <a:r>
              <a:rPr lang="hr-HR" b="1" dirty="0"/>
              <a:t> </a:t>
            </a:r>
            <a:r>
              <a:rPr lang="en-US" dirty="0"/>
              <a:t>asset represents a mesh in your Unity project. </a:t>
            </a:r>
          </a:p>
          <a:p>
            <a:endParaRPr lang="hr-HR" dirty="0"/>
          </a:p>
          <a:p>
            <a:r>
              <a:rPr lang="en-US" dirty="0"/>
              <a:t>Usually, Unity creates mesh assets when it imports </a:t>
            </a:r>
            <a:r>
              <a:rPr lang="en-US" dirty="0">
                <a:hlinkClick r:id="rId5"/>
              </a:rPr>
              <a:t>model</a:t>
            </a:r>
            <a:r>
              <a:rPr lang="en-US" dirty="0"/>
              <a:t>, but you can also create mesh assets directly in Unity; for example, by </a:t>
            </a:r>
            <a:r>
              <a:rPr lang="en-US" dirty="0">
                <a:hlinkClick r:id="rId6"/>
              </a:rPr>
              <a:t>creating a mesh with code</a:t>
            </a:r>
            <a:r>
              <a:rPr lang="en-US" dirty="0"/>
              <a:t> and saving the results as an asset.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D6CC6F65-1E74-05FA-7476-A1E2539D7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7" y="1010155"/>
            <a:ext cx="10412246" cy="4837690"/>
          </a:xfrm>
        </p:spPr>
      </p:pic>
    </p:spTree>
    <p:extLst>
      <p:ext uri="{BB962C8B-B14F-4D97-AF65-F5344CB8AC3E}">
        <p14:creationId xmlns:p14="http://schemas.microsoft.com/office/powerpoint/2010/main" val="253444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BC266732-0053-CF2A-BCD0-1FBE549C2D91}"/>
              </a:ext>
            </a:extLst>
          </p:cNvPr>
          <p:cNvSpPr/>
          <p:nvPr/>
        </p:nvSpPr>
        <p:spPr>
          <a:xfrm>
            <a:off x="4911503" y="414146"/>
            <a:ext cx="1964603" cy="968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21090CF0-8A08-A8A8-2DD5-241FECB348E3}"/>
              </a:ext>
            </a:extLst>
          </p:cNvPr>
          <p:cNvSpPr txBox="1"/>
          <p:nvPr/>
        </p:nvSpPr>
        <p:spPr>
          <a:xfrm>
            <a:off x="5160473" y="713634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err="1"/>
              <a:t>Collider</a:t>
            </a:r>
            <a:endParaRPr lang="en-US" dirty="0"/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B32A974A-589D-06CD-2DE4-EB1C2D962D02}"/>
              </a:ext>
            </a:extLst>
          </p:cNvPr>
          <p:cNvSpPr/>
          <p:nvPr/>
        </p:nvSpPr>
        <p:spPr>
          <a:xfrm>
            <a:off x="2030994" y="2107952"/>
            <a:ext cx="1964603" cy="968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2A3276ED-76E9-BE3B-D1A1-6D74F3CC9C51}"/>
              </a:ext>
            </a:extLst>
          </p:cNvPr>
          <p:cNvSpPr/>
          <p:nvPr/>
        </p:nvSpPr>
        <p:spPr>
          <a:xfrm>
            <a:off x="7997226" y="2097491"/>
            <a:ext cx="1964603" cy="968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C997D81D-AAF7-9A80-ED1E-7BA0926A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262" y="4005028"/>
            <a:ext cx="3992964" cy="1704314"/>
          </a:xfrm>
          <a:prstGeom prst="rect">
            <a:avLst/>
          </a:prstGeom>
        </p:spPr>
      </p:pic>
      <p:cxnSp>
        <p:nvCxnSpPr>
          <p:cNvPr id="10" name="Ravni poveznik sa strelicom 9">
            <a:extLst>
              <a:ext uri="{FF2B5EF4-FFF2-40B4-BE49-F238E27FC236}">
                <a16:creationId xmlns:a16="http://schemas.microsoft.com/office/drawing/2014/main" id="{D7FA60E7-4450-64B5-3417-0D322641ADF1}"/>
              </a:ext>
            </a:extLst>
          </p:cNvPr>
          <p:cNvCxnSpPr/>
          <p:nvPr/>
        </p:nvCxnSpPr>
        <p:spPr>
          <a:xfrm>
            <a:off x="5984341" y="1466661"/>
            <a:ext cx="1720158" cy="77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Ravni poveznik sa strelicom 10">
            <a:extLst>
              <a:ext uri="{FF2B5EF4-FFF2-40B4-BE49-F238E27FC236}">
                <a16:creationId xmlns:a16="http://schemas.microsoft.com/office/drawing/2014/main" id="{3B43B156-826E-B94B-973B-74F8AE26DE04}"/>
              </a:ext>
            </a:extLst>
          </p:cNvPr>
          <p:cNvCxnSpPr>
            <a:cxnSpLocks/>
          </p:cNvCxnSpPr>
          <p:nvPr/>
        </p:nvCxnSpPr>
        <p:spPr>
          <a:xfrm flipH="1">
            <a:off x="4288324" y="1466661"/>
            <a:ext cx="1542863" cy="706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BB54B5C1-9BD1-D689-5CE9-D3D9B17FBB4A}"/>
              </a:ext>
            </a:extLst>
          </p:cNvPr>
          <p:cNvSpPr txBox="1"/>
          <p:nvPr/>
        </p:nvSpPr>
        <p:spPr>
          <a:xfrm>
            <a:off x="2230171" y="2407440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err="1"/>
              <a:t>OnTrigger</a:t>
            </a:r>
            <a:endParaRPr lang="en-US" dirty="0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B37D6689-E94E-1494-6C44-70EEE8DFF161}"/>
              </a:ext>
            </a:extLst>
          </p:cNvPr>
          <p:cNvSpPr txBox="1"/>
          <p:nvPr/>
        </p:nvSpPr>
        <p:spPr>
          <a:xfrm>
            <a:off x="8246196" y="2407440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err="1"/>
              <a:t>OnCollision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96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139</Words>
  <Application>Microsoft Office PowerPoint</Application>
  <PresentationFormat>Široki zaslon</PresentationFormat>
  <Paragraphs>20</Paragraphs>
  <Slides>11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sustava Office</vt:lpstr>
      <vt:lpstr>Collidres</vt:lpstr>
      <vt:lpstr>Collider</vt:lpstr>
      <vt:lpstr>Box Collider</vt:lpstr>
      <vt:lpstr>Sphere Collider</vt:lpstr>
      <vt:lpstr>Capsule Collider</vt:lpstr>
      <vt:lpstr>Mesh Collider</vt:lpstr>
      <vt:lpstr>Mesh collider component reference</vt:lpstr>
      <vt:lpstr>PowerPoint prezentacija</vt:lpstr>
      <vt:lpstr>PowerPoint prezentacija</vt:lpstr>
      <vt:lpstr>Trigger</vt:lpstr>
      <vt:lpstr>Collision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Collidres</dc:title>
  <dc:creator>Tomislav Babic</dc:creator>
  <cp:lastModifiedBy>Tomislav Babic</cp:lastModifiedBy>
  <cp:revision>3</cp:revision>
  <dcterms:created xsi:type="dcterms:W3CDTF">2024-05-21T17:52:44Z</dcterms:created>
  <dcterms:modified xsi:type="dcterms:W3CDTF">2024-05-21T20:46:41Z</dcterms:modified>
</cp:coreProperties>
</file>