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1CA39A-5C31-4135-B464-A96B031E589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2017/4/19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BE35C1-1484-4251-B40D-4D052A5F1AF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"/>
          <p:cNvSpPr/>
          <p:nvPr/>
        </p:nvSpPr>
        <p:spPr>
          <a:xfrm>
            <a:off x="2817813" y="1619885"/>
            <a:ext cx="1668462" cy="1690688"/>
          </a:xfrm>
          <a:prstGeom prst="rect">
            <a:avLst/>
          </a:prstGeom>
          <a:solidFill>
            <a:srgbClr val="A07B63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矩形 55"/>
          <p:cNvSpPr/>
          <p:nvPr/>
        </p:nvSpPr>
        <p:spPr>
          <a:xfrm>
            <a:off x="4486275" y="1619885"/>
            <a:ext cx="1668463" cy="1690688"/>
          </a:xfrm>
          <a:prstGeom prst="rect">
            <a:avLst/>
          </a:prstGeom>
          <a:solidFill>
            <a:srgbClr val="FFDD6C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矩形 56"/>
          <p:cNvSpPr/>
          <p:nvPr/>
        </p:nvSpPr>
        <p:spPr>
          <a:xfrm>
            <a:off x="6154738" y="1619885"/>
            <a:ext cx="1668462" cy="1690688"/>
          </a:xfrm>
          <a:prstGeom prst="rect">
            <a:avLst/>
          </a:prstGeom>
          <a:solidFill>
            <a:srgbClr val="F58D76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矩形 57"/>
          <p:cNvSpPr/>
          <p:nvPr/>
        </p:nvSpPr>
        <p:spPr>
          <a:xfrm rot="401252">
            <a:off x="7940675" y="1724660"/>
            <a:ext cx="1668463" cy="1692275"/>
          </a:xfrm>
          <a:prstGeom prst="rect">
            <a:avLst/>
          </a:prstGeom>
          <a:solidFill>
            <a:srgbClr val="A1BD70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6" name="文本框 58"/>
          <p:cNvSpPr/>
          <p:nvPr/>
        </p:nvSpPr>
        <p:spPr>
          <a:xfrm>
            <a:off x="4721225" y="1766570"/>
            <a:ext cx="1210588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0" b="1" dirty="0" smtClean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endParaRPr lang="zh-CN" altLang="en-US" sz="80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7" name="文本框 59"/>
          <p:cNvSpPr/>
          <p:nvPr/>
        </p:nvSpPr>
        <p:spPr>
          <a:xfrm>
            <a:off x="3052763" y="1787208"/>
            <a:ext cx="1210588" cy="13234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endParaRPr lang="zh-CN" altLang="zh-CN" sz="80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8" name="文本框 60"/>
          <p:cNvSpPr/>
          <p:nvPr/>
        </p:nvSpPr>
        <p:spPr>
          <a:xfrm>
            <a:off x="6459855" y="1787208"/>
            <a:ext cx="1198880" cy="1397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80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</a:t>
            </a:r>
          </a:p>
        </p:txBody>
      </p:sp>
      <p:sp>
        <p:nvSpPr>
          <p:cNvPr id="15369" name="文本框 61"/>
          <p:cNvSpPr/>
          <p:nvPr/>
        </p:nvSpPr>
        <p:spPr>
          <a:xfrm rot="369405">
            <a:off x="8267383" y="1853565"/>
            <a:ext cx="1198880" cy="1397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80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</a:t>
            </a:r>
          </a:p>
        </p:txBody>
      </p:sp>
      <p:sp>
        <p:nvSpPr>
          <p:cNvPr id="15370" name="文本框 62"/>
          <p:cNvSpPr/>
          <p:nvPr/>
        </p:nvSpPr>
        <p:spPr>
          <a:xfrm>
            <a:off x="1988630" y="3777208"/>
            <a:ext cx="8594469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en-US" altLang="zh-CN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sz="4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框架的作业提交与批改</a:t>
            </a:r>
            <a:r>
              <a:rPr lang="en-US" altLang="zh-CN" sz="40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</a:t>
            </a:r>
            <a:endParaRPr lang="en-US" altLang="zh-CN" sz="4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1" name="文本框 63"/>
          <p:cNvSpPr/>
          <p:nvPr/>
        </p:nvSpPr>
        <p:spPr>
          <a:xfrm>
            <a:off x="9143614" y="4826675"/>
            <a:ext cx="2303836" cy="2031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毕设作者：王鹏</a:t>
            </a: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班级：计算机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1301</a:t>
            </a: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</a:t>
            </a: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号：</a:t>
            </a:r>
            <a:r>
              <a:rPr lang="en-US" altLang="zh-CN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3130602020</a:t>
            </a: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指导教师：李雷</a:t>
            </a:r>
            <a:endParaRPr lang="zh-CN" altLang="en-US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72" name="椭圆 8"/>
          <p:cNvSpPr/>
          <p:nvPr/>
        </p:nvSpPr>
        <p:spPr>
          <a:xfrm>
            <a:off x="8916988" y="1097598"/>
            <a:ext cx="157162" cy="157162"/>
          </a:xfrm>
          <a:prstGeom prst="ellipse">
            <a:avLst/>
          </a:prstGeom>
          <a:solidFill>
            <a:srgbClr val="A1BD70"/>
          </a:solidFill>
          <a:ln w="12700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3" name="任意多边形 9"/>
          <p:cNvSpPr/>
          <p:nvPr/>
        </p:nvSpPr>
        <p:spPr>
          <a:xfrm>
            <a:off x="8197850" y="1111885"/>
            <a:ext cx="1339850" cy="857250"/>
          </a:xfrm>
          <a:custGeom>
            <a:avLst/>
            <a:gdLst>
              <a:gd name="txL" fmla="*/ 0 w 1339850"/>
              <a:gd name="txT" fmla="*/ 0 h 857250"/>
              <a:gd name="txR" fmla="*/ 1339850 w 1339850"/>
              <a:gd name="txB" fmla="*/ 857250 h 857250"/>
            </a:gdLst>
            <a:ahLst/>
            <a:cxnLst>
              <a:cxn ang="0">
                <a:pos x="0" y="698500"/>
              </a:cxn>
              <a:cxn ang="0">
                <a:pos x="762000" y="0"/>
              </a:cxn>
              <a:cxn ang="0">
                <a:pos x="838200" y="12700"/>
              </a:cxn>
              <a:cxn ang="0">
                <a:pos x="1339850" y="857250"/>
              </a:cxn>
            </a:cxnLst>
            <a:rect l="txL" t="txT" r="txR" b="txB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15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系统登录界面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1" y="965916"/>
            <a:ext cx="10846158" cy="56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1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7167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教师身份界面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9" y="927278"/>
            <a:ext cx="11251842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639427"/>
          </a:xfrm>
        </p:spPr>
        <p:txBody>
          <a:bodyPr/>
          <a:lstStyle/>
          <a:p>
            <a:r>
              <a:rPr lang="zh-CN" altLang="en-US" sz="3200" dirty="0" smtClean="0"/>
              <a:t>作业信息详情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4" y="850005"/>
            <a:ext cx="11539471" cy="58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079" y="133306"/>
            <a:ext cx="10515600" cy="67806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学生信息展示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1" y="811370"/>
            <a:ext cx="11014656" cy="58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8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684" y="94668"/>
            <a:ext cx="10515600" cy="5750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修改个人资料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2" y="852276"/>
            <a:ext cx="11405316" cy="58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2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169" y="210579"/>
            <a:ext cx="10515600" cy="587912"/>
          </a:xfrm>
        </p:spPr>
        <p:txBody>
          <a:bodyPr/>
          <a:lstStyle/>
          <a:p>
            <a:r>
              <a:rPr lang="zh-CN" altLang="en-US" dirty="0" smtClean="0"/>
              <a:t>修改密码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798491"/>
            <a:ext cx="11384924" cy="57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0462" y="1107583"/>
            <a:ext cx="102333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Admin_info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: </a:t>
            </a:r>
            <a:r>
              <a:rPr lang="zh-CN" altLang="en-US" sz="2400" dirty="0" smtClean="0"/>
              <a:t>管理员信息表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Class_info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size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: </a:t>
            </a:r>
            <a:r>
              <a:rPr lang="zh-CN" altLang="en-US" sz="2400" dirty="0"/>
              <a:t>班级</a:t>
            </a:r>
            <a:r>
              <a:rPr lang="zh-CN" altLang="en-US" sz="2400" dirty="0" smtClean="0"/>
              <a:t>信息表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Course_info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name,start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end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cap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teacher_name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teacher_number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: </a:t>
            </a:r>
            <a:r>
              <a:rPr lang="zh-CN" altLang="en-US" sz="2400" dirty="0" smtClean="0"/>
              <a:t>课程信息表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Homework_info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student_name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student_number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status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score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homework_href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teacher_number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学生作业详情信息表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Student_info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sex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age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major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: </a:t>
            </a:r>
            <a:r>
              <a:rPr lang="zh-CN" altLang="en-US" sz="2400" dirty="0" smtClean="0"/>
              <a:t>学生个人信息表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Teacher_info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name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sex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age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password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classes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: </a:t>
            </a:r>
            <a:r>
              <a:rPr lang="zh-CN" altLang="en-US" sz="2400" dirty="0" smtClean="0"/>
              <a:t>教师个人信息表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79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63" y="223456"/>
            <a:ext cx="10515600" cy="36897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系统流程图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以教师身份为例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953536" y="798490"/>
            <a:ext cx="1326524" cy="4121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36860" y="1635617"/>
            <a:ext cx="1184857" cy="43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24369" y="1622737"/>
            <a:ext cx="1184857" cy="43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47107" y="1622737"/>
            <a:ext cx="1184857" cy="43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146996" y="2588654"/>
            <a:ext cx="3092539" cy="579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查询</a:t>
            </a:r>
            <a:r>
              <a:rPr lang="en-US" altLang="zh-CN" dirty="0" err="1" smtClean="0"/>
              <a:t>student_info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course_info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teacher_info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04274" y="3657600"/>
            <a:ext cx="1416676" cy="476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作业信息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013379" y="3657600"/>
            <a:ext cx="1416676" cy="476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布置作业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022484" y="3657600"/>
            <a:ext cx="1638836" cy="476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查看学生信息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102421" y="3657600"/>
            <a:ext cx="1416676" cy="476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成绩统计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875485" y="4610637"/>
            <a:ext cx="1674254" cy="5151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进入作业详情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3" idx="2"/>
            <a:endCxn id="5" idx="0"/>
          </p:cNvCxnSpPr>
          <p:nvPr/>
        </p:nvCxnSpPr>
        <p:spPr>
          <a:xfrm>
            <a:off x="5616798" y="1210614"/>
            <a:ext cx="0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</p:cNvCxnSpPr>
          <p:nvPr/>
        </p:nvCxnSpPr>
        <p:spPr>
          <a:xfrm flipH="1">
            <a:off x="4129288" y="1210614"/>
            <a:ext cx="1487510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2"/>
            <a:endCxn id="6" idx="0"/>
          </p:cNvCxnSpPr>
          <p:nvPr/>
        </p:nvCxnSpPr>
        <p:spPr>
          <a:xfrm>
            <a:off x="5616798" y="1210614"/>
            <a:ext cx="1622738" cy="4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</p:cNvCxnSpPr>
          <p:nvPr/>
        </p:nvCxnSpPr>
        <p:spPr>
          <a:xfrm flipH="1">
            <a:off x="5616797" y="2060619"/>
            <a:ext cx="1" cy="5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227213" y="4700790"/>
            <a:ext cx="3229377" cy="1210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查询</a:t>
            </a:r>
            <a:r>
              <a:rPr lang="en-US" altLang="zh-CN" dirty="0" err="1" smtClean="0"/>
              <a:t>teacher_info</a:t>
            </a:r>
            <a:r>
              <a:rPr lang="zh-CN" altLang="en-US" dirty="0" smtClean="0"/>
              <a:t>显示所带班级，再根据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查询</a:t>
            </a:r>
            <a:r>
              <a:rPr lang="en-US" altLang="zh-CN" dirty="0" err="1" smtClean="0"/>
              <a:t>student_info</a:t>
            </a:r>
            <a:r>
              <a:rPr lang="zh-CN" altLang="en-US" dirty="0" smtClean="0"/>
              <a:t>显示学生信息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10" idx="0"/>
          </p:cNvCxnSpPr>
          <p:nvPr/>
        </p:nvCxnSpPr>
        <p:spPr>
          <a:xfrm flipH="1">
            <a:off x="2712612" y="3168202"/>
            <a:ext cx="2868771" cy="4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1" idx="0"/>
          </p:cNvCxnSpPr>
          <p:nvPr/>
        </p:nvCxnSpPr>
        <p:spPr>
          <a:xfrm flipH="1">
            <a:off x="4721717" y="3168202"/>
            <a:ext cx="971549" cy="4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2"/>
            <a:endCxn id="12" idx="0"/>
          </p:cNvCxnSpPr>
          <p:nvPr/>
        </p:nvCxnSpPr>
        <p:spPr>
          <a:xfrm>
            <a:off x="5693266" y="3168202"/>
            <a:ext cx="1148636" cy="4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3" idx="0"/>
          </p:cNvCxnSpPr>
          <p:nvPr/>
        </p:nvCxnSpPr>
        <p:spPr>
          <a:xfrm>
            <a:off x="5693266" y="3168202"/>
            <a:ext cx="3117493" cy="4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4" idx="0"/>
          </p:cNvCxnSpPr>
          <p:nvPr/>
        </p:nvCxnSpPr>
        <p:spPr>
          <a:xfrm>
            <a:off x="2712612" y="4134118"/>
            <a:ext cx="0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2"/>
            <a:endCxn id="23" idx="0"/>
          </p:cNvCxnSpPr>
          <p:nvPr/>
        </p:nvCxnSpPr>
        <p:spPr>
          <a:xfrm>
            <a:off x="6841902" y="4134118"/>
            <a:ext cx="0" cy="56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058213" y="5576553"/>
            <a:ext cx="3308797" cy="8500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根据学生作业状态选择批改、查看、提醒对方等操作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14" idx="2"/>
            <a:endCxn id="42" idx="0"/>
          </p:cNvCxnSpPr>
          <p:nvPr/>
        </p:nvCxnSpPr>
        <p:spPr>
          <a:xfrm>
            <a:off x="2712612" y="5125792"/>
            <a:ext cx="0" cy="45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9156879" y="1416675"/>
            <a:ext cx="2005884" cy="9079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选择修改个人资料、密码、注销登录等操作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" idx="3"/>
            <a:endCxn id="5" idx="1"/>
          </p:cNvCxnSpPr>
          <p:nvPr/>
        </p:nvCxnSpPr>
        <p:spPr>
          <a:xfrm flipV="1">
            <a:off x="4721717" y="1841678"/>
            <a:ext cx="302652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3"/>
            <a:endCxn id="6" idx="1"/>
          </p:cNvCxnSpPr>
          <p:nvPr/>
        </p:nvCxnSpPr>
        <p:spPr>
          <a:xfrm>
            <a:off x="6209226" y="1841678"/>
            <a:ext cx="437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3"/>
            <a:endCxn id="45" idx="1"/>
          </p:cNvCxnSpPr>
          <p:nvPr/>
        </p:nvCxnSpPr>
        <p:spPr>
          <a:xfrm>
            <a:off x="7831964" y="1841678"/>
            <a:ext cx="1324915" cy="2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650</TotalTime>
  <Words>233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Tw Cen MT</vt:lpstr>
      <vt:lpstr>水滴</vt:lpstr>
      <vt:lpstr>PowerPoint 演示文稿</vt:lpstr>
      <vt:lpstr>系统登录界面</vt:lpstr>
      <vt:lpstr>教师身份界面</vt:lpstr>
      <vt:lpstr>作业信息详情</vt:lpstr>
      <vt:lpstr>学生信息展示</vt:lpstr>
      <vt:lpstr>修改个人资料</vt:lpstr>
      <vt:lpstr>修改密码</vt:lpstr>
      <vt:lpstr>数据库设计</vt:lpstr>
      <vt:lpstr>系统流程图—以教师身份为例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作业提交与批改系统- -期中汇报</dc:title>
  <dc:creator>王鹏</dc:creator>
  <cp:lastModifiedBy>王鹏</cp:lastModifiedBy>
  <cp:revision>9</cp:revision>
  <dcterms:created xsi:type="dcterms:W3CDTF">2017-04-18T15:00:43Z</dcterms:created>
  <dcterms:modified xsi:type="dcterms:W3CDTF">2017-04-19T01:51:18Z</dcterms:modified>
</cp:coreProperties>
</file>