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92" r:id="rId6"/>
    <p:sldId id="293" r:id="rId7"/>
    <p:sldId id="294" r:id="rId8"/>
    <p:sldId id="288" r:id="rId9"/>
    <p:sldId id="297" r:id="rId10"/>
    <p:sldId id="269" r:id="rId11"/>
    <p:sldId id="271" r:id="rId12"/>
    <p:sldId id="298" r:id="rId13"/>
    <p:sldId id="277" r:id="rId14"/>
    <p:sldId id="274" r:id="rId15"/>
    <p:sldId id="299" r:id="rId16"/>
    <p:sldId id="279" r:id="rId17"/>
    <p:sldId id="30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07" autoAdjust="0"/>
  </p:normalViewPr>
  <p:slideViewPr>
    <p:cSldViewPr snapToGrid="0">
      <p:cViewPr varScale="1">
        <p:scale>
          <a:sx n="86" d="100"/>
          <a:sy n="86" d="100"/>
        </p:scale>
        <p:origin x="562" y="58"/>
      </p:cViewPr>
      <p:guideLst/>
    </p:cSldViewPr>
  </p:slideViewPr>
  <p:outlineViewPr>
    <p:cViewPr>
      <p:scale>
        <a:sx n="33" d="100"/>
        <a:sy n="33" d="100"/>
      </p:scale>
      <p:origin x="0" y="-17394"/>
    </p:cViewPr>
  </p:outlineViewPr>
  <p:notesTextViewPr>
    <p:cViewPr>
      <p:scale>
        <a:sx n="3" d="2"/>
        <a:sy n="3" d="2"/>
      </p:scale>
      <p:origin x="0" y="0"/>
    </p:cViewPr>
  </p:notesTextViewPr>
  <p:sorterViewPr>
    <p:cViewPr>
      <p:scale>
        <a:sx n="100" d="100"/>
        <a:sy n="100" d="100"/>
      </p:scale>
      <p:origin x="0" y="-3341"/>
    </p:cViewPr>
  </p:sorterViewPr>
  <p:notesViewPr>
    <p:cSldViewPr snapToGrid="0">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spPr>
            <a:ln>
              <a:noFill/>
            </a:ln>
          </c:spPr>
          <c:dPt>
            <c:idx val="0"/>
            <c:bubble3D val="0"/>
            <c:spPr>
              <a:solidFill>
                <a:schemeClr val="accent1"/>
              </a:solidFill>
              <a:ln w="19050">
                <a:noFill/>
              </a:ln>
              <a:effectLst/>
            </c:spPr>
            <c:extLst>
              <c:ext xmlns:c16="http://schemas.microsoft.com/office/drawing/2014/chart" uri="{C3380CC4-5D6E-409C-BE32-E72D297353CC}">
                <c16:uniqueId val="{00000001-7389-4116-BE49-3E1B5920BDBF}"/>
              </c:ext>
            </c:extLst>
          </c:dPt>
          <c:dPt>
            <c:idx val="1"/>
            <c:bubble3D val="0"/>
            <c:spPr>
              <a:solidFill>
                <a:schemeClr val="tx1">
                  <a:lumMod val="65000"/>
                  <a:lumOff val="35000"/>
                </a:schemeClr>
              </a:solidFill>
              <a:ln w="19050">
                <a:noFill/>
              </a:ln>
              <a:effectLst/>
            </c:spPr>
            <c:extLst>
              <c:ext xmlns:c16="http://schemas.microsoft.com/office/drawing/2014/chart" uri="{C3380CC4-5D6E-409C-BE32-E72D297353CC}">
                <c16:uniqueId val="{00000003-7389-4116-BE49-3E1B5920BDBF}"/>
              </c:ext>
            </c:extLst>
          </c:dPt>
          <c:dPt>
            <c:idx val="2"/>
            <c:bubble3D val="0"/>
            <c:spPr>
              <a:solidFill>
                <a:schemeClr val="accent3"/>
              </a:solidFill>
              <a:ln w="19050">
                <a:noFill/>
              </a:ln>
              <a:effectLst/>
            </c:spPr>
            <c:extLst>
              <c:ext xmlns:c16="http://schemas.microsoft.com/office/drawing/2014/chart" uri="{C3380CC4-5D6E-409C-BE32-E72D297353CC}">
                <c16:uniqueId val="{00000005-7389-4116-BE49-3E1B5920BDBF}"/>
              </c:ext>
            </c:extLst>
          </c:dPt>
          <c:dPt>
            <c:idx val="3"/>
            <c:bubble3D val="0"/>
            <c:spPr>
              <a:solidFill>
                <a:schemeClr val="accent3">
                  <a:lumMod val="50000"/>
                </a:schemeClr>
              </a:solidFill>
              <a:ln w="19050">
                <a:noFill/>
              </a:ln>
              <a:effectLst/>
            </c:spPr>
            <c:extLst>
              <c:ext xmlns:c16="http://schemas.microsoft.com/office/drawing/2014/chart" uri="{C3380CC4-5D6E-409C-BE32-E72D297353CC}">
                <c16:uniqueId val="{00000007-7389-4116-BE49-3E1B5920BDBF}"/>
              </c:ext>
            </c:extLst>
          </c:dPt>
          <c:dLbls>
            <c:dLbl>
              <c:idx val="0"/>
              <c:layout>
                <c:manualLayout>
                  <c:x val="4.698224024235706E-2"/>
                  <c:y val="8.80812184187406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389-4116-BE49-3E1B5920BDBF}"/>
                </c:ext>
              </c:extLst>
            </c:dLbl>
            <c:dLbl>
              <c:idx val="1"/>
              <c:layout>
                <c:manualLayout>
                  <c:x val="-5.5524465740967477E-2"/>
                  <c:y val="6.903663065252643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389-4116-BE49-3E1B5920BDBF}"/>
                </c:ext>
              </c:extLst>
            </c:dLbl>
            <c:dLbl>
              <c:idx val="2"/>
              <c:layout>
                <c:manualLayout>
                  <c:x val="-2.9897789245136312E-2"/>
                  <c:y val="-9.04617918895174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389-4116-BE49-3E1B5920BDBF}"/>
                </c:ext>
              </c:extLst>
            </c:dLbl>
            <c:dLbl>
              <c:idx val="3"/>
              <c:layout>
                <c:manualLayout>
                  <c:x val="3.2033345619788829E-2"/>
                  <c:y val="-0.12617039395116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7389-4116-BE49-3E1B5920BDBF}"/>
                </c:ext>
              </c:extLst>
            </c:dLbl>
            <c:numFmt formatCode="[$$-409]#,##0" sourceLinked="0"/>
            <c:spPr>
              <a:noFill/>
              <a:ln>
                <a:noFill/>
              </a:ln>
              <a:effectLst/>
            </c:spPr>
            <c:txPr>
              <a:bodyPr rot="0" spcFirstLastPara="1" vertOverflow="overflow" horzOverflow="overflow" vert="horz" wrap="square" lIns="0" tIns="0" rIns="0" bIns="0" anchor="ctr" anchorCtr="1">
                <a:spAutoFit/>
              </a:bodyPr>
              <a:lstStyle/>
              <a:p>
                <a:pPr>
                  <a:defRPr sz="1800" b="0" i="0" u="none" strike="noStrike" kern="1200" baseline="0">
                    <a:solidFill>
                      <a:schemeClr val="bg1"/>
                    </a:solidFill>
                    <a:latin typeface="+mj-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ext>
            </c:extLst>
          </c:dLbls>
          <c:val>
            <c:numRef>
              <c:f>Sheet1!$B$2:$B$5</c:f>
              <c:numCache>
                <c:formatCode>General</c:formatCode>
                <c:ptCount val="4"/>
                <c:pt idx="0">
                  <c:v>82000</c:v>
                </c:pt>
                <c:pt idx="1">
                  <c:v>32000</c:v>
                </c:pt>
                <c:pt idx="2">
                  <c:v>14000</c:v>
                </c:pt>
                <c:pt idx="3">
                  <c:v>12000</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Sales</c:v>
                      </c:pt>
                    </c:strCache>
                  </c:strRef>
                </c15:tx>
              </c15:filteredSeriesTitle>
            </c:ext>
            <c:ext xmlns:c15="http://schemas.microsoft.com/office/drawing/2012/chart" uri="{02D57815-91ED-43cb-92C2-25804820EDAC}">
              <c15:filteredCategoryTitle>
                <c15:cat>
                  <c:strRef>
                    <c:extLst>
                      <c:ext uri="{02D57815-91ED-43cb-92C2-25804820EDAC}">
                        <c15:formulaRef>
                          <c15:sqref>Sheet1!$A$2:$A$5</c15:sqref>
                        </c15:formulaRef>
                      </c:ext>
                    </c:extLst>
                    <c:strCache>
                      <c:ptCount val="4"/>
                      <c:pt idx="0">
                        <c:v>Part 1</c:v>
                      </c:pt>
                      <c:pt idx="1">
                        <c:v>Part 2</c:v>
                      </c:pt>
                      <c:pt idx="2">
                        <c:v>Part 3</c:v>
                      </c:pt>
                      <c:pt idx="3">
                        <c:v>Part 4</c:v>
                      </c:pt>
                    </c:strCache>
                  </c:strRef>
                </c15:cat>
              </c15:filteredCategoryTitle>
            </c:ext>
            <c:ext xmlns:c16="http://schemas.microsoft.com/office/drawing/2014/chart" uri="{C3380CC4-5D6E-409C-BE32-E72D297353CC}">
              <c16:uniqueId val="{00000008-7389-4116-BE49-3E1B5920BDBF}"/>
            </c:ext>
          </c:extLst>
        </c:ser>
        <c:dLbls>
          <c:showLegendKey val="0"/>
          <c:showVal val="0"/>
          <c:showCatName val="0"/>
          <c:showSerName val="0"/>
          <c:showPercent val="0"/>
          <c:showBubbleSize val="0"/>
          <c:showLeaderLines val="0"/>
        </c:dLbls>
        <c:firstSliceAng val="31"/>
        <c:holeSize val="11"/>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10/1/2019</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F815A-5A10-42A8-9FEC-3938D2D9BA48}" type="datetimeFigureOut">
              <a:rPr lang="en-US" noProof="0" smtClean="0"/>
              <a:t>10/1/2019</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649DAF-093F-4482-AA38-346E9A2DEE94}" type="slidenum">
              <a:rPr lang="en-US" noProof="0" smtClean="0"/>
              <a:t>‹#›</a:t>
            </a:fld>
            <a:endParaRPr lang="en-US" noProof="0" dirty="0"/>
          </a:p>
        </p:txBody>
      </p:sp>
    </p:spTree>
    <p:extLst>
      <p:ext uri="{BB962C8B-B14F-4D97-AF65-F5344CB8AC3E}">
        <p14:creationId xmlns:p14="http://schemas.microsoft.com/office/powerpoint/2010/main" val="335681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a:t>
            </a:fld>
            <a:endParaRPr lang="en-US" noProof="0" dirty="0"/>
          </a:p>
        </p:txBody>
      </p:sp>
    </p:spTree>
    <p:extLst>
      <p:ext uri="{BB962C8B-B14F-4D97-AF65-F5344CB8AC3E}">
        <p14:creationId xmlns:p14="http://schemas.microsoft.com/office/powerpoint/2010/main" val="4121393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7</a:t>
            </a:fld>
            <a:endParaRPr lang="en-US" noProof="0" dirty="0"/>
          </a:p>
        </p:txBody>
      </p:sp>
    </p:spTree>
    <p:extLst>
      <p:ext uri="{BB962C8B-B14F-4D97-AF65-F5344CB8AC3E}">
        <p14:creationId xmlns:p14="http://schemas.microsoft.com/office/powerpoint/2010/main" val="3264931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8</a:t>
            </a:fld>
            <a:endParaRPr lang="en-US" noProof="0" dirty="0"/>
          </a:p>
        </p:txBody>
      </p:sp>
    </p:spTree>
    <p:extLst>
      <p:ext uri="{BB962C8B-B14F-4D97-AF65-F5344CB8AC3E}">
        <p14:creationId xmlns:p14="http://schemas.microsoft.com/office/powerpoint/2010/main" val="4279919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9</a:t>
            </a:fld>
            <a:endParaRPr lang="en-US" noProof="0" dirty="0"/>
          </a:p>
        </p:txBody>
      </p:sp>
    </p:spTree>
    <p:extLst>
      <p:ext uri="{BB962C8B-B14F-4D97-AF65-F5344CB8AC3E}">
        <p14:creationId xmlns:p14="http://schemas.microsoft.com/office/powerpoint/2010/main" val="2842294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10</a:t>
            </a:fld>
            <a:endParaRPr lang="en-US" noProof="0" dirty="0"/>
          </a:p>
        </p:txBody>
      </p:sp>
    </p:spTree>
    <p:extLst>
      <p:ext uri="{BB962C8B-B14F-4D97-AF65-F5344CB8AC3E}">
        <p14:creationId xmlns:p14="http://schemas.microsoft.com/office/powerpoint/2010/main" val="3740276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11</a:t>
            </a:fld>
            <a:endParaRPr lang="en-US" noProof="0" dirty="0"/>
          </a:p>
        </p:txBody>
      </p:sp>
    </p:spTree>
    <p:extLst>
      <p:ext uri="{BB962C8B-B14F-4D97-AF65-F5344CB8AC3E}">
        <p14:creationId xmlns:p14="http://schemas.microsoft.com/office/powerpoint/2010/main" val="3849217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12</a:t>
            </a:fld>
            <a:endParaRPr lang="en-US" noProof="0" dirty="0"/>
          </a:p>
        </p:txBody>
      </p:sp>
    </p:spTree>
    <p:extLst>
      <p:ext uri="{BB962C8B-B14F-4D97-AF65-F5344CB8AC3E}">
        <p14:creationId xmlns:p14="http://schemas.microsoft.com/office/powerpoint/2010/main" val="96678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13</a:t>
            </a:fld>
            <a:endParaRPr lang="en-US" noProof="0" dirty="0"/>
          </a:p>
        </p:txBody>
      </p:sp>
    </p:spTree>
    <p:extLst>
      <p:ext uri="{BB962C8B-B14F-4D97-AF65-F5344CB8AC3E}">
        <p14:creationId xmlns:p14="http://schemas.microsoft.com/office/powerpoint/2010/main" val="15430957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8649DAF-093F-4482-AA38-346E9A2DEE94}" type="slidenum">
              <a:rPr lang="en-US" noProof="0" smtClean="0"/>
              <a:t>14</a:t>
            </a:fld>
            <a:endParaRPr lang="en-US" noProof="0" dirty="0"/>
          </a:p>
        </p:txBody>
      </p:sp>
    </p:spTree>
    <p:extLst>
      <p:ext uri="{BB962C8B-B14F-4D97-AF65-F5344CB8AC3E}">
        <p14:creationId xmlns:p14="http://schemas.microsoft.com/office/powerpoint/2010/main" val="3033885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1334038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AAF5B5B-E896-400A-9E43-EAF605A0AC8B}"/>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BA2F5A3D-36C4-4B97-A62C-2AEA3B6FC1CF}"/>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BB474E17-6556-4551-AD1B-351EE2DA98E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F860E6D1-2C9F-477C-AE22-BFF5ADE85C60}"/>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65EC6C60-C605-4022-9718-ED56F34D6448}"/>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9F47BB28-400F-4C54-ADDA-0055CEB6593B}"/>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386F148-99E1-4ED6-B4DA-151A6DB27D67}"/>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1A0565DA-6430-4984-ACB6-E7FACACC71AF}"/>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DDE18DFF-F9E6-4839-817B-4DD871CEAE6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0038A3A-7324-4606-9C92-00C9AB1759F4}"/>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5C0291BA-50C5-406F-B24E-14C9CAF652D7}"/>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152EBA81-38BC-4DF6-93C3-4A1A02FD2789}"/>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9AF80622-5597-45AD-92C3-2C4C3797720A}"/>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6833793E-EB91-43B4-8444-36ADD2A48E55}"/>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F288DD7-6DAF-436D-B04A-EBCCAA36917C}"/>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9322B50D-6A7D-41C6-BA57-613BC231DF36}"/>
              </a:ext>
            </a:extLst>
          </p:cNvPr>
          <p:cNvSpPr>
            <a:spLocks noGrp="1"/>
          </p:cNvSpPr>
          <p:nvPr>
            <p:ph type="body" idx="1"/>
          </p:nvPr>
        </p:nvSpPr>
        <p:spPr>
          <a:xfrm>
            <a:off x="432000" y="1152000"/>
            <a:ext cx="5472000" cy="360000"/>
          </a:xfrm>
        </p:spPr>
        <p:txBody>
          <a:bodyPr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9FD584DA-F775-47B8-A1D7-6556AD5FCBD2}"/>
              </a:ext>
            </a:extLst>
          </p:cNvPr>
          <p:cNvSpPr>
            <a:spLocks noGrp="1"/>
          </p:cNvSpPr>
          <p:nvPr>
            <p:ph sz="half" idx="2"/>
          </p:nvPr>
        </p:nvSpPr>
        <p:spPr>
          <a:xfrm>
            <a:off x="432000" y="1584000"/>
            <a:ext cx="5472000" cy="4608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Footer Placeholder 9">
            <a:extLst>
              <a:ext uri="{FF2B5EF4-FFF2-40B4-BE49-F238E27FC236}">
                <a16:creationId xmlns:a16="http://schemas.microsoft.com/office/drawing/2014/main" id="{9337FD81-6DFD-43B7-A7D9-59E45ECDF39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11" name="Slide Number Placeholder 10">
            <a:extLst>
              <a:ext uri="{FF2B5EF4-FFF2-40B4-BE49-F238E27FC236}">
                <a16:creationId xmlns:a16="http://schemas.microsoft.com/office/drawing/2014/main" id="{F17B7460-0559-435A-9C2F-1B12BC6CE184}"/>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6" name="Content Placeholder 5">
            <a:extLst>
              <a:ext uri="{FF2B5EF4-FFF2-40B4-BE49-F238E27FC236}">
                <a16:creationId xmlns:a16="http://schemas.microsoft.com/office/drawing/2014/main" id="{EA7B8348-A00A-4AAE-B1F6-924515577B23}"/>
              </a:ext>
            </a:extLst>
          </p:cNvPr>
          <p:cNvSpPr>
            <a:spLocks noGrp="1"/>
          </p:cNvSpPr>
          <p:nvPr>
            <p:ph sz="quarter" idx="4"/>
          </p:nvPr>
        </p:nvSpPr>
        <p:spPr>
          <a:xfrm>
            <a:off x="6300000" y="1581663"/>
            <a:ext cx="5472000" cy="46080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7" name="Text Placeholder 4">
            <a:extLst>
              <a:ext uri="{FF2B5EF4-FFF2-40B4-BE49-F238E27FC236}">
                <a16:creationId xmlns:a16="http://schemas.microsoft.com/office/drawing/2014/main" id="{4521CFCD-C079-4019-942D-035558CAFCAC}"/>
              </a:ext>
            </a:extLst>
          </p:cNvPr>
          <p:cNvSpPr>
            <a:spLocks noGrp="1"/>
          </p:cNvSpPr>
          <p:nvPr>
            <p:ph type="body" sz="quarter" idx="3"/>
          </p:nvPr>
        </p:nvSpPr>
        <p:spPr>
          <a:xfrm>
            <a:off x="6288002" y="1151785"/>
            <a:ext cx="5483998" cy="354868"/>
          </a:xfrm>
        </p:spPr>
        <p:txBody>
          <a:bodyPr vert="horz" lIns="0" tIns="0" rIns="0" bIns="0" rtlCol="0" anchor="t">
            <a:noAutofit/>
          </a:bodyPr>
          <a:lstStyle>
            <a:lvl1pPr marL="0" indent="0">
              <a:buNone/>
              <a:defRPr lang="en-US" sz="2400" b="1"/>
            </a:lvl1pPr>
          </a:lstStyle>
          <a:p>
            <a:pPr marL="266700" lvl="0" indent="-266700"/>
            <a:r>
              <a:rPr lang="en-US" noProof="0"/>
              <a:t>Click to edit Master text styles</a:t>
            </a:r>
          </a:p>
        </p:txBody>
      </p:sp>
      <p:cxnSp>
        <p:nvCxnSpPr>
          <p:cNvPr id="28" name="Straight Connector 27" descr="Center divider line">
            <a:extLst>
              <a:ext uri="{FF2B5EF4-FFF2-40B4-BE49-F238E27FC236}">
                <a16:creationId xmlns:a16="http://schemas.microsoft.com/office/drawing/2014/main" id="{AEACA101-2521-41AA-8F51-FF0BF783E493}"/>
              </a:ext>
              <a:ext uri="{C183D7F6-B498-43B3-948B-1728B52AA6E4}">
                <adec:decorative xmlns:adec="http://schemas.microsoft.com/office/drawing/2017/decorative" val="1"/>
              </a:ext>
            </a:extLst>
          </p:cNvPr>
          <p:cNvCxnSpPr>
            <a:cxnSpLocks/>
          </p:cNvCxnSpPr>
          <p:nvPr userDrawn="1"/>
        </p:nvCxnSpPr>
        <p:spPr>
          <a:xfrm>
            <a:off x="6096000" y="2438720"/>
            <a:ext cx="0" cy="252516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9098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Box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744396" y="2463936"/>
            <a:ext cx="3726003" cy="3314545"/>
          </a:xfrm>
          <a:prstGeom prst="rightArrowCallout">
            <a:avLst>
              <a:gd name="adj1" fmla="val 50000"/>
              <a:gd name="adj2" fmla="val 25000"/>
              <a:gd name="adj3" fmla="val 15421"/>
              <a:gd name="adj4" fmla="val 80487"/>
            </a:avLst>
          </a:prstGeom>
          <a:solidFill>
            <a:schemeClr val="bg1">
              <a:lumMod val="95000"/>
            </a:schemeClr>
          </a:solidFill>
        </p:spPr>
        <p:txBody>
          <a:bodyPr lIns="180000" tIns="180000" rIns="18000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613985" y="2463801"/>
            <a:ext cx="3726469" cy="3314200"/>
          </a:xfrm>
          <a:prstGeom prst="rightArrowCallout">
            <a:avLst>
              <a:gd name="adj1" fmla="val 50000"/>
              <a:gd name="adj2" fmla="val 25000"/>
              <a:gd name="adj3" fmla="val 16186"/>
              <a:gd name="adj4" fmla="val 80493"/>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483985" y="2463801"/>
            <a:ext cx="2963619" cy="3314200"/>
          </a:xfrm>
          <a:prstGeom prst="rect">
            <a:avLst/>
          </a:prstGeom>
          <a:solidFill>
            <a:schemeClr val="bg1">
              <a:lumMod val="95000"/>
            </a:schemeClr>
          </a:solidFill>
        </p:spPr>
        <p:txBody>
          <a:bodyPr lIns="180000" tIns="180000" rIns="18000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a:extLst>
              <a:ext uri="{FF2B5EF4-FFF2-40B4-BE49-F238E27FC236}">
                <a16:creationId xmlns:a16="http://schemas.microsoft.com/office/drawing/2014/main" id="{F8E9D1B9-1C3A-4397-B3B4-9A921D64159E}"/>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6" name="Text Placeholder 5">
            <a:extLst>
              <a:ext uri="{FF2B5EF4-FFF2-40B4-BE49-F238E27FC236}">
                <a16:creationId xmlns:a16="http://schemas.microsoft.com/office/drawing/2014/main" id="{1B4F049D-3C57-44BB-ACE2-1363AF36D9EF}"/>
              </a:ext>
            </a:extLst>
          </p:cNvPr>
          <p:cNvSpPr>
            <a:spLocks noGrp="1"/>
          </p:cNvSpPr>
          <p:nvPr>
            <p:ph type="body" sz="quarter" idx="27" hasCustomPrompt="1"/>
          </p:nvPr>
        </p:nvSpPr>
        <p:spPr>
          <a:xfrm>
            <a:off x="744236" y="1647240"/>
            <a:ext cx="2975578" cy="648000"/>
          </a:xfrm>
          <a:ln>
            <a:solidFill>
              <a:schemeClr val="accent1"/>
            </a:solidFill>
          </a:ln>
        </p:spPr>
        <p:txBody>
          <a:bodyPr tIns="108000" anchor="t"/>
          <a:lstStyle>
            <a:lvl1pPr marL="0" indent="0" algn="ctr">
              <a:buNone/>
              <a:defRPr>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Section 1 Title</a:t>
            </a:r>
          </a:p>
        </p:txBody>
      </p:sp>
      <p:sp>
        <p:nvSpPr>
          <p:cNvPr id="12" name="Text Placeholder 11">
            <a:extLst>
              <a:ext uri="{FF2B5EF4-FFF2-40B4-BE49-F238E27FC236}">
                <a16:creationId xmlns:a16="http://schemas.microsoft.com/office/drawing/2014/main" id="{FB9B793F-A64B-475C-96F3-FB40100E01E4}"/>
              </a:ext>
            </a:extLst>
          </p:cNvPr>
          <p:cNvSpPr>
            <a:spLocks noGrp="1"/>
          </p:cNvSpPr>
          <p:nvPr>
            <p:ph type="body" sz="quarter" idx="28" hasCustomPrompt="1"/>
          </p:nvPr>
        </p:nvSpPr>
        <p:spPr>
          <a:xfrm>
            <a:off x="4608336" y="1647040"/>
            <a:ext cx="2975578" cy="648000"/>
          </a:xfrm>
          <a:ln>
            <a:solidFill>
              <a:schemeClr val="accent2"/>
            </a:solidFill>
          </a:ln>
        </p:spPr>
        <p:txBody>
          <a:bodyPr tIns="108000" anchor="t"/>
          <a:lstStyle>
            <a:lvl1pPr marL="0" indent="0" algn="ctr">
              <a:buNone/>
              <a:defRPr>
                <a:latin typeface="+mj-lt"/>
              </a:defRPr>
            </a:lvl1pPr>
          </a:lstStyle>
          <a:p>
            <a:pPr lvl="0"/>
            <a:r>
              <a:rPr lang="en-US" noProof="0"/>
              <a:t>Section 2 Title</a:t>
            </a:r>
          </a:p>
        </p:txBody>
      </p:sp>
      <p:sp>
        <p:nvSpPr>
          <p:cNvPr id="14" name="Text Placeholder 13">
            <a:extLst>
              <a:ext uri="{FF2B5EF4-FFF2-40B4-BE49-F238E27FC236}">
                <a16:creationId xmlns:a16="http://schemas.microsoft.com/office/drawing/2014/main" id="{0EF53567-5287-43FB-B07E-A12F3AEEDB98}"/>
              </a:ext>
            </a:extLst>
          </p:cNvPr>
          <p:cNvSpPr>
            <a:spLocks noGrp="1"/>
          </p:cNvSpPr>
          <p:nvPr>
            <p:ph type="body" sz="quarter" idx="29" hasCustomPrompt="1"/>
          </p:nvPr>
        </p:nvSpPr>
        <p:spPr>
          <a:xfrm>
            <a:off x="8483986" y="1647240"/>
            <a:ext cx="2975578" cy="648000"/>
          </a:xfrm>
          <a:ln>
            <a:solidFill>
              <a:schemeClr val="accent3"/>
            </a:solidFill>
          </a:ln>
        </p:spPr>
        <p:txBody>
          <a:bodyPr tIns="108000" anchor="t"/>
          <a:lstStyle>
            <a:lvl1pPr marL="0" indent="0" algn="ctr">
              <a:buNone/>
              <a:defRPr>
                <a:latin typeface="+mj-lt"/>
              </a:defRPr>
            </a:lvl1pPr>
          </a:lstStyle>
          <a:p>
            <a:pPr lvl="0"/>
            <a:r>
              <a:rPr lang="en-US" noProof="0"/>
              <a:t>Section 3 Title</a:t>
            </a:r>
          </a:p>
        </p:txBody>
      </p:sp>
    </p:spTree>
    <p:extLst>
      <p:ext uri="{BB962C8B-B14F-4D97-AF65-F5344CB8AC3E}">
        <p14:creationId xmlns:p14="http://schemas.microsoft.com/office/powerpoint/2010/main" val="3755733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cxnSp>
        <p:nvCxnSpPr>
          <p:cNvPr id="15" name="Straight Arrow Connector 14">
            <a:extLst>
              <a:ext uri="{FF2B5EF4-FFF2-40B4-BE49-F238E27FC236}">
                <a16:creationId xmlns:a16="http://schemas.microsoft.com/office/drawing/2014/main" id="{52158F80-0C1A-4B9E-9335-A5A0015187F7}"/>
              </a:ext>
            </a:extLst>
          </p:cNvPr>
          <p:cNvCxnSpPr/>
          <p:nvPr userDrawn="1"/>
        </p:nvCxnSpPr>
        <p:spPr>
          <a:xfrm>
            <a:off x="431800" y="3866682"/>
            <a:ext cx="11339513" cy="0"/>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Text Placeholder 10">
            <a:extLst>
              <a:ext uri="{FF2B5EF4-FFF2-40B4-BE49-F238E27FC236}">
                <a16:creationId xmlns:a16="http://schemas.microsoft.com/office/drawing/2014/main" id="{723DA611-B88C-4D7E-82A4-5E4CA9DC2EA3}"/>
              </a:ext>
            </a:extLst>
          </p:cNvPr>
          <p:cNvSpPr>
            <a:spLocks noGrp="1"/>
          </p:cNvSpPr>
          <p:nvPr>
            <p:ph type="body" sz="quarter" idx="33" hasCustomPrompt="1"/>
          </p:nvPr>
        </p:nvSpPr>
        <p:spPr>
          <a:xfrm>
            <a:off x="4129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17" name="Text Placeholder 10">
            <a:extLst>
              <a:ext uri="{FF2B5EF4-FFF2-40B4-BE49-F238E27FC236}">
                <a16:creationId xmlns:a16="http://schemas.microsoft.com/office/drawing/2014/main" id="{180A0FA4-75CD-4A61-AA79-9C3C5F97ED8C}"/>
              </a:ext>
            </a:extLst>
          </p:cNvPr>
          <p:cNvSpPr>
            <a:spLocks noGrp="1"/>
          </p:cNvSpPr>
          <p:nvPr>
            <p:ph type="body" sz="quarter" idx="34" hasCustomPrompt="1"/>
          </p:nvPr>
        </p:nvSpPr>
        <p:spPr>
          <a:xfrm>
            <a:off x="4317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1" name="Text Placeholder 10">
            <a:extLst>
              <a:ext uri="{FF2B5EF4-FFF2-40B4-BE49-F238E27FC236}">
                <a16:creationId xmlns:a16="http://schemas.microsoft.com/office/drawing/2014/main" id="{EBB89A53-1B07-4560-B98E-03BECDB832C9}"/>
              </a:ext>
            </a:extLst>
          </p:cNvPr>
          <p:cNvSpPr>
            <a:spLocks noGrp="1"/>
          </p:cNvSpPr>
          <p:nvPr>
            <p:ph type="body" sz="quarter" idx="35" hasCustomPrompt="1"/>
          </p:nvPr>
        </p:nvSpPr>
        <p:spPr>
          <a:xfrm>
            <a:off x="90381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2" name="Text Placeholder 10">
            <a:extLst>
              <a:ext uri="{FF2B5EF4-FFF2-40B4-BE49-F238E27FC236}">
                <a16:creationId xmlns:a16="http://schemas.microsoft.com/office/drawing/2014/main" id="{22D34AD8-D83D-4409-A418-C00840A085AC}"/>
              </a:ext>
            </a:extLst>
          </p:cNvPr>
          <p:cNvSpPr>
            <a:spLocks noGrp="1"/>
          </p:cNvSpPr>
          <p:nvPr>
            <p:ph type="body" sz="quarter" idx="36" hasCustomPrompt="1"/>
          </p:nvPr>
        </p:nvSpPr>
        <p:spPr>
          <a:xfrm>
            <a:off x="137583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5" name="Text Placeholder 10">
            <a:extLst>
              <a:ext uri="{FF2B5EF4-FFF2-40B4-BE49-F238E27FC236}">
                <a16:creationId xmlns:a16="http://schemas.microsoft.com/office/drawing/2014/main" id="{3EAA6A46-63F3-49A5-8E0B-758176E4429D}"/>
              </a:ext>
            </a:extLst>
          </p:cNvPr>
          <p:cNvSpPr>
            <a:spLocks noGrp="1"/>
          </p:cNvSpPr>
          <p:nvPr>
            <p:ph type="body" sz="quarter" idx="37" hasCustomPrompt="1"/>
          </p:nvPr>
        </p:nvSpPr>
        <p:spPr>
          <a:xfrm>
            <a:off x="184785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26" name="Text Placeholder 10">
            <a:extLst>
              <a:ext uri="{FF2B5EF4-FFF2-40B4-BE49-F238E27FC236}">
                <a16:creationId xmlns:a16="http://schemas.microsoft.com/office/drawing/2014/main" id="{BB051A6E-4868-4F3F-93DB-AD07020E9344}"/>
              </a:ext>
            </a:extLst>
          </p:cNvPr>
          <p:cNvSpPr>
            <a:spLocks noGrp="1"/>
          </p:cNvSpPr>
          <p:nvPr>
            <p:ph type="body" sz="quarter" idx="38" hasCustomPrompt="1"/>
          </p:nvPr>
        </p:nvSpPr>
        <p:spPr>
          <a:xfrm>
            <a:off x="6077108" y="3973125"/>
            <a:ext cx="415608" cy="201776"/>
          </a:xfrm>
        </p:spPr>
        <p:txBody>
          <a:bodyPr anchor="ctr"/>
          <a:lstStyle>
            <a:lvl1pPr marL="0" indent="0" algn="ctr">
              <a:buNone/>
              <a:defRPr sz="1400">
                <a:solidFill>
                  <a:schemeClr val="tx1">
                    <a:lumMod val="50000"/>
                    <a:lumOff val="50000"/>
                  </a:schemeClr>
                </a:solidFill>
              </a:defRPr>
            </a:lvl1pPr>
          </a:lstStyle>
          <a:p>
            <a:pPr lvl="0"/>
            <a:r>
              <a:rPr lang="en-US" noProof="0"/>
              <a:t>Year</a:t>
            </a:r>
          </a:p>
        </p:txBody>
      </p:sp>
      <p:sp>
        <p:nvSpPr>
          <p:cNvPr id="28" name="Text Placeholder 10">
            <a:extLst>
              <a:ext uri="{FF2B5EF4-FFF2-40B4-BE49-F238E27FC236}">
                <a16:creationId xmlns:a16="http://schemas.microsoft.com/office/drawing/2014/main" id="{61519886-189E-4C69-AEED-FD9BDD3E567B}"/>
              </a:ext>
            </a:extLst>
          </p:cNvPr>
          <p:cNvSpPr>
            <a:spLocks noGrp="1"/>
          </p:cNvSpPr>
          <p:nvPr>
            <p:ph type="body" sz="quarter" idx="39" hasCustomPrompt="1"/>
          </p:nvPr>
        </p:nvSpPr>
        <p:spPr>
          <a:xfrm>
            <a:off x="231986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0" name="Text Placeholder 10">
            <a:extLst>
              <a:ext uri="{FF2B5EF4-FFF2-40B4-BE49-F238E27FC236}">
                <a16:creationId xmlns:a16="http://schemas.microsoft.com/office/drawing/2014/main" id="{0F084DDF-04EE-46A9-9F77-D5FD94D1B543}"/>
              </a:ext>
            </a:extLst>
          </p:cNvPr>
          <p:cNvSpPr>
            <a:spLocks noGrp="1"/>
          </p:cNvSpPr>
          <p:nvPr>
            <p:ph type="body" sz="quarter" idx="40" hasCustomPrompt="1"/>
          </p:nvPr>
        </p:nvSpPr>
        <p:spPr>
          <a:xfrm>
            <a:off x="279188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1" name="Text Placeholder 10">
            <a:extLst>
              <a:ext uri="{FF2B5EF4-FFF2-40B4-BE49-F238E27FC236}">
                <a16:creationId xmlns:a16="http://schemas.microsoft.com/office/drawing/2014/main" id="{743DE8AB-BF74-4CC9-AD19-8BBBF44867AF}"/>
              </a:ext>
            </a:extLst>
          </p:cNvPr>
          <p:cNvSpPr>
            <a:spLocks noGrp="1"/>
          </p:cNvSpPr>
          <p:nvPr>
            <p:ph type="body" sz="quarter" idx="41" hasCustomPrompt="1"/>
          </p:nvPr>
        </p:nvSpPr>
        <p:spPr>
          <a:xfrm>
            <a:off x="326390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2" name="Text Placeholder 10">
            <a:extLst>
              <a:ext uri="{FF2B5EF4-FFF2-40B4-BE49-F238E27FC236}">
                <a16:creationId xmlns:a16="http://schemas.microsoft.com/office/drawing/2014/main" id="{2ECC5C24-2CE5-491E-89DC-F9C5AE98B067}"/>
              </a:ext>
            </a:extLst>
          </p:cNvPr>
          <p:cNvSpPr>
            <a:spLocks noGrp="1"/>
          </p:cNvSpPr>
          <p:nvPr>
            <p:ph type="body" sz="quarter" idx="42" hasCustomPrompt="1"/>
          </p:nvPr>
        </p:nvSpPr>
        <p:spPr>
          <a:xfrm>
            <a:off x="467995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3" name="Text Placeholder 10">
            <a:extLst>
              <a:ext uri="{FF2B5EF4-FFF2-40B4-BE49-F238E27FC236}">
                <a16:creationId xmlns:a16="http://schemas.microsoft.com/office/drawing/2014/main" id="{ADB0F187-5781-4076-B761-264B1C683A63}"/>
              </a:ext>
            </a:extLst>
          </p:cNvPr>
          <p:cNvSpPr>
            <a:spLocks noGrp="1"/>
          </p:cNvSpPr>
          <p:nvPr>
            <p:ph type="body" sz="quarter" idx="43" hasCustomPrompt="1"/>
          </p:nvPr>
        </p:nvSpPr>
        <p:spPr>
          <a:xfrm>
            <a:off x="373591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4" name="Text Placeholder 10">
            <a:extLst>
              <a:ext uri="{FF2B5EF4-FFF2-40B4-BE49-F238E27FC236}">
                <a16:creationId xmlns:a16="http://schemas.microsoft.com/office/drawing/2014/main" id="{B2E776B2-D388-4243-80AE-BD8AF47C8AAB}"/>
              </a:ext>
            </a:extLst>
          </p:cNvPr>
          <p:cNvSpPr>
            <a:spLocks noGrp="1"/>
          </p:cNvSpPr>
          <p:nvPr>
            <p:ph type="body" sz="quarter" idx="44" hasCustomPrompt="1"/>
          </p:nvPr>
        </p:nvSpPr>
        <p:spPr>
          <a:xfrm>
            <a:off x="420793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5" name="Text Placeholder 10">
            <a:extLst>
              <a:ext uri="{FF2B5EF4-FFF2-40B4-BE49-F238E27FC236}">
                <a16:creationId xmlns:a16="http://schemas.microsoft.com/office/drawing/2014/main" id="{79F3A104-EDC0-4A25-9585-3F9F8C1022C7}"/>
              </a:ext>
            </a:extLst>
          </p:cNvPr>
          <p:cNvSpPr>
            <a:spLocks noGrp="1"/>
          </p:cNvSpPr>
          <p:nvPr>
            <p:ph type="body" sz="quarter" idx="45" hasCustomPrompt="1"/>
          </p:nvPr>
        </p:nvSpPr>
        <p:spPr>
          <a:xfrm>
            <a:off x="515196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6" name="Text Placeholder 10">
            <a:extLst>
              <a:ext uri="{FF2B5EF4-FFF2-40B4-BE49-F238E27FC236}">
                <a16:creationId xmlns:a16="http://schemas.microsoft.com/office/drawing/2014/main" id="{23DA3E7C-9F0E-4A57-B6EA-C01C72788E9E}"/>
              </a:ext>
            </a:extLst>
          </p:cNvPr>
          <p:cNvSpPr>
            <a:spLocks noGrp="1"/>
          </p:cNvSpPr>
          <p:nvPr>
            <p:ph type="body" sz="quarter" idx="46" hasCustomPrompt="1"/>
          </p:nvPr>
        </p:nvSpPr>
        <p:spPr>
          <a:xfrm>
            <a:off x="562398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7" name="Text Placeholder 10">
            <a:extLst>
              <a:ext uri="{FF2B5EF4-FFF2-40B4-BE49-F238E27FC236}">
                <a16:creationId xmlns:a16="http://schemas.microsoft.com/office/drawing/2014/main" id="{A8ABC110-DC97-4A71-9A16-67581EAC9895}"/>
              </a:ext>
            </a:extLst>
          </p:cNvPr>
          <p:cNvSpPr>
            <a:spLocks noGrp="1"/>
          </p:cNvSpPr>
          <p:nvPr>
            <p:ph type="body" sz="quarter" idx="47" hasCustomPrompt="1"/>
          </p:nvPr>
        </p:nvSpPr>
        <p:spPr>
          <a:xfrm>
            <a:off x="609599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8" name="Text Placeholder 10">
            <a:extLst>
              <a:ext uri="{FF2B5EF4-FFF2-40B4-BE49-F238E27FC236}">
                <a16:creationId xmlns:a16="http://schemas.microsoft.com/office/drawing/2014/main" id="{81058125-332B-41A7-BCD5-72CAE3F9F97D}"/>
              </a:ext>
            </a:extLst>
          </p:cNvPr>
          <p:cNvSpPr>
            <a:spLocks noGrp="1"/>
          </p:cNvSpPr>
          <p:nvPr>
            <p:ph type="body" sz="quarter" idx="48" hasCustomPrompt="1"/>
          </p:nvPr>
        </p:nvSpPr>
        <p:spPr>
          <a:xfrm>
            <a:off x="656801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39" name="Text Placeholder 10">
            <a:extLst>
              <a:ext uri="{FF2B5EF4-FFF2-40B4-BE49-F238E27FC236}">
                <a16:creationId xmlns:a16="http://schemas.microsoft.com/office/drawing/2014/main" id="{E32DE8FD-6391-4094-BAEC-CC0836CC67EB}"/>
              </a:ext>
            </a:extLst>
          </p:cNvPr>
          <p:cNvSpPr>
            <a:spLocks noGrp="1"/>
          </p:cNvSpPr>
          <p:nvPr>
            <p:ph type="body" sz="quarter" idx="49" hasCustomPrompt="1"/>
          </p:nvPr>
        </p:nvSpPr>
        <p:spPr>
          <a:xfrm>
            <a:off x="7040029"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0" name="Text Placeholder 10">
            <a:extLst>
              <a:ext uri="{FF2B5EF4-FFF2-40B4-BE49-F238E27FC236}">
                <a16:creationId xmlns:a16="http://schemas.microsoft.com/office/drawing/2014/main" id="{5C53C0F3-9308-422B-BC6E-1ACA5029027A}"/>
              </a:ext>
            </a:extLst>
          </p:cNvPr>
          <p:cNvSpPr>
            <a:spLocks noGrp="1"/>
          </p:cNvSpPr>
          <p:nvPr>
            <p:ph type="body" sz="quarter" idx="50" hasCustomPrompt="1"/>
          </p:nvPr>
        </p:nvSpPr>
        <p:spPr>
          <a:xfrm>
            <a:off x="7512046"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1" name="Text Placeholder 10">
            <a:extLst>
              <a:ext uri="{FF2B5EF4-FFF2-40B4-BE49-F238E27FC236}">
                <a16:creationId xmlns:a16="http://schemas.microsoft.com/office/drawing/2014/main" id="{06DFFA03-9EA6-4F70-9519-AB1361BAF7CE}"/>
              </a:ext>
            </a:extLst>
          </p:cNvPr>
          <p:cNvSpPr>
            <a:spLocks noGrp="1"/>
          </p:cNvSpPr>
          <p:nvPr>
            <p:ph type="body" sz="quarter" idx="51" hasCustomPrompt="1"/>
          </p:nvPr>
        </p:nvSpPr>
        <p:spPr>
          <a:xfrm>
            <a:off x="7984063"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2" name="Text Placeholder 10">
            <a:extLst>
              <a:ext uri="{FF2B5EF4-FFF2-40B4-BE49-F238E27FC236}">
                <a16:creationId xmlns:a16="http://schemas.microsoft.com/office/drawing/2014/main" id="{49CD8693-3557-4241-BB88-518160D989C4}"/>
              </a:ext>
            </a:extLst>
          </p:cNvPr>
          <p:cNvSpPr>
            <a:spLocks noGrp="1"/>
          </p:cNvSpPr>
          <p:nvPr>
            <p:ph type="body" sz="quarter" idx="52" hasCustomPrompt="1"/>
          </p:nvPr>
        </p:nvSpPr>
        <p:spPr>
          <a:xfrm>
            <a:off x="8456080"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3" name="Text Placeholder 10">
            <a:extLst>
              <a:ext uri="{FF2B5EF4-FFF2-40B4-BE49-F238E27FC236}">
                <a16:creationId xmlns:a16="http://schemas.microsoft.com/office/drawing/2014/main" id="{4884DF69-4936-4F90-BFB8-ED04A228DA22}"/>
              </a:ext>
            </a:extLst>
          </p:cNvPr>
          <p:cNvSpPr>
            <a:spLocks noGrp="1"/>
          </p:cNvSpPr>
          <p:nvPr>
            <p:ph type="body" sz="quarter" idx="53" hasCustomPrompt="1"/>
          </p:nvPr>
        </p:nvSpPr>
        <p:spPr>
          <a:xfrm>
            <a:off x="8928097"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4" name="Text Placeholder 10">
            <a:extLst>
              <a:ext uri="{FF2B5EF4-FFF2-40B4-BE49-F238E27FC236}">
                <a16:creationId xmlns:a16="http://schemas.microsoft.com/office/drawing/2014/main" id="{00804F61-8052-4AD8-8370-ED72B261BC29}"/>
              </a:ext>
            </a:extLst>
          </p:cNvPr>
          <p:cNvSpPr>
            <a:spLocks noGrp="1"/>
          </p:cNvSpPr>
          <p:nvPr>
            <p:ph type="body" sz="quarter" idx="54" hasCustomPrompt="1"/>
          </p:nvPr>
        </p:nvSpPr>
        <p:spPr>
          <a:xfrm>
            <a:off x="10344148"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5" name="Text Placeholder 10">
            <a:extLst>
              <a:ext uri="{FF2B5EF4-FFF2-40B4-BE49-F238E27FC236}">
                <a16:creationId xmlns:a16="http://schemas.microsoft.com/office/drawing/2014/main" id="{313F370F-A9EC-477E-BED7-BF4E87527420}"/>
              </a:ext>
            </a:extLst>
          </p:cNvPr>
          <p:cNvSpPr>
            <a:spLocks noGrp="1"/>
          </p:cNvSpPr>
          <p:nvPr>
            <p:ph type="body" sz="quarter" idx="55" hasCustomPrompt="1"/>
          </p:nvPr>
        </p:nvSpPr>
        <p:spPr>
          <a:xfrm>
            <a:off x="9400114"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6" name="Text Placeholder 10">
            <a:extLst>
              <a:ext uri="{FF2B5EF4-FFF2-40B4-BE49-F238E27FC236}">
                <a16:creationId xmlns:a16="http://schemas.microsoft.com/office/drawing/2014/main" id="{9E687ADD-FE6C-441E-991F-E71EA0572C32}"/>
              </a:ext>
            </a:extLst>
          </p:cNvPr>
          <p:cNvSpPr>
            <a:spLocks noGrp="1"/>
          </p:cNvSpPr>
          <p:nvPr>
            <p:ph type="body" sz="quarter" idx="56" hasCustomPrompt="1"/>
          </p:nvPr>
        </p:nvSpPr>
        <p:spPr>
          <a:xfrm>
            <a:off x="9872131"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7" name="Text Placeholder 10">
            <a:extLst>
              <a:ext uri="{FF2B5EF4-FFF2-40B4-BE49-F238E27FC236}">
                <a16:creationId xmlns:a16="http://schemas.microsoft.com/office/drawing/2014/main" id="{5E0252B4-80AE-40E9-BA32-6EDAAC625211}"/>
              </a:ext>
            </a:extLst>
          </p:cNvPr>
          <p:cNvSpPr>
            <a:spLocks noGrp="1"/>
          </p:cNvSpPr>
          <p:nvPr>
            <p:ph type="body" sz="quarter" idx="57" hasCustomPrompt="1"/>
          </p:nvPr>
        </p:nvSpPr>
        <p:spPr>
          <a:xfrm>
            <a:off x="10816165"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8" name="Text Placeholder 10">
            <a:extLst>
              <a:ext uri="{FF2B5EF4-FFF2-40B4-BE49-F238E27FC236}">
                <a16:creationId xmlns:a16="http://schemas.microsoft.com/office/drawing/2014/main" id="{8A807DF0-23B6-4B83-B3F6-8D0BE9A851F6}"/>
              </a:ext>
            </a:extLst>
          </p:cNvPr>
          <p:cNvSpPr>
            <a:spLocks noGrp="1"/>
          </p:cNvSpPr>
          <p:nvPr>
            <p:ph type="body" sz="quarter" idx="58" hasCustomPrompt="1"/>
          </p:nvPr>
        </p:nvSpPr>
        <p:spPr>
          <a:xfrm>
            <a:off x="11288182" y="3597398"/>
            <a:ext cx="377825" cy="201776"/>
          </a:xfrm>
        </p:spPr>
        <p:txBody>
          <a:bodyPr/>
          <a:lstStyle>
            <a:lvl1pPr marL="0" indent="0" algn="ctr">
              <a:buNone/>
              <a:defRPr sz="1200">
                <a:solidFill>
                  <a:schemeClr val="tx1">
                    <a:lumMod val="50000"/>
                    <a:lumOff val="50000"/>
                  </a:schemeClr>
                </a:solidFill>
              </a:defRPr>
            </a:lvl1pPr>
          </a:lstStyle>
          <a:p>
            <a:pPr lvl="0"/>
            <a:r>
              <a:rPr lang="en-US" noProof="0"/>
              <a:t>MM</a:t>
            </a:r>
          </a:p>
        </p:txBody>
      </p:sp>
      <p:sp>
        <p:nvSpPr>
          <p:cNvPr id="49" name="Text Placeholder 3">
            <a:extLst>
              <a:ext uri="{FF2B5EF4-FFF2-40B4-BE49-F238E27FC236}">
                <a16:creationId xmlns:a16="http://schemas.microsoft.com/office/drawing/2014/main" id="{F3591345-36C8-481A-AD5B-5F69B03D1710}"/>
              </a:ext>
            </a:extLst>
          </p:cNvPr>
          <p:cNvSpPr>
            <a:spLocks noGrp="1"/>
          </p:cNvSpPr>
          <p:nvPr>
            <p:ph type="body" sz="quarter" idx="59" hasCustomPrompt="1"/>
          </p:nvPr>
        </p:nvSpPr>
        <p:spPr>
          <a:xfrm>
            <a:off x="5360988" y="2190750"/>
            <a:ext cx="1793875" cy="561975"/>
          </a:xfrm>
          <a:noFill/>
          <a:ln>
            <a:noFill/>
          </a:ln>
        </p:spPr>
        <p:txBody>
          <a:bodyPr tIns="36000" anchor="t"/>
          <a:lstStyle>
            <a:lvl1pPr marL="0" indent="0" algn="ctr">
              <a:buNone/>
              <a:defRPr sz="1600" b="1">
                <a:solidFill>
                  <a:schemeClr val="tx1">
                    <a:lumMod val="75000"/>
                    <a:lumOff val="25000"/>
                  </a:schemeClr>
                </a:solidFill>
              </a:defRPr>
            </a:lvl1pPr>
          </a:lstStyle>
          <a:p>
            <a:pPr lvl="0"/>
            <a:r>
              <a:rPr lang="en-US" noProof="0"/>
              <a:t>Item Title</a:t>
            </a:r>
          </a:p>
        </p:txBody>
      </p:sp>
      <p:sp>
        <p:nvSpPr>
          <p:cNvPr id="50" name="Text Placeholder 36">
            <a:extLst>
              <a:ext uri="{FF2B5EF4-FFF2-40B4-BE49-F238E27FC236}">
                <a16:creationId xmlns:a16="http://schemas.microsoft.com/office/drawing/2014/main" id="{954C0732-1924-4A1B-9272-95C51D0B36FE}"/>
              </a:ext>
            </a:extLst>
          </p:cNvPr>
          <p:cNvSpPr>
            <a:spLocks noGrp="1"/>
          </p:cNvSpPr>
          <p:nvPr>
            <p:ph type="body" sz="quarter" idx="60" hasCustomPrompt="1"/>
          </p:nvPr>
        </p:nvSpPr>
        <p:spPr>
          <a:xfrm>
            <a:off x="5395728" y="2531196"/>
            <a:ext cx="1724394" cy="185808"/>
          </a:xfrm>
          <a:solidFill>
            <a:schemeClr val="bg1">
              <a:lumMod val="95000"/>
            </a:schemeClr>
          </a:solidFill>
        </p:spPr>
        <p:txBody>
          <a:bodyPr anchor="ctr"/>
          <a:lstStyle>
            <a:lvl1pPr marL="0" indent="0" algn="ctr">
              <a:buNone/>
              <a:defRPr sz="1200">
                <a:solidFill>
                  <a:schemeClr val="tx1">
                    <a:lumMod val="75000"/>
                    <a:lumOff val="25000"/>
                  </a:schemeClr>
                </a:solidFill>
              </a:defRPr>
            </a:lvl1pPr>
          </a:lstStyle>
          <a:p>
            <a:pPr lvl="0"/>
            <a:r>
              <a:rPr lang="en-US" noProof="0"/>
              <a:t>Month, Year</a:t>
            </a:r>
          </a:p>
        </p:txBody>
      </p:sp>
    </p:spTree>
    <p:extLst>
      <p:ext uri="{BB962C8B-B14F-4D97-AF65-F5344CB8AC3E}">
        <p14:creationId xmlns:p14="http://schemas.microsoft.com/office/powerpoint/2010/main" val="90670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am 3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103945" y="3995705"/>
            <a:ext cx="1964171" cy="216000"/>
          </a:xfrm>
        </p:spPr>
        <p:txBody>
          <a:bodyPr/>
          <a:lstStyle>
            <a:lvl1pPr marL="0" indent="0" algn="l">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955887" y="3995705"/>
            <a:ext cx="1964171" cy="216000"/>
          </a:xfrm>
        </p:spPr>
        <p:txBody>
          <a:bodyPr/>
          <a:lstStyle>
            <a:lvl1pPr marL="0" indent="0" algn="l">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9807829" y="3991240"/>
            <a:ext cx="1964171" cy="216000"/>
          </a:xfrm>
        </p:spPr>
        <p:txBody>
          <a:bodyPr/>
          <a:lstStyle>
            <a:lvl1pPr marL="0" indent="0" algn="l">
              <a:buNone/>
              <a:defRPr sz="1600"/>
            </a:lvl1pPr>
          </a:lstStyle>
          <a:p>
            <a:pPr lvl="0"/>
            <a:r>
              <a:rPr lang="en-US" noProof="0"/>
              <a:t>Title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103945" y="3424428"/>
            <a:ext cx="1964170" cy="504000"/>
          </a:xfrm>
        </p:spPr>
        <p:txBody>
          <a:bodyPr/>
          <a:lstStyle>
            <a:lvl1pPr marL="0" indent="0" algn="l">
              <a:buNone/>
              <a:defRPr b="1">
                <a:latin typeface="+mj-lt"/>
              </a:defRPr>
            </a:lvl1pPr>
          </a:lstStyle>
          <a:p>
            <a:pPr lvl="0"/>
            <a:r>
              <a:rPr lang="en-US" noProof="0"/>
              <a:t>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955887" y="3424428"/>
            <a:ext cx="1964171" cy="504000"/>
          </a:xfrm>
        </p:spPr>
        <p:txBody>
          <a:bodyPr/>
          <a:lstStyle>
            <a:lvl1pPr marL="0" indent="0" algn="l">
              <a:buNone/>
              <a:defRPr b="1">
                <a:latin typeface="+mj-lt"/>
              </a:defRPr>
            </a:lvl1pPr>
          </a:lstStyle>
          <a:p>
            <a:pPr lvl="0"/>
            <a:r>
              <a:rPr lang="en-US" noProof="0"/>
              <a:t>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9807830" y="3424428"/>
            <a:ext cx="1964170" cy="504000"/>
          </a:xfrm>
        </p:spPr>
        <p:txBody>
          <a:bodyPr/>
          <a:lstStyle>
            <a:lvl1pPr marL="0" indent="0" algn="l">
              <a:buNone/>
              <a:defRPr b="1">
                <a:latin typeface="+mj-lt"/>
              </a:defRPr>
            </a:lvl1pPr>
          </a:lstStyle>
          <a:p>
            <a:pPr lvl="0"/>
            <a:r>
              <a:rPr lang="en-US" noProof="0"/>
              <a:t>Name</a:t>
            </a:r>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431800"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283742"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8135683" y="2808242"/>
            <a:ext cx="1505966" cy="1505966"/>
          </a:xfrm>
          <a:prstGeom prst="ellipse">
            <a:avLst/>
          </a:prstGeom>
          <a:solidFill>
            <a:schemeClr val="bg1">
              <a:lumMod val="95000"/>
            </a:schemeClr>
          </a:solidFill>
          <a:ln w="3175">
            <a:solidFill>
              <a:schemeClr val="bg1">
                <a:lumMod val="95000"/>
              </a:schemeClr>
            </a:solidFill>
          </a:ln>
        </p:spPr>
        <p:txBody>
          <a:bodyPr anchor="ctr"/>
          <a:lstStyle>
            <a:lvl1pPr marL="0" indent="0" algn="ctr">
              <a:buNone/>
              <a:defRPr/>
            </a:lvl1pPr>
          </a:lstStyle>
          <a:p>
            <a:r>
              <a:rPr lang="en-US" noProof="0"/>
              <a:t>Click icon to add picture</a:t>
            </a:r>
            <a:endParaRPr lang="en-US" noProof="0" dirty="0"/>
          </a:p>
        </p:txBody>
      </p:sp>
      <p:sp>
        <p:nvSpPr>
          <p:cNvPr id="9" name="Text Placeholder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
        <p:nvSpPr>
          <p:cNvPr id="4" name="Text Placeholder 3">
            <a:extLst>
              <a:ext uri="{FF2B5EF4-FFF2-40B4-BE49-F238E27FC236}">
                <a16:creationId xmlns:a16="http://schemas.microsoft.com/office/drawing/2014/main" id="{B47CA876-2153-4136-850D-EE098BDC242E}"/>
              </a:ext>
            </a:extLst>
          </p:cNvPr>
          <p:cNvSpPr>
            <a:spLocks noGrp="1"/>
          </p:cNvSpPr>
          <p:nvPr>
            <p:ph type="body" sz="quarter" idx="27" hasCustomPrompt="1"/>
          </p:nvPr>
        </p:nvSpPr>
        <p:spPr>
          <a:xfrm>
            <a:off x="2103945" y="4311393"/>
            <a:ext cx="1964172" cy="1130300"/>
          </a:xfrm>
        </p:spPr>
        <p:txBody>
          <a:bodyPr/>
          <a:lstStyle>
            <a:lvl1pPr marL="0" indent="0">
              <a:buFont typeface="Arial" panose="020B0604020202020204" pitchFamily="34" charse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Short Bio</a:t>
            </a:r>
          </a:p>
        </p:txBody>
      </p:sp>
      <p:sp>
        <p:nvSpPr>
          <p:cNvPr id="11" name="Text Placeholder 10">
            <a:extLst>
              <a:ext uri="{FF2B5EF4-FFF2-40B4-BE49-F238E27FC236}">
                <a16:creationId xmlns:a16="http://schemas.microsoft.com/office/drawing/2014/main" id="{969B21C2-C689-49C2-B45F-14C5C53A587B}"/>
              </a:ext>
            </a:extLst>
          </p:cNvPr>
          <p:cNvSpPr>
            <a:spLocks noGrp="1"/>
          </p:cNvSpPr>
          <p:nvPr>
            <p:ph type="body" sz="quarter" idx="28" hasCustomPrompt="1"/>
          </p:nvPr>
        </p:nvSpPr>
        <p:spPr>
          <a:xfrm>
            <a:off x="5955887" y="4311393"/>
            <a:ext cx="1963737" cy="1130300"/>
          </a:xfrm>
        </p:spPr>
        <p:txBody>
          <a:bodyPr/>
          <a:lstStyle>
            <a:lvl1pPr marL="0" indent="0">
              <a:buNone/>
              <a:defRPr/>
            </a:lvl1pPr>
          </a:lstStyle>
          <a:p>
            <a:pPr lvl="0"/>
            <a:r>
              <a:rPr lang="en-US" noProof="0"/>
              <a:t>Short Bio</a:t>
            </a:r>
          </a:p>
        </p:txBody>
      </p:sp>
      <p:sp>
        <p:nvSpPr>
          <p:cNvPr id="17" name="Text Placeholder 16">
            <a:extLst>
              <a:ext uri="{FF2B5EF4-FFF2-40B4-BE49-F238E27FC236}">
                <a16:creationId xmlns:a16="http://schemas.microsoft.com/office/drawing/2014/main" id="{E33D8E11-F7FD-4AD9-BEC6-78C6500F8172}"/>
              </a:ext>
            </a:extLst>
          </p:cNvPr>
          <p:cNvSpPr>
            <a:spLocks noGrp="1"/>
          </p:cNvSpPr>
          <p:nvPr>
            <p:ph type="body" sz="quarter" idx="29" hasCustomPrompt="1"/>
          </p:nvPr>
        </p:nvSpPr>
        <p:spPr>
          <a:xfrm>
            <a:off x="9807829" y="4311393"/>
            <a:ext cx="1981200" cy="1138238"/>
          </a:xfrm>
        </p:spPr>
        <p:txBody>
          <a:bodyPr/>
          <a:lstStyle>
            <a:lvl1pPr marL="0" indent="0">
              <a:buNone/>
              <a:defRPr/>
            </a:lvl1pPr>
          </a:lstStyle>
          <a:p>
            <a:pPr lvl="0"/>
            <a:r>
              <a:rPr lang="en-US" noProof="0"/>
              <a:t>Short Bio</a:t>
            </a:r>
          </a:p>
        </p:txBody>
      </p:sp>
    </p:spTree>
    <p:extLst>
      <p:ext uri="{BB962C8B-B14F-4D97-AF65-F5344CB8AC3E}">
        <p14:creationId xmlns:p14="http://schemas.microsoft.com/office/powerpoint/2010/main" val="3624119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am 6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340113" y="4505325"/>
            <a:ext cx="1800000" cy="900000"/>
          </a:xfrm>
        </p:spPr>
        <p:txBody>
          <a:bodyPr/>
          <a:lstStyle>
            <a:lvl1pPr marL="0" indent="0" algn="ctr">
              <a:buNone/>
              <a:defRPr sz="1600"/>
            </a:lvl1pPr>
          </a:lstStyle>
          <a:p>
            <a:pPr lvl="0"/>
            <a:r>
              <a:rPr lang="en-US" noProof="0"/>
              <a:t>Title</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4248426" y="4505325"/>
            <a:ext cx="1800000" cy="900000"/>
          </a:xfrm>
        </p:spPr>
        <p:txBody>
          <a:bodyPr/>
          <a:lstStyle>
            <a:lvl1pPr marL="0" indent="0" algn="ctr">
              <a:buNone/>
              <a:defRPr sz="1600"/>
            </a:lvl1pPr>
          </a:lstStyle>
          <a:p>
            <a:pPr lvl="0"/>
            <a:r>
              <a:rPr lang="en-US" noProof="0"/>
              <a:t>Title</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6156739" y="4505325"/>
            <a:ext cx="1800000" cy="900000"/>
          </a:xfrm>
        </p:spPr>
        <p:txBody>
          <a:bodyPr/>
          <a:lstStyle>
            <a:lvl1pPr marL="0" indent="0" algn="ctr">
              <a:buNone/>
              <a:defRPr sz="1600"/>
            </a:lvl1pPr>
          </a:lstStyle>
          <a:p>
            <a:pPr lvl="0"/>
            <a:r>
              <a:rPr lang="en-US" noProof="0"/>
              <a:t>Title</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hasCustomPrompt="1"/>
          </p:nvPr>
        </p:nvSpPr>
        <p:spPr>
          <a:xfrm>
            <a:off x="8065052" y="4505325"/>
            <a:ext cx="1800000" cy="900000"/>
          </a:xfrm>
        </p:spPr>
        <p:txBody>
          <a:bodyPr/>
          <a:lstStyle>
            <a:lvl1pPr marL="0" indent="0" algn="ctr">
              <a:buNone/>
              <a:defRPr sz="1600"/>
            </a:lvl1pPr>
          </a:lstStyle>
          <a:p>
            <a:pPr lvl="0"/>
            <a:r>
              <a:rPr lang="en-US" noProof="0"/>
              <a:t>Title</a:t>
            </a:r>
          </a:p>
        </p:txBody>
      </p:sp>
      <p:sp>
        <p:nvSpPr>
          <p:cNvPr id="6" name="Text Placeholder 5">
            <a:extLst>
              <a:ext uri="{FF2B5EF4-FFF2-40B4-BE49-F238E27FC236}">
                <a16:creationId xmlns:a16="http://schemas.microsoft.com/office/drawing/2014/main" id="{EB3F7825-EB73-4976-9D8D-BAD8C8FCEA82}"/>
              </a:ext>
            </a:extLst>
          </p:cNvPr>
          <p:cNvSpPr>
            <a:spLocks noGrp="1"/>
          </p:cNvSpPr>
          <p:nvPr>
            <p:ph type="body" sz="quarter" idx="16" hasCustomPrompt="1"/>
          </p:nvPr>
        </p:nvSpPr>
        <p:spPr>
          <a:xfrm>
            <a:off x="431800" y="3926334"/>
            <a:ext cx="1800000" cy="504000"/>
          </a:xfrm>
        </p:spPr>
        <p:txBody>
          <a:bodyPr/>
          <a:lstStyle>
            <a:lvl1pPr marL="0" indent="0" algn="ctr">
              <a:buNone/>
              <a:defRPr b="1">
                <a:latin typeface="+mj-lt"/>
              </a:defRPr>
            </a:lvl1pPr>
          </a:lstStyle>
          <a:p>
            <a:pPr lvl="0"/>
            <a:r>
              <a:rPr lang="en-US" noProof="0"/>
              <a:t>Full Name</a:t>
            </a:r>
          </a:p>
        </p:txBody>
      </p:sp>
      <p:sp>
        <p:nvSpPr>
          <p:cNvPr id="10" name="Text Placeholder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340113" y="3926335"/>
            <a:ext cx="1800000" cy="504000"/>
          </a:xfrm>
        </p:spPr>
        <p:txBody>
          <a:bodyPr/>
          <a:lstStyle>
            <a:lvl1pPr marL="0" indent="0" algn="ctr">
              <a:buNone/>
              <a:defRPr b="1">
                <a:latin typeface="+mj-lt"/>
              </a:defRPr>
            </a:lvl1pPr>
          </a:lstStyle>
          <a:p>
            <a:pPr lvl="0"/>
            <a:r>
              <a:rPr lang="en-US" noProof="0"/>
              <a:t>Full Name</a:t>
            </a:r>
          </a:p>
        </p:txBody>
      </p:sp>
      <p:sp>
        <p:nvSpPr>
          <p:cNvPr id="12" name="Text Placeholder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4248426" y="3926335"/>
            <a:ext cx="1800000" cy="504000"/>
          </a:xfrm>
        </p:spPr>
        <p:txBody>
          <a:bodyPr/>
          <a:lstStyle>
            <a:lvl1pPr marL="0" indent="0" algn="ctr">
              <a:buNone/>
              <a:defRPr b="1">
                <a:latin typeface="+mj-lt"/>
              </a:defRPr>
            </a:lvl1pPr>
          </a:lstStyle>
          <a:p>
            <a:pPr lvl="0"/>
            <a:r>
              <a:rPr lang="en-US" noProof="0"/>
              <a:t>Full Name</a:t>
            </a:r>
          </a:p>
        </p:txBody>
      </p:sp>
      <p:sp>
        <p:nvSpPr>
          <p:cNvPr id="16" name="Text Placeholder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6156739" y="3926335"/>
            <a:ext cx="1800000" cy="504000"/>
          </a:xfrm>
        </p:spPr>
        <p:txBody>
          <a:bodyPr/>
          <a:lstStyle>
            <a:lvl1pPr marL="0" indent="0" algn="ctr">
              <a:buNone/>
              <a:defRPr b="1">
                <a:latin typeface="+mj-lt"/>
              </a:defRPr>
            </a:lvl1pPr>
          </a:lstStyle>
          <a:p>
            <a:pPr lvl="0"/>
            <a:r>
              <a:rPr lang="en-US" noProof="0"/>
              <a:t>Full Name</a:t>
            </a:r>
          </a:p>
        </p:txBody>
      </p:sp>
      <p:sp>
        <p:nvSpPr>
          <p:cNvPr id="19" name="Text Placeholder 18">
            <a:extLst>
              <a:ext uri="{FF2B5EF4-FFF2-40B4-BE49-F238E27FC236}">
                <a16:creationId xmlns:a16="http://schemas.microsoft.com/office/drawing/2014/main" id="{B01E9EA3-8BD6-4531-812C-663C75428B76}"/>
              </a:ext>
            </a:extLst>
          </p:cNvPr>
          <p:cNvSpPr>
            <a:spLocks noGrp="1"/>
          </p:cNvSpPr>
          <p:nvPr>
            <p:ph type="body" sz="quarter" idx="20" hasCustomPrompt="1"/>
          </p:nvPr>
        </p:nvSpPr>
        <p:spPr>
          <a:xfrm>
            <a:off x="8065052" y="3926335"/>
            <a:ext cx="1800000" cy="504000"/>
          </a:xfrm>
        </p:spPr>
        <p:txBody>
          <a:bodyPr/>
          <a:lstStyle>
            <a:lvl1pPr marL="0" indent="0" algn="ctr">
              <a:buNone/>
              <a:defRPr b="1">
                <a:latin typeface="+mj-lt"/>
              </a:defRPr>
            </a:lvl1pPr>
          </a:lstStyle>
          <a:p>
            <a:pPr lvl="0"/>
            <a:r>
              <a:rPr lang="en-US" noProof="0"/>
              <a:t>Full Name</a:t>
            </a:r>
          </a:p>
        </p:txBody>
      </p:sp>
      <p:sp>
        <p:nvSpPr>
          <p:cNvPr id="21" name="Text Placeholder 20">
            <a:extLst>
              <a:ext uri="{FF2B5EF4-FFF2-40B4-BE49-F238E27FC236}">
                <a16:creationId xmlns:a16="http://schemas.microsoft.com/office/drawing/2014/main" id="{DA4566DA-C848-4A27-BBC8-722932FFD7F6}"/>
              </a:ext>
            </a:extLst>
          </p:cNvPr>
          <p:cNvSpPr>
            <a:spLocks noGrp="1"/>
          </p:cNvSpPr>
          <p:nvPr>
            <p:ph type="body" sz="quarter" idx="21" hasCustomPrompt="1"/>
          </p:nvPr>
        </p:nvSpPr>
        <p:spPr>
          <a:xfrm>
            <a:off x="431800" y="4505325"/>
            <a:ext cx="1800000" cy="900000"/>
          </a:xfrm>
        </p:spPr>
        <p:txBody>
          <a:bodyPr/>
          <a:lstStyle>
            <a:lvl1pPr marL="0" indent="0" algn="ctr">
              <a:buNone/>
              <a:defRPr sz="1600"/>
            </a:lvl1pPr>
          </a:lstStyle>
          <a:p>
            <a:pPr lvl="0"/>
            <a:r>
              <a:rPr lang="en-US" noProof="0"/>
              <a:t>Title</a:t>
            </a:r>
          </a:p>
        </p:txBody>
      </p:sp>
      <p:sp>
        <p:nvSpPr>
          <p:cNvPr id="23" name="Picture Placeholder 22">
            <a:extLst>
              <a:ext uri="{FF2B5EF4-FFF2-40B4-BE49-F238E27FC236}">
                <a16:creationId xmlns:a16="http://schemas.microsoft.com/office/drawing/2014/main" id="{4089E01F-0C47-4C6A-A9A8-A1A7E470F31A}"/>
              </a:ext>
            </a:extLst>
          </p:cNvPr>
          <p:cNvSpPr>
            <a:spLocks noGrp="1"/>
          </p:cNvSpPr>
          <p:nvPr>
            <p:ph type="pic" sz="quarter" idx="22"/>
          </p:nvPr>
        </p:nvSpPr>
        <p:spPr>
          <a:xfrm>
            <a:off x="717088"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4" name="Picture Placeholder 22">
            <a:extLst>
              <a:ext uri="{FF2B5EF4-FFF2-40B4-BE49-F238E27FC236}">
                <a16:creationId xmlns:a16="http://schemas.microsoft.com/office/drawing/2014/main" id="{806A4855-25AA-40D4-B1A4-A271486B6C9F}"/>
              </a:ext>
            </a:extLst>
          </p:cNvPr>
          <p:cNvSpPr>
            <a:spLocks noGrp="1"/>
          </p:cNvSpPr>
          <p:nvPr>
            <p:ph type="pic" sz="quarter" idx="23"/>
          </p:nvPr>
        </p:nvSpPr>
        <p:spPr>
          <a:xfrm>
            <a:off x="262540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5" name="Picture Placeholder 22">
            <a:extLst>
              <a:ext uri="{FF2B5EF4-FFF2-40B4-BE49-F238E27FC236}">
                <a16:creationId xmlns:a16="http://schemas.microsoft.com/office/drawing/2014/main" id="{31E10A24-B676-4117-9507-B4B0EB406F02}"/>
              </a:ext>
            </a:extLst>
          </p:cNvPr>
          <p:cNvSpPr>
            <a:spLocks noGrp="1"/>
          </p:cNvSpPr>
          <p:nvPr>
            <p:ph type="pic" sz="quarter" idx="24"/>
          </p:nvPr>
        </p:nvSpPr>
        <p:spPr>
          <a:xfrm>
            <a:off x="4533714"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6" name="Picture Placeholder 22">
            <a:extLst>
              <a:ext uri="{FF2B5EF4-FFF2-40B4-BE49-F238E27FC236}">
                <a16:creationId xmlns:a16="http://schemas.microsoft.com/office/drawing/2014/main" id="{6549D851-9848-44AC-937A-9B1EF867E595}"/>
              </a:ext>
            </a:extLst>
          </p:cNvPr>
          <p:cNvSpPr>
            <a:spLocks noGrp="1"/>
          </p:cNvSpPr>
          <p:nvPr>
            <p:ph type="pic" sz="quarter" idx="25"/>
          </p:nvPr>
        </p:nvSpPr>
        <p:spPr>
          <a:xfrm>
            <a:off x="6442027"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7" name="Picture Placeholder 22">
            <a:extLst>
              <a:ext uri="{FF2B5EF4-FFF2-40B4-BE49-F238E27FC236}">
                <a16:creationId xmlns:a16="http://schemas.microsoft.com/office/drawing/2014/main" id="{B765F5D3-7CB7-4E55-8217-E9EEA9F2945A}"/>
              </a:ext>
            </a:extLst>
          </p:cNvPr>
          <p:cNvSpPr>
            <a:spLocks noGrp="1"/>
          </p:cNvSpPr>
          <p:nvPr>
            <p:ph type="pic" sz="quarter" idx="26"/>
          </p:nvPr>
        </p:nvSpPr>
        <p:spPr>
          <a:xfrm>
            <a:off x="8350340"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20" name="Picture Placeholder 22">
            <a:extLst>
              <a:ext uri="{FF2B5EF4-FFF2-40B4-BE49-F238E27FC236}">
                <a16:creationId xmlns:a16="http://schemas.microsoft.com/office/drawing/2014/main" id="{8CB2CA38-4C7F-4D6B-9B34-606F1A007A17}"/>
              </a:ext>
            </a:extLst>
          </p:cNvPr>
          <p:cNvSpPr>
            <a:spLocks noGrp="1"/>
          </p:cNvSpPr>
          <p:nvPr>
            <p:ph type="pic" sz="quarter" idx="27"/>
          </p:nvPr>
        </p:nvSpPr>
        <p:spPr>
          <a:xfrm>
            <a:off x="10258651" y="2160704"/>
            <a:ext cx="1229425" cy="1229425"/>
          </a:xfrm>
          <a:prstGeom prst="ellipse">
            <a:avLst/>
          </a:prstGeom>
          <a:solidFill>
            <a:schemeClr val="bg1">
              <a:lumMod val="95000"/>
            </a:schemeClr>
          </a:solidFill>
          <a:ln w="3175">
            <a:solidFill>
              <a:schemeClr val="bg1">
                <a:lumMod val="75000"/>
              </a:schemeClr>
            </a:solidFill>
          </a:ln>
        </p:spPr>
        <p:txBody>
          <a:bodyPr anchor="ctr"/>
          <a:lstStyle>
            <a:lvl1pPr marL="0" indent="0" algn="ctr">
              <a:buNone/>
              <a:defRPr/>
            </a:lvl1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F5DA42CA-D117-4AF7-9FEC-03EB2BBB7566}"/>
              </a:ext>
            </a:extLst>
          </p:cNvPr>
          <p:cNvSpPr>
            <a:spLocks noGrp="1"/>
          </p:cNvSpPr>
          <p:nvPr>
            <p:ph type="body" sz="quarter" idx="28" hasCustomPrompt="1"/>
          </p:nvPr>
        </p:nvSpPr>
        <p:spPr>
          <a:xfrm>
            <a:off x="9973363" y="3925888"/>
            <a:ext cx="1800000" cy="504825"/>
          </a:xfrm>
        </p:spPr>
        <p:txBody>
          <a:bodyPr/>
          <a:lstStyle>
            <a:lvl1pPr marL="0" indent="0" algn="ctr">
              <a:buNone/>
              <a:defRPr b="1">
                <a:latin typeface="+mj-lt"/>
              </a:defRPr>
            </a:lvl1pPr>
            <a:lvl2pPr marL="266700" indent="0" algn="ctr">
              <a:buNone/>
              <a:defRPr/>
            </a:lvl2pPr>
            <a:lvl3pPr marL="542925" indent="0" algn="ctr">
              <a:buNone/>
              <a:defRPr/>
            </a:lvl3pPr>
            <a:lvl4pPr marL="809625" indent="0" algn="ctr">
              <a:buNone/>
              <a:defRPr/>
            </a:lvl4pPr>
            <a:lvl5pPr marL="1076325" indent="0" algn="ctr">
              <a:buNone/>
              <a:defRPr/>
            </a:lvl5pPr>
          </a:lstStyle>
          <a:p>
            <a:pPr lvl="0"/>
            <a:r>
              <a:rPr lang="en-US" noProof="0"/>
              <a:t>Full Name</a:t>
            </a:r>
          </a:p>
        </p:txBody>
      </p:sp>
      <p:sp>
        <p:nvSpPr>
          <p:cNvPr id="11" name="Text Placeholder 10">
            <a:extLst>
              <a:ext uri="{FF2B5EF4-FFF2-40B4-BE49-F238E27FC236}">
                <a16:creationId xmlns:a16="http://schemas.microsoft.com/office/drawing/2014/main" id="{5F9CEF5A-8DCE-4156-9138-C113C0D3A79D}"/>
              </a:ext>
            </a:extLst>
          </p:cNvPr>
          <p:cNvSpPr>
            <a:spLocks noGrp="1"/>
          </p:cNvSpPr>
          <p:nvPr>
            <p:ph type="body" sz="quarter" idx="29" hasCustomPrompt="1"/>
          </p:nvPr>
        </p:nvSpPr>
        <p:spPr>
          <a:xfrm>
            <a:off x="9973363" y="4505325"/>
            <a:ext cx="1800000" cy="900113"/>
          </a:xfrm>
        </p:spPr>
        <p:txBody>
          <a:bodyPr/>
          <a:lstStyle>
            <a:lvl1pPr marL="0" indent="0" algn="ctr">
              <a:buNone/>
              <a:defRPr/>
            </a:lvl1pPr>
          </a:lstStyle>
          <a:p>
            <a:pPr lvl="0"/>
            <a:r>
              <a:rPr lang="en-US" noProof="0"/>
              <a:t>Title</a:t>
            </a:r>
          </a:p>
        </p:txBody>
      </p:sp>
    </p:spTree>
    <p:extLst>
      <p:ext uri="{BB962C8B-B14F-4D97-AF65-F5344CB8AC3E}">
        <p14:creationId xmlns:p14="http://schemas.microsoft.com/office/powerpoint/2010/main" val="1503510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Text Placeholder 8">
            <a:extLst>
              <a:ext uri="{FF2B5EF4-FFF2-40B4-BE49-F238E27FC236}">
                <a16:creationId xmlns:a16="http://schemas.microsoft.com/office/drawing/2014/main" id="{37BBBFC2-32EB-4335-9980-A7CF236703B3}"/>
              </a:ext>
            </a:extLst>
          </p:cNvPr>
          <p:cNvSpPr>
            <a:spLocks noGrp="1"/>
          </p:cNvSpPr>
          <p:nvPr>
            <p:ph type="body" sz="quarter" idx="26" hasCustomPrompt="1"/>
          </p:nvPr>
        </p:nvSpPr>
        <p:spPr>
          <a:xfrm>
            <a:off x="431800" y="1080000"/>
            <a:ext cx="11339513" cy="276561"/>
          </a:xfrm>
        </p:spPr>
        <p:txBody>
          <a:bodyPr/>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a:r>
              <a:rPr lang="en-US" noProof="0"/>
              <a:t>Sub Header</a:t>
            </a:r>
          </a:p>
        </p:txBody>
      </p:sp>
    </p:spTree>
    <p:extLst>
      <p:ext uri="{BB962C8B-B14F-4D97-AF65-F5344CB8AC3E}">
        <p14:creationId xmlns:p14="http://schemas.microsoft.com/office/powerpoint/2010/main" val="15058552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29137C9-7B18-454C-AB56-2B4631DFE59D}"/>
              </a:ext>
            </a:extLst>
          </p:cNvPr>
          <p:cNvSpPr/>
          <p:nvPr userDrawn="1"/>
        </p:nvSpPr>
        <p:spPr>
          <a:xfrm rot="14199158">
            <a:off x="10161654" y="-236402"/>
            <a:ext cx="1957093" cy="1399810"/>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57093" h="1399810">
                <a:moveTo>
                  <a:pt x="0" y="318772"/>
                </a:moveTo>
                <a:lnTo>
                  <a:pt x="858544" y="36067"/>
                </a:lnTo>
                <a:lnTo>
                  <a:pt x="1957093" y="0"/>
                </a:lnTo>
                <a:lnTo>
                  <a:pt x="1012700" y="1399810"/>
                </a:lnTo>
                <a:lnTo>
                  <a:pt x="172487" y="1221089"/>
                </a:lnTo>
                <a:lnTo>
                  <a:pt x="0" y="318772"/>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6973557">
            <a:off x="9799840" y="198216"/>
            <a:ext cx="748251" cy="780669"/>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5483574">
            <a:off x="9854193" y="80859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9AACAC53-33A6-4BBC-8C68-0C56D0B39F57}"/>
              </a:ext>
            </a:extLst>
          </p:cNvPr>
          <p:cNvSpPr/>
          <p:nvPr userDrawn="1"/>
        </p:nvSpPr>
        <p:spPr>
          <a:xfrm rot="14235708">
            <a:off x="11753205" y="112024"/>
            <a:ext cx="332291" cy="247882"/>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 name="connsiteX0" fmla="*/ 0 w 3571215"/>
              <a:gd name="connsiteY0" fmla="*/ 2176150 h 2890087"/>
              <a:gd name="connsiteX1" fmla="*/ 2472666 w 3571215"/>
              <a:gd name="connsiteY1" fmla="*/ 36067 h 2890087"/>
              <a:gd name="connsiteX2" fmla="*/ 3571215 w 3571215"/>
              <a:gd name="connsiteY2" fmla="*/ 0 h 2890087"/>
              <a:gd name="connsiteX3" fmla="*/ 1392370 w 3571215"/>
              <a:gd name="connsiteY3" fmla="*/ 2792094 h 2890087"/>
              <a:gd name="connsiteX4" fmla="*/ 393183 w 3571215"/>
              <a:gd name="connsiteY4" fmla="*/ 2890087 h 2890087"/>
              <a:gd name="connsiteX5" fmla="*/ 0 w 3571215"/>
              <a:gd name="connsiteY5" fmla="*/ 2176150 h 2890087"/>
              <a:gd name="connsiteX0" fmla="*/ 0 w 3571215"/>
              <a:gd name="connsiteY0" fmla="*/ 2176150 h 2890087"/>
              <a:gd name="connsiteX1" fmla="*/ 2472666 w 3571215"/>
              <a:gd name="connsiteY1" fmla="*/ 36067 h 2890087"/>
              <a:gd name="connsiteX2" fmla="*/ 3571215 w 3571215"/>
              <a:gd name="connsiteY2" fmla="*/ 0 h 2890087"/>
              <a:gd name="connsiteX3" fmla="*/ 2626822 w 3571215"/>
              <a:gd name="connsiteY3" fmla="*/ 1399810 h 2890087"/>
              <a:gd name="connsiteX4" fmla="*/ 393183 w 3571215"/>
              <a:gd name="connsiteY4" fmla="*/ 2890087 h 2890087"/>
              <a:gd name="connsiteX5" fmla="*/ 0 w 3571215"/>
              <a:gd name="connsiteY5" fmla="*/ 2176150 h 2890087"/>
              <a:gd name="connsiteX0" fmla="*/ 0 w 3571215"/>
              <a:gd name="connsiteY0" fmla="*/ 2176150 h 2176150"/>
              <a:gd name="connsiteX1" fmla="*/ 2472666 w 3571215"/>
              <a:gd name="connsiteY1" fmla="*/ 36067 h 2176150"/>
              <a:gd name="connsiteX2" fmla="*/ 3571215 w 3571215"/>
              <a:gd name="connsiteY2" fmla="*/ 0 h 2176150"/>
              <a:gd name="connsiteX3" fmla="*/ 2626822 w 3571215"/>
              <a:gd name="connsiteY3" fmla="*/ 1399810 h 2176150"/>
              <a:gd name="connsiteX4" fmla="*/ 2309686 w 3571215"/>
              <a:gd name="connsiteY4" fmla="*/ 820126 h 2176150"/>
              <a:gd name="connsiteX5" fmla="*/ 0 w 3571215"/>
              <a:gd name="connsiteY5" fmla="*/ 2176150 h 217615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695564 w 1957093"/>
              <a:gd name="connsiteY4" fmla="*/ 820126 h 1399810"/>
              <a:gd name="connsiteX5" fmla="*/ 0 w 1957093"/>
              <a:gd name="connsiteY5" fmla="*/ 318772 h 1399810"/>
              <a:gd name="connsiteX0" fmla="*/ 0 w 1957093"/>
              <a:gd name="connsiteY0" fmla="*/ 318772 h 1399810"/>
              <a:gd name="connsiteX1" fmla="*/ 858544 w 1957093"/>
              <a:gd name="connsiteY1" fmla="*/ 36067 h 1399810"/>
              <a:gd name="connsiteX2" fmla="*/ 1957093 w 1957093"/>
              <a:gd name="connsiteY2" fmla="*/ 0 h 1399810"/>
              <a:gd name="connsiteX3" fmla="*/ 1012700 w 1957093"/>
              <a:gd name="connsiteY3" fmla="*/ 1399810 h 1399810"/>
              <a:gd name="connsiteX4" fmla="*/ 172487 w 1957093"/>
              <a:gd name="connsiteY4" fmla="*/ 1221089 h 1399810"/>
              <a:gd name="connsiteX5" fmla="*/ 0 w 1957093"/>
              <a:gd name="connsiteY5" fmla="*/ 318772 h 1399810"/>
              <a:gd name="connsiteX0" fmla="*/ 0 w 1449157"/>
              <a:gd name="connsiteY0" fmla="*/ 282705 h 1363743"/>
              <a:gd name="connsiteX1" fmla="*/ 858544 w 1449157"/>
              <a:gd name="connsiteY1" fmla="*/ 0 h 1363743"/>
              <a:gd name="connsiteX2" fmla="*/ 1449157 w 1449157"/>
              <a:gd name="connsiteY2" fmla="*/ 715834 h 1363743"/>
              <a:gd name="connsiteX3" fmla="*/ 1012700 w 1449157"/>
              <a:gd name="connsiteY3" fmla="*/ 1363743 h 1363743"/>
              <a:gd name="connsiteX4" fmla="*/ 172487 w 1449157"/>
              <a:gd name="connsiteY4" fmla="*/ 1185022 h 1363743"/>
              <a:gd name="connsiteX5" fmla="*/ 0 w 1449157"/>
              <a:gd name="connsiteY5" fmla="*/ 282705 h 1363743"/>
              <a:gd name="connsiteX0" fmla="*/ 0 w 1449157"/>
              <a:gd name="connsiteY0" fmla="*/ 0 h 1081038"/>
              <a:gd name="connsiteX1" fmla="*/ 1449157 w 1449157"/>
              <a:gd name="connsiteY1" fmla="*/ 433129 h 1081038"/>
              <a:gd name="connsiteX2" fmla="*/ 1012700 w 1449157"/>
              <a:gd name="connsiteY2" fmla="*/ 1081038 h 1081038"/>
              <a:gd name="connsiteX3" fmla="*/ 172487 w 1449157"/>
              <a:gd name="connsiteY3" fmla="*/ 902317 h 1081038"/>
              <a:gd name="connsiteX4" fmla="*/ 0 w 1449157"/>
              <a:gd name="connsiteY4" fmla="*/ 0 h 10810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157" h="1081038">
                <a:moveTo>
                  <a:pt x="0" y="0"/>
                </a:moveTo>
                <a:lnTo>
                  <a:pt x="1449157" y="433129"/>
                </a:lnTo>
                <a:lnTo>
                  <a:pt x="1012700" y="1081038"/>
                </a:lnTo>
                <a:lnTo>
                  <a:pt x="172487" y="90231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ED86A7C4-9F1E-4F96-8AD9-5B75BEE364BE}"/>
              </a:ext>
            </a:extLst>
          </p:cNvPr>
          <p:cNvSpPr/>
          <p:nvPr userDrawn="1"/>
        </p:nvSpPr>
        <p:spPr>
          <a:xfrm rot="13336516">
            <a:off x="10313236" y="1084299"/>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B63BFE72-A1DE-4CFE-9B52-553C99D52699}"/>
              </a:ext>
            </a:extLst>
          </p:cNvPr>
          <p:cNvSpPr/>
          <p:nvPr userDrawn="1"/>
        </p:nvSpPr>
        <p:spPr>
          <a:xfrm rot="5738060">
            <a:off x="9844293" y="1032301"/>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9C266CD9-D77B-4B4D-8673-531E2784C610}"/>
              </a:ext>
            </a:extLst>
          </p:cNvPr>
          <p:cNvSpPr/>
          <p:nvPr userDrawn="1"/>
        </p:nvSpPr>
        <p:spPr>
          <a:xfrm rot="8291645">
            <a:off x="10081798" y="798094"/>
            <a:ext cx="371360" cy="273702"/>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989658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No Graph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626A5-4FF6-42BD-858A-AE4B2C23A6BC}"/>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Tree>
    <p:extLst>
      <p:ext uri="{BB962C8B-B14F-4D97-AF65-F5344CB8AC3E}">
        <p14:creationId xmlns:p14="http://schemas.microsoft.com/office/powerpoint/2010/main" val="3103350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a:lstStyle>
            <a:lvl1pPr marL="0" indent="0">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anchor="b" anchorCtr="0"/>
          <a:lstStyle>
            <a:lvl1pPr algn="r">
              <a:defRPr sz="6600" spc="-150">
                <a:solidFill>
                  <a:schemeClr val="bg1"/>
                </a:solidFill>
              </a:defRPr>
            </a:lvl1pPr>
          </a:lstStyle>
          <a:p>
            <a:r>
              <a:rPr lang="en-US" noProof="0"/>
              <a:t>Thank You</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5" name="Straight Connector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Contact Number</a:t>
            </a:r>
          </a:p>
        </p:txBody>
      </p:sp>
      <p:sp>
        <p:nvSpPr>
          <p:cNvPr id="9" name="Text Placeholder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Email or Social Media Handle</a:t>
            </a:r>
          </a:p>
        </p:txBody>
      </p:sp>
      <p:sp>
        <p:nvSpPr>
          <p:cNvPr id="8" name="Picture Placeholder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a:lstStyle>
            <a:lvl1pPr marL="0" indent="0">
              <a:buNone/>
              <a:defRPr>
                <a:solidFill>
                  <a:schemeClr val="bg1"/>
                </a:solidFill>
              </a:defRPr>
            </a:lvl1pPr>
          </a:lstStyle>
          <a:p>
            <a:r>
              <a:rPr lang="en-US" noProof="0" dirty="0"/>
              <a:t>Logo</a:t>
            </a:r>
          </a:p>
        </p:txBody>
      </p:sp>
      <p:sp>
        <p:nvSpPr>
          <p:cNvPr id="10" name="Text Placeholder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a:r>
              <a:rPr lang="en-US" noProof="0"/>
              <a:t>Website Address</a:t>
            </a:r>
          </a:p>
        </p:txBody>
      </p:sp>
    </p:spTree>
    <p:extLst>
      <p:ext uri="{BB962C8B-B14F-4D97-AF65-F5344CB8AC3E}">
        <p14:creationId xmlns:p14="http://schemas.microsoft.com/office/powerpoint/2010/main" val="3475950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0" y="1768422"/>
            <a:ext cx="6840000" cy="2387600"/>
          </a:xfrm>
          <a:solidFill>
            <a:schemeClr val="tx1">
              <a:alpha val="80000"/>
            </a:schemeClr>
          </a:solidFill>
        </p:spPr>
        <p:txBody>
          <a:bodyPr lIns="432000" rIns="432000" bIns="144000" anchor="b"/>
          <a:lstStyle>
            <a:lvl1pPr algn="l">
              <a:defRPr sz="4200" spc="-150">
                <a:solidFill>
                  <a:schemeClr val="bg1"/>
                </a:solidFill>
              </a:defRPr>
            </a:lvl1pPr>
          </a:lstStyle>
          <a:p>
            <a:r>
              <a:rPr lang="en-US" noProof="0"/>
              <a:t>Click to edit Master </a:t>
            </a:r>
            <a:br>
              <a:rPr lang="en-US" noProof="0"/>
            </a:br>
            <a:r>
              <a:rPr lang="en-US" noProof="0"/>
              <a:t>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0" y="4153578"/>
            <a:ext cx="6840000" cy="936000"/>
          </a:xfrm>
          <a:solidFill>
            <a:schemeClr val="tx1">
              <a:alpha val="90000"/>
            </a:schemeClr>
          </a:solidFill>
        </p:spPr>
        <p:txBody>
          <a:bodyPr lIns="432000" tIns="144000"/>
          <a:lstStyle>
            <a:lvl1pPr marL="0" indent="0" algn="l">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Freeform: Shape 4">
            <a:extLst>
              <a:ext uri="{FF2B5EF4-FFF2-40B4-BE49-F238E27FC236}">
                <a16:creationId xmlns:a16="http://schemas.microsoft.com/office/drawing/2014/main" id="{13A733F0-30A3-4125-9B9B-2A07E1461F1B}"/>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reeform: Shape 5">
            <a:extLst>
              <a:ext uri="{FF2B5EF4-FFF2-40B4-BE49-F238E27FC236}">
                <a16:creationId xmlns:a16="http://schemas.microsoft.com/office/drawing/2014/main" id="{9E236A80-227E-4FE4-AA47-7802636969A0}"/>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6">
            <a:extLst>
              <a:ext uri="{FF2B5EF4-FFF2-40B4-BE49-F238E27FC236}">
                <a16:creationId xmlns:a16="http://schemas.microsoft.com/office/drawing/2014/main" id="{AAF58058-47D7-451D-B2D5-713873CFA06B}"/>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E6D9AC51-13A8-43F2-B0AE-A475CD84575E}"/>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CBA8CC4C-FA3C-45FB-A5CE-C0F41063A4AA}"/>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320D0EA4-6C0E-4F3B-B209-84132CF9DCEE}"/>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B2637900-ABE5-44BB-8955-B59B20FACF68}"/>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878CEF9-0D4E-43CF-A1AC-B8A752A7EDD3}"/>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51571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Half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4" y="86714"/>
            <a:ext cx="6009285" cy="6684572"/>
          </a:xfr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Tree>
    <p:extLst>
      <p:ext uri="{BB962C8B-B14F-4D97-AF65-F5344CB8AC3E}">
        <p14:creationId xmlns:p14="http://schemas.microsoft.com/office/powerpoint/2010/main" val="9047435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74E1F0E-A827-4F38-BAAB-5D5831E0813A}"/>
              </a:ext>
            </a:extLst>
          </p:cNvPr>
          <p:cNvSpPr/>
          <p:nvPr userDrawn="1"/>
        </p:nvSpPr>
        <p:spPr>
          <a:xfrm>
            <a:off x="0" y="6771286"/>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B7D9229-CE8B-44FD-B1E6-2FE619F40B4F}"/>
              </a:ext>
            </a:extLst>
          </p:cNvPr>
          <p:cNvSpPr/>
          <p:nvPr userDrawn="1"/>
        </p:nvSpPr>
        <p:spPr>
          <a:xfrm>
            <a:off x="0" y="0"/>
            <a:ext cx="12192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4683AF15-88E9-4D75-9D5E-7E4924887E91}"/>
              </a:ext>
            </a:extLst>
          </p:cNvPr>
          <p:cNvSpPr/>
          <p:nvPr userDrawn="1"/>
        </p:nvSpPr>
        <p:spPr>
          <a:xfrm rot="5400000">
            <a:off x="-3385643" y="3385642"/>
            <a:ext cx="6858001"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3B18E46-480F-48E8-9675-259D3D06A00D}"/>
              </a:ext>
            </a:extLst>
          </p:cNvPr>
          <p:cNvSpPr/>
          <p:nvPr userDrawn="1"/>
        </p:nvSpPr>
        <p:spPr>
          <a:xfrm rot="5400000">
            <a:off x="8719643" y="3385643"/>
            <a:ext cx="6858000" cy="867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6095999" y="86714"/>
            <a:ext cx="6009287" cy="4068402"/>
          </a:xfrm>
          <a:solidFill>
            <a:schemeClr val="tx1">
              <a:alpha val="80000"/>
            </a:schemeClr>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6095999" y="4152672"/>
            <a:ext cx="6009287" cy="1818422"/>
          </a:xfrm>
          <a:solidFill>
            <a:schemeClr val="bg1">
              <a:lumMod val="95000"/>
              <a:alpha val="80000"/>
            </a:schemeClr>
          </a:solidFill>
        </p:spPr>
        <p:txBody>
          <a:bodyPr lIns="288000" tIns="144000" rIns="432000"/>
          <a:lstStyle>
            <a:lvl1pPr marL="0" indent="0" algn="r">
              <a:buNone/>
              <a:defRPr sz="21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13" name="Freeform: Shape 12">
            <a:extLst>
              <a:ext uri="{FF2B5EF4-FFF2-40B4-BE49-F238E27FC236}">
                <a16:creationId xmlns:a16="http://schemas.microsoft.com/office/drawing/2014/main" id="{20052C3A-3942-4B16-A466-441F8E3C2260}"/>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500252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E73E47D5-BDE7-46E7-8C4E-6111A41AF8D9}"/>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4D90A547-C01D-42BC-98ED-831FDD76F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Content Placeholder 2">
            <a:extLst>
              <a:ext uri="{FF2B5EF4-FFF2-40B4-BE49-F238E27FC236}">
                <a16:creationId xmlns:a16="http://schemas.microsoft.com/office/drawing/2014/main" id="{AEBF3BE3-47D8-4511-B598-743DF88DF915}"/>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623311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Title 1">
            <a:extLst>
              <a:ext uri="{FF2B5EF4-FFF2-40B4-BE49-F238E27FC236}">
                <a16:creationId xmlns:a16="http://schemas.microsoft.com/office/drawing/2014/main" id="{91434632-BEE5-428E-872A-794325BA806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6" name="Text Placeholder 3">
            <a:extLst>
              <a:ext uri="{FF2B5EF4-FFF2-40B4-BE49-F238E27FC236}">
                <a16:creationId xmlns:a16="http://schemas.microsoft.com/office/drawing/2014/main" id="{7CB95FD3-7DAC-4417-8633-7EFA4852E0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7" name="Picture Placeholder 2">
            <a:extLst>
              <a:ext uri="{FF2B5EF4-FFF2-40B4-BE49-F238E27FC236}">
                <a16:creationId xmlns:a16="http://schemas.microsoft.com/office/drawing/2014/main" id="{94CDAD6C-9665-443F-B344-147513A6C144}"/>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9947631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F8AB0F04-910C-4647-AE1C-177C66B50038}"/>
              </a:ext>
            </a:extLst>
          </p:cNvPr>
          <p:cNvSpPr/>
          <p:nvPr userDrawn="1"/>
        </p:nvSpPr>
        <p:spPr>
          <a:xfrm rot="4308689">
            <a:off x="8139110" y="-52404"/>
            <a:ext cx="648657" cy="777553"/>
          </a:xfrm>
          <a:custGeom>
            <a:avLst/>
            <a:gdLst>
              <a:gd name="connsiteX0" fmla="*/ 0 w 648657"/>
              <a:gd name="connsiteY0" fmla="*/ 777553 h 777553"/>
              <a:gd name="connsiteX1" fmla="*/ 255474 w 648657"/>
              <a:gd name="connsiteY1" fmla="*/ 0 h 777553"/>
              <a:gd name="connsiteX2" fmla="*/ 648657 w 648657"/>
              <a:gd name="connsiteY2" fmla="*/ 713937 h 777553"/>
              <a:gd name="connsiteX3" fmla="*/ 0 w 648657"/>
              <a:gd name="connsiteY3" fmla="*/ 777553 h 777553"/>
            </a:gdLst>
            <a:ahLst/>
            <a:cxnLst>
              <a:cxn ang="0">
                <a:pos x="connsiteX0" y="connsiteY0"/>
              </a:cxn>
              <a:cxn ang="0">
                <a:pos x="connsiteX1" y="connsiteY1"/>
              </a:cxn>
              <a:cxn ang="0">
                <a:pos x="connsiteX2" y="connsiteY2"/>
              </a:cxn>
              <a:cxn ang="0">
                <a:pos x="connsiteX3" y="connsiteY3"/>
              </a:cxn>
            </a:cxnLst>
            <a:rect l="l" t="t" r="r" b="b"/>
            <a:pathLst>
              <a:path w="648657" h="777553">
                <a:moveTo>
                  <a:pt x="0" y="777553"/>
                </a:moveTo>
                <a:lnTo>
                  <a:pt x="255474" y="0"/>
                </a:lnTo>
                <a:lnTo>
                  <a:pt x="648657" y="713937"/>
                </a:lnTo>
                <a:lnTo>
                  <a:pt x="0" y="77755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3E72A672-7789-4744-A4CB-D177B890FDE6}"/>
              </a:ext>
            </a:extLst>
          </p:cNvPr>
          <p:cNvSpPr/>
          <p:nvPr userDrawn="1"/>
        </p:nvSpPr>
        <p:spPr>
          <a:xfrm rot="4308689">
            <a:off x="8878526" y="-532562"/>
            <a:ext cx="3571215" cy="3737093"/>
          </a:xfrm>
          <a:custGeom>
            <a:avLst/>
            <a:gdLst>
              <a:gd name="connsiteX0" fmla="*/ 0 w 3571215"/>
              <a:gd name="connsiteY0" fmla="*/ 3023156 h 3737093"/>
              <a:gd name="connsiteX1" fmla="*/ 993291 w 3571215"/>
              <a:gd name="connsiteY1" fmla="*/ 0 h 3737093"/>
              <a:gd name="connsiteX2" fmla="*/ 3571215 w 3571215"/>
              <a:gd name="connsiteY2" fmla="*/ 847006 h 3737093"/>
              <a:gd name="connsiteX3" fmla="*/ 1392370 w 3571215"/>
              <a:gd name="connsiteY3" fmla="*/ 3639100 h 3737093"/>
              <a:gd name="connsiteX4" fmla="*/ 393183 w 3571215"/>
              <a:gd name="connsiteY4" fmla="*/ 3737093 h 3737093"/>
              <a:gd name="connsiteX5" fmla="*/ 0 w 3571215"/>
              <a:gd name="connsiteY5" fmla="*/ 3023156 h 3737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215" h="3737093">
                <a:moveTo>
                  <a:pt x="0" y="3023156"/>
                </a:moveTo>
                <a:lnTo>
                  <a:pt x="993291" y="0"/>
                </a:lnTo>
                <a:lnTo>
                  <a:pt x="3571215" y="847006"/>
                </a:lnTo>
                <a:lnTo>
                  <a:pt x="1392370" y="3639100"/>
                </a:lnTo>
                <a:lnTo>
                  <a:pt x="393183" y="3737093"/>
                </a:lnTo>
                <a:lnTo>
                  <a:pt x="0" y="3023156"/>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Footer Placeholder 5">
            <a:extLst>
              <a:ext uri="{FF2B5EF4-FFF2-40B4-BE49-F238E27FC236}">
                <a16:creationId xmlns:a16="http://schemas.microsoft.com/office/drawing/2014/main" id="{29E5E346-F307-4307-949D-77CDB6E6577A}"/>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7" name="Slide Number Placeholder 6">
            <a:extLst>
              <a:ext uri="{FF2B5EF4-FFF2-40B4-BE49-F238E27FC236}">
                <a16:creationId xmlns:a16="http://schemas.microsoft.com/office/drawing/2014/main" id="{BB4446C0-A637-4726-88A6-815A6AB63B96}"/>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14" name="Freeform: Shape 13">
            <a:extLst>
              <a:ext uri="{FF2B5EF4-FFF2-40B4-BE49-F238E27FC236}">
                <a16:creationId xmlns:a16="http://schemas.microsoft.com/office/drawing/2014/main" id="{0C7CDA8E-8D79-474E-8278-7D77C867E238}"/>
              </a:ext>
            </a:extLst>
          </p:cNvPr>
          <p:cNvSpPr/>
          <p:nvPr userDrawn="1"/>
        </p:nvSpPr>
        <p:spPr>
          <a:xfrm rot="4308689">
            <a:off x="9191192" y="1651650"/>
            <a:ext cx="1980696" cy="2066510"/>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Lst>
            <a:ahLst/>
            <a:cxnLst>
              <a:cxn ang="0">
                <a:pos x="connsiteX0" y="connsiteY0"/>
              </a:cxn>
              <a:cxn ang="0">
                <a:pos x="connsiteX1" y="connsiteY1"/>
              </a:cxn>
              <a:cxn ang="0">
                <a:pos x="connsiteX2" y="connsiteY2"/>
              </a:cxn>
              <a:cxn ang="0">
                <a:pos x="connsiteX3" y="connsiteY3"/>
              </a:cxn>
            </a:cxnLst>
            <a:rect l="l" t="t" r="r" b="b"/>
            <a:pathLst>
              <a:path w="1980696" h="2066510">
                <a:moveTo>
                  <a:pt x="0" y="2066510"/>
                </a:moveTo>
                <a:lnTo>
                  <a:pt x="1138078" y="0"/>
                </a:lnTo>
                <a:lnTo>
                  <a:pt x="1980696" y="1530016"/>
                </a:lnTo>
                <a:lnTo>
                  <a:pt x="1459417" y="206651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ABD99355-65C1-4211-9E82-3D41ACE0AE17}"/>
              </a:ext>
            </a:extLst>
          </p:cNvPr>
          <p:cNvSpPr/>
          <p:nvPr userDrawn="1"/>
        </p:nvSpPr>
        <p:spPr>
          <a:xfrm rot="13830869">
            <a:off x="9457431" y="3977898"/>
            <a:ext cx="346713" cy="206124"/>
          </a:xfrm>
          <a:custGeom>
            <a:avLst/>
            <a:gdLst>
              <a:gd name="connsiteX0" fmla="*/ 346713 w 346713"/>
              <a:gd name="connsiteY0" fmla="*/ 206124 h 206124"/>
              <a:gd name="connsiteX1" fmla="*/ 0 w 346713"/>
              <a:gd name="connsiteY1" fmla="*/ 206124 h 206124"/>
              <a:gd name="connsiteX2" fmla="*/ 86666 w 346713"/>
              <a:gd name="connsiteY2" fmla="*/ 0 h 206124"/>
              <a:gd name="connsiteX3" fmla="*/ 346713 w 346713"/>
              <a:gd name="connsiteY3" fmla="*/ 206124 h 206124"/>
            </a:gdLst>
            <a:ahLst/>
            <a:cxnLst>
              <a:cxn ang="0">
                <a:pos x="connsiteX0" y="connsiteY0"/>
              </a:cxn>
              <a:cxn ang="0">
                <a:pos x="connsiteX1" y="connsiteY1"/>
              </a:cxn>
              <a:cxn ang="0">
                <a:pos x="connsiteX2" y="connsiteY2"/>
              </a:cxn>
              <a:cxn ang="0">
                <a:pos x="connsiteX3" y="connsiteY3"/>
              </a:cxn>
            </a:cxnLst>
            <a:rect l="l" t="t" r="r" b="b"/>
            <a:pathLst>
              <a:path w="346713" h="206124">
                <a:moveTo>
                  <a:pt x="346713" y="206124"/>
                </a:moveTo>
                <a:lnTo>
                  <a:pt x="0" y="206124"/>
                </a:lnTo>
                <a:lnTo>
                  <a:pt x="86666" y="0"/>
                </a:lnTo>
                <a:lnTo>
                  <a:pt x="346713" y="20612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F459E701-5FEF-4918-8F3A-04E29BF09009}"/>
              </a:ext>
            </a:extLst>
          </p:cNvPr>
          <p:cNvSpPr/>
          <p:nvPr userDrawn="1"/>
        </p:nvSpPr>
        <p:spPr>
          <a:xfrm rot="12431080">
            <a:off x="9528615" y="3713859"/>
            <a:ext cx="710669" cy="335543"/>
          </a:xfrm>
          <a:custGeom>
            <a:avLst/>
            <a:gdLst>
              <a:gd name="connsiteX0" fmla="*/ 710669 w 710669"/>
              <a:gd name="connsiteY0" fmla="*/ 176660 h 335543"/>
              <a:gd name="connsiteX1" fmla="*/ 0 w 710669"/>
              <a:gd name="connsiteY1" fmla="*/ 335543 h 335543"/>
              <a:gd name="connsiteX2" fmla="*/ 141082 w 710669"/>
              <a:gd name="connsiteY2" fmla="*/ 0 h 335543"/>
              <a:gd name="connsiteX3" fmla="*/ 487795 w 710669"/>
              <a:gd name="connsiteY3" fmla="*/ 0 h 335543"/>
              <a:gd name="connsiteX4" fmla="*/ 710669 w 710669"/>
              <a:gd name="connsiteY4" fmla="*/ 176660 h 3355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0669" h="335543">
                <a:moveTo>
                  <a:pt x="710669" y="176660"/>
                </a:moveTo>
                <a:lnTo>
                  <a:pt x="0" y="335543"/>
                </a:lnTo>
                <a:lnTo>
                  <a:pt x="141082" y="0"/>
                </a:lnTo>
                <a:lnTo>
                  <a:pt x="487795" y="0"/>
                </a:lnTo>
                <a:lnTo>
                  <a:pt x="710669" y="1766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8550A0A6-1197-4153-9800-69D58909D0C7}"/>
              </a:ext>
            </a:extLst>
          </p:cNvPr>
          <p:cNvSpPr/>
          <p:nvPr userDrawn="1"/>
        </p:nvSpPr>
        <p:spPr>
          <a:xfrm rot="4308689">
            <a:off x="8785444" y="1075879"/>
            <a:ext cx="1246227" cy="1580187"/>
          </a:xfrm>
          <a:custGeom>
            <a:avLst/>
            <a:gdLst>
              <a:gd name="connsiteX0" fmla="*/ 0 w 1980696"/>
              <a:gd name="connsiteY0" fmla="*/ 2066510 h 2066510"/>
              <a:gd name="connsiteX1" fmla="*/ 1138078 w 1980696"/>
              <a:gd name="connsiteY1" fmla="*/ 0 h 2066510"/>
              <a:gd name="connsiteX2" fmla="*/ 1980696 w 1980696"/>
              <a:gd name="connsiteY2" fmla="*/ 1530016 h 2066510"/>
              <a:gd name="connsiteX3" fmla="*/ 1459417 w 1980696"/>
              <a:gd name="connsiteY3" fmla="*/ 2066510 h 2066510"/>
              <a:gd name="connsiteX0" fmla="*/ 0 w 1980696"/>
              <a:gd name="connsiteY0" fmla="*/ 1680311 h 1680311"/>
              <a:gd name="connsiteX1" fmla="*/ 1337031 w 1980696"/>
              <a:gd name="connsiteY1" fmla="*/ 0 h 1680311"/>
              <a:gd name="connsiteX2" fmla="*/ 1980696 w 1980696"/>
              <a:gd name="connsiteY2" fmla="*/ 1143817 h 1680311"/>
              <a:gd name="connsiteX3" fmla="*/ 1459417 w 1980696"/>
              <a:gd name="connsiteY3" fmla="*/ 1680311 h 1680311"/>
              <a:gd name="connsiteX4" fmla="*/ 0 w 1980696"/>
              <a:gd name="connsiteY4" fmla="*/ 1680311 h 1680311"/>
              <a:gd name="connsiteX0" fmla="*/ 0 w 1459417"/>
              <a:gd name="connsiteY0" fmla="*/ 1680311 h 1680311"/>
              <a:gd name="connsiteX1" fmla="*/ 1337031 w 1459417"/>
              <a:gd name="connsiteY1" fmla="*/ 0 h 1680311"/>
              <a:gd name="connsiteX2" fmla="*/ 1360698 w 1459417"/>
              <a:gd name="connsiteY2" fmla="*/ 208215 h 1680311"/>
              <a:gd name="connsiteX3" fmla="*/ 1459417 w 1459417"/>
              <a:gd name="connsiteY3" fmla="*/ 1680311 h 1680311"/>
              <a:gd name="connsiteX4" fmla="*/ 0 w 1459417"/>
              <a:gd name="connsiteY4" fmla="*/ 1680311 h 1680311"/>
              <a:gd name="connsiteX0" fmla="*/ 0 w 1360698"/>
              <a:gd name="connsiteY0" fmla="*/ 1680311 h 1688402"/>
              <a:gd name="connsiteX1" fmla="*/ 1337031 w 1360698"/>
              <a:gd name="connsiteY1" fmla="*/ 0 h 1688402"/>
              <a:gd name="connsiteX2" fmla="*/ 1360698 w 1360698"/>
              <a:gd name="connsiteY2" fmla="*/ 208215 h 1688402"/>
              <a:gd name="connsiteX3" fmla="*/ 278710 w 1360698"/>
              <a:gd name="connsiteY3" fmla="*/ 1688402 h 1688402"/>
              <a:gd name="connsiteX4" fmla="*/ 0 w 1360698"/>
              <a:gd name="connsiteY4" fmla="*/ 1680311 h 1688402"/>
              <a:gd name="connsiteX0" fmla="*/ 0 w 1360698"/>
              <a:gd name="connsiteY0" fmla="*/ 1680311 h 1698354"/>
              <a:gd name="connsiteX1" fmla="*/ 1337031 w 1360698"/>
              <a:gd name="connsiteY1" fmla="*/ 0 h 1698354"/>
              <a:gd name="connsiteX2" fmla="*/ 1360698 w 1360698"/>
              <a:gd name="connsiteY2" fmla="*/ 208215 h 1698354"/>
              <a:gd name="connsiteX3" fmla="*/ 415804 w 1360698"/>
              <a:gd name="connsiteY3" fmla="*/ 1698354 h 1698354"/>
              <a:gd name="connsiteX4" fmla="*/ 0 w 1360698"/>
              <a:gd name="connsiteY4" fmla="*/ 1680311 h 1698354"/>
              <a:gd name="connsiteX0" fmla="*/ 0 w 1360698"/>
              <a:gd name="connsiteY0" fmla="*/ 1556337 h 1574380"/>
              <a:gd name="connsiteX1" fmla="*/ 1226116 w 1360698"/>
              <a:gd name="connsiteY1" fmla="*/ 0 h 1574380"/>
              <a:gd name="connsiteX2" fmla="*/ 1360698 w 1360698"/>
              <a:gd name="connsiteY2" fmla="*/ 84241 h 1574380"/>
              <a:gd name="connsiteX3" fmla="*/ 415804 w 1360698"/>
              <a:gd name="connsiteY3" fmla="*/ 1574380 h 1574380"/>
              <a:gd name="connsiteX4" fmla="*/ 0 w 1360698"/>
              <a:gd name="connsiteY4" fmla="*/ 1556337 h 1574380"/>
              <a:gd name="connsiteX0" fmla="*/ 0 w 1303560"/>
              <a:gd name="connsiteY0" fmla="*/ 1556337 h 1574380"/>
              <a:gd name="connsiteX1" fmla="*/ 1226116 w 1303560"/>
              <a:gd name="connsiteY1" fmla="*/ 0 h 1574380"/>
              <a:gd name="connsiteX2" fmla="*/ 1303560 w 1303560"/>
              <a:gd name="connsiteY2" fmla="*/ 105569 h 1574380"/>
              <a:gd name="connsiteX3" fmla="*/ 415804 w 1303560"/>
              <a:gd name="connsiteY3" fmla="*/ 1574380 h 1574380"/>
              <a:gd name="connsiteX4" fmla="*/ 0 w 1303560"/>
              <a:gd name="connsiteY4" fmla="*/ 1556337 h 1574380"/>
              <a:gd name="connsiteX0" fmla="*/ 0 w 1246227"/>
              <a:gd name="connsiteY0" fmla="*/ 1580187 h 1580187"/>
              <a:gd name="connsiteX1" fmla="*/ 1168783 w 1246227"/>
              <a:gd name="connsiteY1" fmla="*/ 0 h 1580187"/>
              <a:gd name="connsiteX2" fmla="*/ 1246227 w 1246227"/>
              <a:gd name="connsiteY2" fmla="*/ 105569 h 1580187"/>
              <a:gd name="connsiteX3" fmla="*/ 358471 w 1246227"/>
              <a:gd name="connsiteY3" fmla="*/ 1574380 h 1580187"/>
              <a:gd name="connsiteX4" fmla="*/ 0 w 1246227"/>
              <a:gd name="connsiteY4" fmla="*/ 1580187 h 158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227" h="1580187">
                <a:moveTo>
                  <a:pt x="0" y="1580187"/>
                </a:moveTo>
                <a:lnTo>
                  <a:pt x="1168783" y="0"/>
                </a:lnTo>
                <a:lnTo>
                  <a:pt x="1246227" y="105569"/>
                </a:lnTo>
                <a:lnTo>
                  <a:pt x="358471" y="1574380"/>
                </a:lnTo>
                <a:lnTo>
                  <a:pt x="0" y="1580187"/>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Freeform: Shape 23">
            <a:extLst>
              <a:ext uri="{FF2B5EF4-FFF2-40B4-BE49-F238E27FC236}">
                <a16:creationId xmlns:a16="http://schemas.microsoft.com/office/drawing/2014/main" id="{4F0A2415-21FA-4B06-89CA-A379C8C2E262}"/>
              </a:ext>
            </a:extLst>
          </p:cNvPr>
          <p:cNvSpPr/>
          <p:nvPr userDrawn="1"/>
        </p:nvSpPr>
        <p:spPr>
          <a:xfrm rot="17193105">
            <a:off x="11374788" y="2846425"/>
            <a:ext cx="243160" cy="406553"/>
          </a:xfrm>
          <a:custGeom>
            <a:avLst/>
            <a:gdLst>
              <a:gd name="connsiteX0" fmla="*/ 243160 w 243160"/>
              <a:gd name="connsiteY0" fmla="*/ 342071 h 406553"/>
              <a:gd name="connsiteX1" fmla="*/ 156493 w 243160"/>
              <a:gd name="connsiteY1" fmla="*/ 406553 h 406553"/>
              <a:gd name="connsiteX2" fmla="*/ 0 w 243160"/>
              <a:gd name="connsiteY2" fmla="*/ 0 h 406553"/>
              <a:gd name="connsiteX3" fmla="*/ 243160 w 243160"/>
              <a:gd name="connsiteY3" fmla="*/ 342071 h 406553"/>
            </a:gdLst>
            <a:ahLst/>
            <a:cxnLst>
              <a:cxn ang="0">
                <a:pos x="connsiteX0" y="connsiteY0"/>
              </a:cxn>
              <a:cxn ang="0">
                <a:pos x="connsiteX1" y="connsiteY1"/>
              </a:cxn>
              <a:cxn ang="0">
                <a:pos x="connsiteX2" y="connsiteY2"/>
              </a:cxn>
              <a:cxn ang="0">
                <a:pos x="connsiteX3" y="connsiteY3"/>
              </a:cxn>
            </a:cxnLst>
            <a:rect l="l" t="t" r="r" b="b"/>
            <a:pathLst>
              <a:path w="243160" h="406553">
                <a:moveTo>
                  <a:pt x="243160" y="342071"/>
                </a:moveTo>
                <a:lnTo>
                  <a:pt x="156493" y="406553"/>
                </a:lnTo>
                <a:lnTo>
                  <a:pt x="0" y="0"/>
                </a:lnTo>
                <a:lnTo>
                  <a:pt x="243160" y="34207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FF9CE8FE-77D6-45E0-BBF7-78F07AC29771}"/>
              </a:ext>
            </a:extLst>
          </p:cNvPr>
          <p:cNvSpPr/>
          <p:nvPr userDrawn="1"/>
        </p:nvSpPr>
        <p:spPr>
          <a:xfrm rot="17193105">
            <a:off x="10879052" y="2627354"/>
            <a:ext cx="692798" cy="510610"/>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487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rge Image an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84000" y="3517901"/>
            <a:ext cx="6012000" cy="1409700"/>
          </a:xfrm>
          <a:solidFill>
            <a:schemeClr val="tx1"/>
          </a:solidFill>
        </p:spPr>
        <p:txBody>
          <a:bodyPr lIns="288000" rIns="432000" bIns="144000" anchor="b"/>
          <a:lstStyle>
            <a:lvl1pPr algn="r">
              <a:defRPr sz="4200" spc="-150">
                <a:solidFill>
                  <a:schemeClr val="bg1"/>
                </a:solidFill>
              </a:defRPr>
            </a:lvl1pPr>
          </a:lstStyle>
          <a:p>
            <a:r>
              <a:rPr lang="en-US" noProof="0"/>
              <a:t>Click to edit </a:t>
            </a:r>
            <a:br>
              <a:rPr lang="en-US" noProof="0"/>
            </a:br>
            <a:r>
              <a:rPr lang="en-US" noProof="0"/>
              <a:t>Master title style</a:t>
            </a:r>
          </a:p>
        </p:txBody>
      </p:sp>
      <p:sp>
        <p:nvSpPr>
          <p:cNvPr id="3" name="Subtitle 2">
            <a:extLst>
              <a:ext uri="{FF2B5EF4-FFF2-40B4-BE49-F238E27FC236}">
                <a16:creationId xmlns:a16="http://schemas.microsoft.com/office/drawing/2014/main" id="{C9980B88-3F4A-4688-9ED0-17EF37E62D93}"/>
              </a:ext>
            </a:extLst>
          </p:cNvPr>
          <p:cNvSpPr>
            <a:spLocks noGrp="1"/>
          </p:cNvSpPr>
          <p:nvPr>
            <p:ph type="subTitle" idx="1"/>
          </p:nvPr>
        </p:nvSpPr>
        <p:spPr>
          <a:xfrm>
            <a:off x="84000" y="4927600"/>
            <a:ext cx="6012000" cy="1845743"/>
          </a:xfrm>
          <a:solidFill>
            <a:schemeClr val="tx1">
              <a:lumMod val="85000"/>
              <a:lumOff val="15000"/>
            </a:schemeClr>
          </a:solidFill>
        </p:spPr>
        <p:txBody>
          <a:bodyPr lIns="288000" tIns="144000" rIns="432000"/>
          <a:lstStyle>
            <a:lvl1pPr marL="0" indent="0" algn="r">
              <a:buNone/>
              <a:defRPr sz="21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5" name="Slide Number Placeholder 4">
            <a:extLst>
              <a:ext uri="{FF2B5EF4-FFF2-40B4-BE49-F238E27FC236}">
                <a16:creationId xmlns:a16="http://schemas.microsoft.com/office/drawing/2014/main" id="{B9994FE7-F6B5-D34D-B846-52B81F6F601D}"/>
              </a:ext>
            </a:extLst>
          </p:cNvPr>
          <p:cNvSpPr>
            <a:spLocks noGrp="1"/>
          </p:cNvSpPr>
          <p:nvPr>
            <p:ph type="sldNum" sz="quarter" idx="14"/>
          </p:nvPr>
        </p:nvSpPr>
        <p:spPr/>
        <p:txBody>
          <a:bodyPr/>
          <a:lstStyle/>
          <a:p>
            <a:fld id="{19B51A1E-902D-48AF-9020-955120F399B6}" type="slidenum">
              <a:rPr lang="en-US" noProof="0" smtClean="0"/>
              <a:pPr/>
              <a:t>‹#›</a:t>
            </a:fld>
            <a:endParaRPr lang="en-US" noProof="0" dirty="0"/>
          </a:p>
        </p:txBody>
      </p:sp>
      <p:sp>
        <p:nvSpPr>
          <p:cNvPr id="6" name="TextBox 5">
            <a:extLst>
              <a:ext uri="{FF2B5EF4-FFF2-40B4-BE49-F238E27FC236}">
                <a16:creationId xmlns:a16="http://schemas.microsoft.com/office/drawing/2014/main" id="{6989E631-FFE0-4842-9C8D-2977AD46DA07}"/>
              </a:ext>
            </a:extLst>
          </p:cNvPr>
          <p:cNvSpPr txBox="1"/>
          <p:nvPr userDrawn="1"/>
        </p:nvSpPr>
        <p:spPr>
          <a:xfrm>
            <a:off x="5861957" y="6613071"/>
            <a:ext cx="0" cy="0"/>
          </a:xfrm>
          <a:prstGeom prst="rect">
            <a:avLst/>
          </a:prstGeom>
          <a:noFill/>
        </p:spPr>
        <p:txBody>
          <a:bodyPr wrap="none" lIns="0" tIns="0" rIns="0" bIns="0" rtlCol="0">
            <a:noAutofit/>
          </a:bodyPr>
          <a:lstStyle/>
          <a:p>
            <a:pPr algn="l"/>
            <a:endParaRPr lang="en-US" sz="1200" noProof="0" dirty="0">
              <a:solidFill>
                <a:schemeClr val="tx1">
                  <a:lumMod val="75000"/>
                  <a:lumOff val="25000"/>
                </a:schemeClr>
              </a:solidFill>
              <a:latin typeface="+mn-lt"/>
            </a:endParaRPr>
          </a:p>
        </p:txBody>
      </p:sp>
      <p:sp>
        <p:nvSpPr>
          <p:cNvPr id="32" name="Picture Placeholder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4000" y="86714"/>
            <a:ext cx="6009285" cy="3431187"/>
          </a:xfrm>
          <a:solidFill>
            <a:srgbClr val="333333"/>
          </a:solidFill>
        </p:spPr>
        <p:txBody>
          <a:bodyPr lIns="0" tIns="0" anchor="ctr"/>
          <a:lstStyle>
            <a:lvl1pPr marL="0" indent="0" algn="ctr">
              <a:buNone/>
              <a:defRPr sz="1100" i="1">
                <a:solidFill>
                  <a:schemeClr val="bg1">
                    <a:lumMod val="85000"/>
                  </a:schemeClr>
                </a:solidFill>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sp>
        <p:nvSpPr>
          <p:cNvPr id="16" name="Content Placeholder 2">
            <a:extLst>
              <a:ext uri="{FF2B5EF4-FFF2-40B4-BE49-F238E27FC236}">
                <a16:creationId xmlns:a16="http://schemas.microsoft.com/office/drawing/2014/main" id="{ED5F0C9D-A08F-4539-BA26-61D24BBE6E9A}"/>
              </a:ext>
            </a:extLst>
          </p:cNvPr>
          <p:cNvSpPr>
            <a:spLocks noGrp="1"/>
          </p:cNvSpPr>
          <p:nvPr>
            <p:ph idx="15"/>
          </p:nvPr>
        </p:nvSpPr>
        <p:spPr>
          <a:xfrm>
            <a:off x="6464300" y="1152000"/>
            <a:ext cx="5307700" cy="4680000"/>
          </a:xfrm>
        </p:spPr>
        <p:txBody>
          <a:bodyPr anchor="b"/>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07283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11340000" cy="468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734501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BE0A84F6-FEAA-4BDD-9282-20006CFE8BD1}"/>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0CD00A51-7C86-40CE-9A85-9305A72856F5}"/>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72581C84-47AA-4227-BB97-9D73745C6350}"/>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A3D0208D-7363-46C1-93C0-34D5C7CC03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9BF00BA4-FF52-480A-802E-02DFDD8C7441}"/>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98FC3C8E-D2F9-46FE-B29F-17C02B89FFCC}"/>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1AC53E23-4CA7-479D-B22A-A5FCB3E5B5F6}"/>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96F0F1DB-0C5F-4895-B71A-86B7D122DD4B}"/>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34BF4B3-A394-4B33-84E8-433CB3F4D710}"/>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B6E11BA4-7EBA-47E5-8E07-57E665A74955}"/>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7A178943-1EAE-4532-95FB-DFD1B8A936ED}"/>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1603A2C-1F9D-4BAB-BF6C-C411F8898F5A}"/>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019487C-9065-4D0C-8A4F-0BEC960FF5E1}"/>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B2E39A85-934A-4BF2-93E3-761989F1B981}"/>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p:ph sz="half" idx="1"/>
          </p:nvPr>
        </p:nvSpPr>
        <p:spPr>
          <a:xfrm>
            <a:off x="432000" y="1152000"/>
            <a:ext cx="5472000"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23" name="Content Placeholder 3">
            <a:extLst>
              <a:ext uri="{FF2B5EF4-FFF2-40B4-BE49-F238E27FC236}">
                <a16:creationId xmlns:a16="http://schemas.microsoft.com/office/drawing/2014/main" id="{94AA1D0D-4A88-48E6-9F92-152A70F621DA}"/>
              </a:ext>
            </a:extLst>
          </p:cNvPr>
          <p:cNvSpPr>
            <a:spLocks noGrp="1"/>
          </p:cNvSpPr>
          <p:nvPr>
            <p:ph sz="half" idx="2"/>
          </p:nvPr>
        </p:nvSpPr>
        <p:spPr>
          <a:xfrm>
            <a:off x="6300384" y="1140847"/>
            <a:ext cx="5471616" cy="50361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891552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83C9BAF7-A9F4-4666-A96D-E0820914D8A4}"/>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9210B130-61BF-42BB-A9D3-54F0E9975E1E}"/>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ED4637A-B150-47D5-91AA-5443ECDF24E5}"/>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Freeform: Shape 12">
            <a:extLst>
              <a:ext uri="{FF2B5EF4-FFF2-40B4-BE49-F238E27FC236}">
                <a16:creationId xmlns:a16="http://schemas.microsoft.com/office/drawing/2014/main" id="{F345A228-3ACD-436B-BAEA-C19CFB995DFF}"/>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3">
            <a:extLst>
              <a:ext uri="{FF2B5EF4-FFF2-40B4-BE49-F238E27FC236}">
                <a16:creationId xmlns:a16="http://schemas.microsoft.com/office/drawing/2014/main" id="{4808980A-AE2C-4B9A-923B-70728FF4B383}"/>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E90E16CE-7F71-45E1-88F3-0F2422E4E14F}"/>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5024FFFC-3734-4C7F-8BB4-1D72D8764C19}"/>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5E243F7-C034-42A6-94F7-39C26EF11897}"/>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7F7416F4-3283-4DFF-BF8E-0F1B10C57C7B}"/>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4E43006F-FE7C-4D9C-9803-C7A1705E2E29}"/>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40B601BE-5173-46B7-B727-24C354628A9A}"/>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0840A278-AE7C-4997-AAEA-F758452843B7}"/>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03AE5DE6-4BFB-4DB3-8207-ABE7B804220D}"/>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Freeform: Shape 22">
            <a:extLst>
              <a:ext uri="{FF2B5EF4-FFF2-40B4-BE49-F238E27FC236}">
                <a16:creationId xmlns:a16="http://schemas.microsoft.com/office/drawing/2014/main" id="{06BC0376-95EB-4B85-AD13-AB07742066DC}"/>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360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10">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152000"/>
            <a:ext cx="3600450"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543880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B1948E38-8FB0-4E51-A01C-C88794372E50}"/>
              </a:ext>
            </a:extLst>
          </p:cNvPr>
          <p:cNvSpPr>
            <a:spLocks noGrp="1"/>
          </p:cNvSpPr>
          <p:nvPr>
            <p:ph idx="1"/>
          </p:nvPr>
        </p:nvSpPr>
        <p:spPr>
          <a:xfrm>
            <a:off x="432000" y="1152000"/>
            <a:ext cx="2160000" cy="503925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Text Placeholder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2">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4">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148060"/>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ext Placeholder 16">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152525"/>
            <a:ext cx="2160588" cy="50387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74837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gital Product">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5F6D6B0F-FF8B-4D60-B712-A57904D5502C}"/>
              </a:ext>
            </a:extLst>
          </p:cNvPr>
          <p:cNvSpPr/>
          <p:nvPr userDrawn="1"/>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FFF5FB50-33B5-4195-92D6-70891F240926}"/>
              </a:ext>
            </a:extLst>
          </p:cNvPr>
          <p:cNvSpPr/>
          <p:nvPr userDrawn="1"/>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25">
            <a:extLst>
              <a:ext uri="{FF2B5EF4-FFF2-40B4-BE49-F238E27FC236}">
                <a16:creationId xmlns:a16="http://schemas.microsoft.com/office/drawing/2014/main" id="{EECD958F-56E9-4A3B-9C25-D5970592C848}"/>
              </a:ext>
            </a:extLst>
          </p:cNvPr>
          <p:cNvSpPr/>
          <p:nvPr userDrawn="1"/>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Freeform: Shape 26">
            <a:extLst>
              <a:ext uri="{FF2B5EF4-FFF2-40B4-BE49-F238E27FC236}">
                <a16:creationId xmlns:a16="http://schemas.microsoft.com/office/drawing/2014/main" id="{72F4FF18-9272-43AF-912E-B1CF8BF148D4}"/>
              </a:ext>
            </a:extLst>
          </p:cNvPr>
          <p:cNvSpPr/>
          <p:nvPr userDrawn="1"/>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Freeform: Shape 27">
            <a:extLst>
              <a:ext uri="{FF2B5EF4-FFF2-40B4-BE49-F238E27FC236}">
                <a16:creationId xmlns:a16="http://schemas.microsoft.com/office/drawing/2014/main" id="{AE9C7EB4-9E81-4394-8C2C-A54BBD15B51D}"/>
              </a:ext>
            </a:extLst>
          </p:cNvPr>
          <p:cNvSpPr/>
          <p:nvPr userDrawn="1"/>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Freeform: Shape 28">
            <a:extLst>
              <a:ext uri="{FF2B5EF4-FFF2-40B4-BE49-F238E27FC236}">
                <a16:creationId xmlns:a16="http://schemas.microsoft.com/office/drawing/2014/main" id="{FE681EC0-A139-4B14-89E8-F237CB63D4C9}"/>
              </a:ext>
            </a:extLst>
          </p:cNvPr>
          <p:cNvSpPr/>
          <p:nvPr userDrawn="1"/>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0" name="Freeform: Shape 29">
            <a:extLst>
              <a:ext uri="{FF2B5EF4-FFF2-40B4-BE49-F238E27FC236}">
                <a16:creationId xmlns:a16="http://schemas.microsoft.com/office/drawing/2014/main" id="{87F87648-ABB4-4C97-BB6D-58342407E9DF}"/>
              </a:ext>
            </a:extLst>
          </p:cNvPr>
          <p:cNvSpPr/>
          <p:nvPr userDrawn="1"/>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Shape 30">
            <a:extLst>
              <a:ext uri="{FF2B5EF4-FFF2-40B4-BE49-F238E27FC236}">
                <a16:creationId xmlns:a16="http://schemas.microsoft.com/office/drawing/2014/main" id="{0802EFEB-F4DF-4501-91AA-173B60EBBBAA}"/>
              </a:ext>
            </a:extLst>
          </p:cNvPr>
          <p:cNvSpPr/>
          <p:nvPr userDrawn="1"/>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Freeform: Shape 31">
            <a:extLst>
              <a:ext uri="{FF2B5EF4-FFF2-40B4-BE49-F238E27FC236}">
                <a16:creationId xmlns:a16="http://schemas.microsoft.com/office/drawing/2014/main" id="{109FE51D-8E02-4ED7-862B-5CF838F7F77F}"/>
              </a:ext>
            </a:extLst>
          </p:cNvPr>
          <p:cNvSpPr/>
          <p:nvPr userDrawn="1"/>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4ECB9E40-5923-4571-9C8E-D7412C1283B2}"/>
              </a:ext>
            </a:extLst>
          </p:cNvPr>
          <p:cNvSpPr/>
          <p:nvPr userDrawn="1"/>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E46052C9-826B-47AC-9F6B-3078D4F43748}"/>
              </a:ext>
            </a:extLst>
          </p:cNvPr>
          <p:cNvSpPr/>
          <p:nvPr userDrawn="1"/>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Freeform: Shape 34">
            <a:extLst>
              <a:ext uri="{FF2B5EF4-FFF2-40B4-BE49-F238E27FC236}">
                <a16:creationId xmlns:a16="http://schemas.microsoft.com/office/drawing/2014/main" id="{0C3867F5-4C6F-48BE-9DFF-9046D1FE6771}"/>
              </a:ext>
            </a:extLst>
          </p:cNvPr>
          <p:cNvSpPr/>
          <p:nvPr userDrawn="1"/>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Freeform: Shape 35">
            <a:extLst>
              <a:ext uri="{FF2B5EF4-FFF2-40B4-BE49-F238E27FC236}">
                <a16:creationId xmlns:a16="http://schemas.microsoft.com/office/drawing/2014/main" id="{7B0CB40F-9E6F-457D-9C1F-9769BC3AE13E}"/>
              </a:ext>
            </a:extLst>
          </p:cNvPr>
          <p:cNvSpPr/>
          <p:nvPr userDrawn="1"/>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Freeform: Shape 36">
            <a:extLst>
              <a:ext uri="{FF2B5EF4-FFF2-40B4-BE49-F238E27FC236}">
                <a16:creationId xmlns:a16="http://schemas.microsoft.com/office/drawing/2014/main" id="{0FCD03E7-2128-4C04-A914-409506646A76}"/>
              </a:ext>
            </a:extLst>
          </p:cNvPr>
          <p:cNvSpPr/>
          <p:nvPr userDrawn="1"/>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43" name="Group 42">
            <a:extLst>
              <a:ext uri="{FF2B5EF4-FFF2-40B4-BE49-F238E27FC236}">
                <a16:creationId xmlns:a16="http://schemas.microsoft.com/office/drawing/2014/main" id="{0725BC56-C7B6-400F-80F9-3F968E2CAE0E}"/>
              </a:ext>
            </a:extLst>
          </p:cNvPr>
          <p:cNvGrpSpPr/>
          <p:nvPr userDrawn="1"/>
        </p:nvGrpSpPr>
        <p:grpSpPr>
          <a:xfrm>
            <a:off x="3383603" y="1013721"/>
            <a:ext cx="7749965" cy="5100743"/>
            <a:chOff x="510812" y="938373"/>
            <a:chExt cx="8073393" cy="5313612"/>
          </a:xfrm>
        </p:grpSpPr>
        <p:sp>
          <p:nvSpPr>
            <p:cNvPr id="44" name="Rounded Rectangle 15">
              <a:extLst>
                <a:ext uri="{FF2B5EF4-FFF2-40B4-BE49-F238E27FC236}">
                  <a16:creationId xmlns:a16="http://schemas.microsoft.com/office/drawing/2014/main" id="{1EC806EC-A1B2-4893-9504-1D7FFE8E238F}"/>
                </a:ext>
              </a:extLst>
            </p:cNvPr>
            <p:cNvSpPr/>
            <p:nvPr/>
          </p:nvSpPr>
          <p:spPr>
            <a:xfrm>
              <a:off x="877709" y="938373"/>
              <a:ext cx="7339600" cy="5234482"/>
            </a:xfrm>
            <a:prstGeom prst="round2SameRect">
              <a:avLst>
                <a:gd name="adj1" fmla="val 5601"/>
                <a:gd name="adj2" fmla="val 0"/>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5" name="Rounded Rectangle 15">
              <a:extLst>
                <a:ext uri="{FF2B5EF4-FFF2-40B4-BE49-F238E27FC236}">
                  <a16:creationId xmlns:a16="http://schemas.microsoft.com/office/drawing/2014/main" id="{535A1B12-6F16-41A0-A6B1-4AD0CCB5A081}"/>
                </a:ext>
              </a:extLst>
            </p:cNvPr>
            <p:cNvSpPr/>
            <p:nvPr/>
          </p:nvSpPr>
          <p:spPr>
            <a:xfrm>
              <a:off x="930758" y="995668"/>
              <a:ext cx="7233502" cy="5177187"/>
            </a:xfrm>
            <a:prstGeom prst="round2SameRect">
              <a:avLst>
                <a:gd name="adj1" fmla="val 4499"/>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Rectangle: Rounded Corners 45">
              <a:extLst>
                <a:ext uri="{FF2B5EF4-FFF2-40B4-BE49-F238E27FC236}">
                  <a16:creationId xmlns:a16="http://schemas.microsoft.com/office/drawing/2014/main" id="{379B244F-CF81-4500-A78E-495ABA6828BA}"/>
                </a:ext>
              </a:extLst>
            </p:cNvPr>
            <p:cNvSpPr/>
            <p:nvPr/>
          </p:nvSpPr>
          <p:spPr>
            <a:xfrm rot="16200000">
              <a:off x="2264894" y="295974"/>
              <a:ext cx="4565229" cy="6599909"/>
            </a:xfrm>
            <a:prstGeom prst="roundRect">
              <a:avLst>
                <a:gd name="adj" fmla="val 1476"/>
              </a:avLst>
            </a:prstGeom>
            <a:solidFill>
              <a:schemeClr val="bg1"/>
            </a:solid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Rounded Rectangle 15">
              <a:extLst>
                <a:ext uri="{FF2B5EF4-FFF2-40B4-BE49-F238E27FC236}">
                  <a16:creationId xmlns:a16="http://schemas.microsoft.com/office/drawing/2014/main" id="{EE88F157-E260-486F-937E-C18428699861}"/>
                </a:ext>
              </a:extLst>
            </p:cNvPr>
            <p:cNvSpPr/>
            <p:nvPr/>
          </p:nvSpPr>
          <p:spPr>
            <a:xfrm rot="10800000">
              <a:off x="510812" y="5998253"/>
              <a:ext cx="8073393" cy="248975"/>
            </a:xfrm>
            <a:prstGeom prst="round2SameRect">
              <a:avLst>
                <a:gd name="adj1" fmla="val 50000"/>
                <a:gd name="adj2" fmla="val 0"/>
              </a:avLst>
            </a:prstGeom>
            <a:solidFill>
              <a:schemeClr val="bg1"/>
            </a:solidFill>
            <a:ln w="3175">
              <a:solidFill>
                <a:schemeClr val="accent1"/>
              </a:solid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Rounded Rectangle 15">
              <a:extLst>
                <a:ext uri="{FF2B5EF4-FFF2-40B4-BE49-F238E27FC236}">
                  <a16:creationId xmlns:a16="http://schemas.microsoft.com/office/drawing/2014/main" id="{F736AFAF-44AD-47CE-A63B-210102A4BF0B}"/>
                </a:ext>
              </a:extLst>
            </p:cNvPr>
            <p:cNvSpPr/>
            <p:nvPr userDrawn="1"/>
          </p:nvSpPr>
          <p:spPr>
            <a:xfrm>
              <a:off x="3668019" y="6206338"/>
              <a:ext cx="1758981" cy="45647"/>
            </a:xfrm>
            <a:prstGeom prst="round2SameRect">
              <a:avLst>
                <a:gd name="adj1" fmla="val 50000"/>
                <a:gd name="adj2" fmla="val 0"/>
              </a:avLst>
            </a:prstGeom>
            <a:gradFill>
              <a:gsLst>
                <a:gs pos="0">
                  <a:schemeClr val="tx1">
                    <a:alpha val="0"/>
                  </a:schemeClr>
                </a:gs>
                <a:gs pos="100000">
                  <a:schemeClr val="tx1">
                    <a:alpha val="31000"/>
                  </a:schemeClr>
                </a:gs>
              </a:gsLst>
              <a:lin ang="16200000" scaled="0"/>
            </a:gra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49" name="Oval 48">
              <a:extLst>
                <a:ext uri="{FF2B5EF4-FFF2-40B4-BE49-F238E27FC236}">
                  <a16:creationId xmlns:a16="http://schemas.microsoft.com/office/drawing/2014/main" id="{A4F6457E-3660-4E80-82BC-8894D701DEE9}"/>
                </a:ext>
              </a:extLst>
            </p:cNvPr>
            <p:cNvSpPr/>
            <p:nvPr/>
          </p:nvSpPr>
          <p:spPr>
            <a:xfrm rot="16200000">
              <a:off x="4660498" y="1119143"/>
              <a:ext cx="48680" cy="48680"/>
            </a:xfrm>
            <a:prstGeom prst="ellipse">
              <a:avLst/>
            </a:prstGeom>
            <a:solidFill>
              <a:schemeClr val="bg1">
                <a:lumMod val="85000"/>
              </a:schemeClr>
            </a:solidFill>
            <a:ln w="0">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0" name="Oval 49">
              <a:extLst>
                <a:ext uri="{FF2B5EF4-FFF2-40B4-BE49-F238E27FC236}">
                  <a16:creationId xmlns:a16="http://schemas.microsoft.com/office/drawing/2014/main" id="{88230416-7E55-4CB0-9548-491BA471E9E8}"/>
                </a:ext>
              </a:extLst>
            </p:cNvPr>
            <p:cNvSpPr/>
            <p:nvPr/>
          </p:nvSpPr>
          <p:spPr>
            <a:xfrm rot="16200000">
              <a:off x="4505961" y="1106017"/>
              <a:ext cx="83096" cy="83096"/>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sp>
          <p:nvSpPr>
            <p:cNvPr id="51" name="Oval 50">
              <a:extLst>
                <a:ext uri="{FF2B5EF4-FFF2-40B4-BE49-F238E27FC236}">
                  <a16:creationId xmlns:a16="http://schemas.microsoft.com/office/drawing/2014/main" id="{FE3C1810-AD4F-4393-928E-CFA8053A2CC2}"/>
                </a:ext>
              </a:extLst>
            </p:cNvPr>
            <p:cNvSpPr/>
            <p:nvPr/>
          </p:nvSpPr>
          <p:spPr>
            <a:xfrm rot="16200000">
              <a:off x="4524686" y="1124741"/>
              <a:ext cx="45647" cy="45647"/>
            </a:xfrm>
            <a:prstGeom prst="ellipse">
              <a:avLst/>
            </a:prstGeom>
            <a:solidFill>
              <a:schemeClr val="bg1">
                <a:lumMod val="85000"/>
              </a:schemeClr>
            </a:solidFill>
            <a:ln w="3175">
              <a:noFill/>
            </a:ln>
            <a:scene3d>
              <a:camera prst="isometricLeftDown">
                <a:rot lat="0" lon="0" rev="0"/>
              </a:camera>
              <a:lightRig rig="threePt" dir="t"/>
            </a:scene3d>
            <a:sp3d extrusionH="63500">
              <a:bevelT w="0" h="0"/>
              <a:bevelB w="0" h="444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noProof="0" dirty="0"/>
            </a:p>
          </p:txBody>
        </p:sp>
      </p:grpSp>
      <p:sp>
        <p:nvSpPr>
          <p:cNvPr id="3" name="Content Placeholder 2">
            <a:extLst>
              <a:ext uri="{FF2B5EF4-FFF2-40B4-BE49-F238E27FC236}">
                <a16:creationId xmlns:a16="http://schemas.microsoft.com/office/drawing/2014/main" id="{B1948E38-8FB0-4E51-A01C-C88794372E50}"/>
              </a:ext>
            </a:extLst>
          </p:cNvPr>
          <p:cNvSpPr>
            <a:spLocks noGrp="1"/>
          </p:cNvSpPr>
          <p:nvPr>
            <p:ph idx="1" hasCustomPrompt="1"/>
          </p:nvPr>
        </p:nvSpPr>
        <p:spPr>
          <a:xfrm>
            <a:off x="432000" y="1152000"/>
            <a:ext cx="2951603" cy="2196235"/>
          </a:xfrm>
        </p:spPr>
        <p:txBody>
          <a:bodyPr anchor="b"/>
          <a:lstStyle>
            <a:lvl1pPr marL="0" indent="0">
              <a:buNone/>
              <a:defRPr sz="2800">
                <a:solidFill>
                  <a:schemeClr val="tx1">
                    <a:lumMod val="75000"/>
                    <a:lumOff val="25000"/>
                  </a:schemeClr>
                </a:solidFill>
              </a:defRPr>
            </a:lvl1pPr>
            <a:lvl2pPr marL="266700" indent="0">
              <a:buNone/>
              <a:defRPr sz="2400">
                <a:solidFill>
                  <a:schemeClr val="tx1">
                    <a:lumMod val="75000"/>
                    <a:lumOff val="25000"/>
                  </a:schemeClr>
                </a:solidFill>
              </a:defRPr>
            </a:lvl2pPr>
            <a:lvl3pPr marL="542925" indent="0">
              <a:buNone/>
              <a:defRPr sz="2000">
                <a:solidFill>
                  <a:schemeClr val="tx1">
                    <a:lumMod val="75000"/>
                    <a:lumOff val="25000"/>
                  </a:schemeClr>
                </a:solidFill>
              </a:defRPr>
            </a:lvl3pPr>
            <a:lvl4pPr marL="809625" indent="0">
              <a:buNone/>
              <a:defRPr sz="2000">
                <a:solidFill>
                  <a:schemeClr val="tx1">
                    <a:lumMod val="75000"/>
                    <a:lumOff val="25000"/>
                  </a:schemeClr>
                </a:solidFill>
              </a:defRPr>
            </a:lvl4pPr>
            <a:lvl5pPr marL="1076325" indent="0">
              <a:buNone/>
              <a:defRPr sz="2000">
                <a:solidFill>
                  <a:schemeClr val="tx1">
                    <a:lumMod val="75000"/>
                    <a:lumOff val="25000"/>
                  </a:schemeClr>
                </a:solidFill>
              </a:defRPr>
            </a:lvl5pPr>
          </a:lstStyle>
          <a:p>
            <a:pPr lvl="0"/>
            <a:r>
              <a:rPr lang="en-US" noProof="0"/>
              <a:t>Emphasized text can go here</a:t>
            </a:r>
          </a:p>
        </p:txBody>
      </p:sp>
      <p:sp>
        <p:nvSpPr>
          <p:cNvPr id="2" name="Title 1">
            <a:extLst>
              <a:ext uri="{FF2B5EF4-FFF2-40B4-BE49-F238E27FC236}">
                <a16:creationId xmlns:a16="http://schemas.microsoft.com/office/drawing/2014/main" id="{5CFF4C50-933F-41F9-AD11-BD02410AA7D5}"/>
              </a:ext>
            </a:extLst>
          </p:cNvPr>
          <p:cNvSpPr>
            <a:spLocks noGrp="1"/>
          </p:cNvSpPr>
          <p:nvPr>
            <p:ph type="title"/>
          </p:nvPr>
        </p:nvSpPr>
        <p:spPr/>
        <p:txBody>
          <a:bodyPr/>
          <a:lstStyle>
            <a:lvl1pPr>
              <a:defRPr>
                <a:solidFill>
                  <a:schemeClr val="tx1">
                    <a:lumMod val="75000"/>
                    <a:lumOff val="25000"/>
                  </a:schemeClr>
                </a:solidFill>
              </a:defRPr>
            </a:lvl1pPr>
          </a:lstStyle>
          <a:p>
            <a:r>
              <a:rPr lang="en-US" noProof="0"/>
              <a:t>Click to edit Master title style</a:t>
            </a:r>
          </a:p>
        </p:txBody>
      </p:sp>
      <p:sp>
        <p:nvSpPr>
          <p:cNvPr id="7" name="Footer Placeholder 6">
            <a:extLst>
              <a:ext uri="{FF2B5EF4-FFF2-40B4-BE49-F238E27FC236}">
                <a16:creationId xmlns:a16="http://schemas.microsoft.com/office/drawing/2014/main" id="{19F419B1-164A-4B7A-BBEC-47B6151ECB05}"/>
              </a:ext>
            </a:extLst>
          </p:cNvPr>
          <p:cNvSpPr>
            <a:spLocks noGrp="1"/>
          </p:cNvSpPr>
          <p:nvPr>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8" name="Slide Number Placeholder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5" name="Picture Placeholder 4">
            <a:extLst>
              <a:ext uri="{FF2B5EF4-FFF2-40B4-BE49-F238E27FC236}">
                <a16:creationId xmlns:a16="http://schemas.microsoft.com/office/drawing/2014/main" id="{8C1EA41E-F6C4-484F-95E9-42978FF21625}"/>
              </a:ext>
            </a:extLst>
          </p:cNvPr>
          <p:cNvSpPr>
            <a:spLocks noGrp="1"/>
          </p:cNvSpPr>
          <p:nvPr>
            <p:ph type="pic" sz="quarter" idx="12" hasCustomPrompt="1"/>
          </p:nvPr>
        </p:nvSpPr>
        <p:spPr>
          <a:xfrm>
            <a:off x="4092796" y="1376357"/>
            <a:ext cx="6333545" cy="4379625"/>
          </a:xfrm>
          <a:prstGeom prst="roundRect">
            <a:avLst>
              <a:gd name="adj" fmla="val 1356"/>
            </a:avLst>
          </a:prstGeom>
          <a:solidFill>
            <a:schemeClr val="bg1">
              <a:lumMod val="95000"/>
            </a:schemeClr>
          </a:solidFill>
          <a:ln>
            <a:noFill/>
          </a:ln>
        </p:spPr>
        <p:txBody>
          <a:bodyPr anchor="ct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1100" i="1">
                <a:latin typeface="Times New Roman" panose="02020603050405020304" pitchFamily="18" charset="0"/>
                <a:cs typeface="Times New Roman" panose="02020603050405020304" pitchFamily="18"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noProof="0" dirty="0"/>
              <a:t>Insert or Drag and Drop Image Here</a:t>
            </a:r>
          </a:p>
        </p:txBody>
      </p:sp>
      <p:sp>
        <p:nvSpPr>
          <p:cNvPr id="9" name="Text Placeholder 8">
            <a:extLst>
              <a:ext uri="{FF2B5EF4-FFF2-40B4-BE49-F238E27FC236}">
                <a16:creationId xmlns:a16="http://schemas.microsoft.com/office/drawing/2014/main" id="{35FD3B7C-17C6-4327-986C-A8A6D6EC1B52}"/>
              </a:ext>
            </a:extLst>
          </p:cNvPr>
          <p:cNvSpPr>
            <a:spLocks noGrp="1"/>
          </p:cNvSpPr>
          <p:nvPr>
            <p:ph type="body" sz="quarter" idx="13"/>
          </p:nvPr>
        </p:nvSpPr>
        <p:spPr>
          <a:xfrm>
            <a:off x="431800" y="3509766"/>
            <a:ext cx="2951163" cy="23227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36286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Numbers Option 1">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730F7266-25A0-4B3A-A8CE-F083ECC9D4C6}"/>
              </a:ext>
            </a:extLst>
          </p:cNvPr>
          <p:cNvSpPr/>
          <p:nvPr userDrawn="1"/>
        </p:nvSpPr>
        <p:spPr>
          <a:xfrm>
            <a:off x="0" y="2539992"/>
            <a:ext cx="5373076" cy="4318008"/>
          </a:xfrm>
          <a:custGeom>
            <a:avLst/>
            <a:gdLst>
              <a:gd name="connsiteX0" fmla="*/ 4972877 w 5373076"/>
              <a:gd name="connsiteY0" fmla="*/ 1816430 h 4318008"/>
              <a:gd name="connsiteX1" fmla="*/ 5211912 w 5373076"/>
              <a:gd name="connsiteY1" fmla="*/ 2046590 h 4318008"/>
              <a:gd name="connsiteX2" fmla="*/ 4866804 w 5373076"/>
              <a:gd name="connsiteY2" fmla="*/ 2013272 h 4318008"/>
              <a:gd name="connsiteX3" fmla="*/ 3721849 w 5373076"/>
              <a:gd name="connsiteY3" fmla="*/ 1808102 h 4318008"/>
              <a:gd name="connsiteX4" fmla="*/ 3854624 w 5373076"/>
              <a:gd name="connsiteY4" fmla="*/ 2524110 h 4318008"/>
              <a:gd name="connsiteX5" fmla="*/ 3419634 w 5373076"/>
              <a:gd name="connsiteY5" fmla="*/ 2322178 h 4318008"/>
              <a:gd name="connsiteX6" fmla="*/ 3604566 w 5373076"/>
              <a:gd name="connsiteY6" fmla="*/ 1945430 h 4318008"/>
              <a:gd name="connsiteX7" fmla="*/ 2301472 w 5373076"/>
              <a:gd name="connsiteY7" fmla="*/ 1771765 h 4318008"/>
              <a:gd name="connsiteX8" fmla="*/ 3237442 w 5373076"/>
              <a:gd name="connsiteY8" fmla="*/ 2134997 h 4318008"/>
              <a:gd name="connsiteX9" fmla="*/ 3266331 w 5373076"/>
              <a:gd name="connsiteY9" fmla="*/ 2949530 h 4318008"/>
              <a:gd name="connsiteX10" fmla="*/ 1897852 w 5373076"/>
              <a:gd name="connsiteY10" fmla="*/ 4318008 h 4318008"/>
              <a:gd name="connsiteX11" fmla="*/ 134565 w 5373076"/>
              <a:gd name="connsiteY11" fmla="*/ 4318008 h 4318008"/>
              <a:gd name="connsiteX12" fmla="*/ 0 w 5373076"/>
              <a:gd name="connsiteY12" fmla="*/ 4183443 h 4318008"/>
              <a:gd name="connsiteX13" fmla="*/ 0 w 5373076"/>
              <a:gd name="connsiteY13" fmla="*/ 2855805 h 4318008"/>
              <a:gd name="connsiteX14" fmla="*/ 5243699 w 5373076"/>
              <a:gd name="connsiteY14" fmla="*/ 652159 h 4318008"/>
              <a:gd name="connsiteX15" fmla="*/ 5058767 w 5373076"/>
              <a:gd name="connsiteY15" fmla="*/ 1028908 h 4318008"/>
              <a:gd name="connsiteX16" fmla="*/ 4960786 w 5373076"/>
              <a:gd name="connsiteY16" fmla="*/ 983422 h 4318008"/>
              <a:gd name="connsiteX17" fmla="*/ 3473588 w 5373076"/>
              <a:gd name="connsiteY17" fmla="*/ 405712 h 4318008"/>
              <a:gd name="connsiteX18" fmla="*/ 4094196 w 5373076"/>
              <a:gd name="connsiteY18" fmla="*/ 1366894 h 4318008"/>
              <a:gd name="connsiteX19" fmla="*/ 3778134 w 5373076"/>
              <a:gd name="connsiteY19" fmla="*/ 1741309 h 4318008"/>
              <a:gd name="connsiteX20" fmla="*/ 2824519 w 5373076"/>
              <a:gd name="connsiteY20" fmla="*/ 1808100 h 4318008"/>
              <a:gd name="connsiteX21" fmla="*/ 4454991 w 5373076"/>
              <a:gd name="connsiteY21" fmla="*/ 0 h 4318008"/>
              <a:gd name="connsiteX22" fmla="*/ 5373076 w 5373076"/>
              <a:gd name="connsiteY22" fmla="*/ 32358 h 4318008"/>
              <a:gd name="connsiteX23" fmla="*/ 4628717 w 5373076"/>
              <a:gd name="connsiteY23" fmla="*/ 1349015 h 4318008"/>
              <a:gd name="connsiteX24" fmla="*/ 4094010 w 5373076"/>
              <a:gd name="connsiteY24" fmla="*/ 779481 h 4318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373076" h="4318008">
                <a:moveTo>
                  <a:pt x="4972877" y="1816430"/>
                </a:moveTo>
                <a:lnTo>
                  <a:pt x="5211912" y="2046590"/>
                </a:lnTo>
                <a:lnTo>
                  <a:pt x="4866804" y="2013272"/>
                </a:lnTo>
                <a:close/>
                <a:moveTo>
                  <a:pt x="3721849" y="1808102"/>
                </a:moveTo>
                <a:lnTo>
                  <a:pt x="3854624" y="2524110"/>
                </a:lnTo>
                <a:lnTo>
                  <a:pt x="3419634" y="2322178"/>
                </a:lnTo>
                <a:lnTo>
                  <a:pt x="3604566" y="1945430"/>
                </a:lnTo>
                <a:close/>
                <a:moveTo>
                  <a:pt x="2301472" y="1771765"/>
                </a:moveTo>
                <a:lnTo>
                  <a:pt x="3237442" y="2134997"/>
                </a:lnTo>
                <a:lnTo>
                  <a:pt x="3266331" y="2949530"/>
                </a:lnTo>
                <a:lnTo>
                  <a:pt x="1897852" y="4318008"/>
                </a:lnTo>
                <a:lnTo>
                  <a:pt x="134565" y="4318008"/>
                </a:lnTo>
                <a:lnTo>
                  <a:pt x="0" y="4183443"/>
                </a:lnTo>
                <a:lnTo>
                  <a:pt x="0" y="2855805"/>
                </a:lnTo>
                <a:close/>
                <a:moveTo>
                  <a:pt x="5243699" y="652159"/>
                </a:moveTo>
                <a:lnTo>
                  <a:pt x="5058767" y="1028908"/>
                </a:lnTo>
                <a:lnTo>
                  <a:pt x="4960786" y="983422"/>
                </a:lnTo>
                <a:close/>
                <a:moveTo>
                  <a:pt x="3473588" y="405712"/>
                </a:moveTo>
                <a:lnTo>
                  <a:pt x="4094196" y="1366894"/>
                </a:lnTo>
                <a:lnTo>
                  <a:pt x="3778134" y="1741309"/>
                </a:lnTo>
                <a:lnTo>
                  <a:pt x="2824519" y="1808100"/>
                </a:lnTo>
                <a:close/>
                <a:moveTo>
                  <a:pt x="4454991" y="0"/>
                </a:moveTo>
                <a:lnTo>
                  <a:pt x="5373076" y="32358"/>
                </a:lnTo>
                <a:lnTo>
                  <a:pt x="4628717" y="1349015"/>
                </a:lnTo>
                <a:lnTo>
                  <a:pt x="4094010" y="779481"/>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0EE479C-D1F6-4BAC-80D2-90EF74E3261A}"/>
              </a:ext>
            </a:extLst>
          </p:cNvPr>
          <p:cNvSpPr>
            <a:spLocks noGrp="1"/>
          </p:cNvSpPr>
          <p:nvPr userDrawn="1">
            <p:ph type="title"/>
          </p:nvPr>
        </p:nvSpPr>
        <p:spPr>
          <a:xfrm>
            <a:off x="432000" y="432000"/>
            <a:ext cx="11340000" cy="432000"/>
          </a:xfrm>
        </p:spPr>
        <p:txBody>
          <a:bodyPr/>
          <a:lstStyle>
            <a:lvl1pPr>
              <a:defRPr>
                <a:solidFill>
                  <a:schemeClr val="tx1">
                    <a:lumMod val="75000"/>
                    <a:lumOff val="25000"/>
                  </a:schemeClr>
                </a:solidFill>
              </a:defRPr>
            </a:lvl1pPr>
          </a:lstStyle>
          <a:p>
            <a:r>
              <a:rPr lang="en-US" noProof="0"/>
              <a:t>Click to edit Master title style</a:t>
            </a:r>
          </a:p>
        </p:txBody>
      </p:sp>
      <p:sp>
        <p:nvSpPr>
          <p:cNvPr id="3" name="Content Placeholder 2">
            <a:extLst>
              <a:ext uri="{FF2B5EF4-FFF2-40B4-BE49-F238E27FC236}">
                <a16:creationId xmlns:a16="http://schemas.microsoft.com/office/drawing/2014/main" id="{A22238F2-C6EC-476F-8371-119AECBA5622}"/>
              </a:ext>
            </a:extLst>
          </p:cNvPr>
          <p:cNvSpPr>
            <a:spLocks noGrp="1"/>
          </p:cNvSpPr>
          <p:nvPr userDrawn="1">
            <p:ph sz="half" idx="1"/>
          </p:nvPr>
        </p:nvSpPr>
        <p:spPr>
          <a:xfrm>
            <a:off x="906843" y="3429050"/>
            <a:ext cx="4522314" cy="2762949"/>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Footer Placeholder 7">
            <a:extLst>
              <a:ext uri="{FF2B5EF4-FFF2-40B4-BE49-F238E27FC236}">
                <a16:creationId xmlns:a16="http://schemas.microsoft.com/office/drawing/2014/main" id="{C9E47D86-FD0D-44D0-9B7F-9EDEBD11F9D6}"/>
              </a:ext>
            </a:extLst>
          </p:cNvPr>
          <p:cNvSpPr>
            <a:spLocks noGrp="1"/>
          </p:cNvSpPr>
          <p:nvPr userDrawn="1">
            <p:ph type="ftr" sz="quarter" idx="10"/>
          </p:nvPr>
        </p:nvSpPr>
        <p:spPr/>
        <p:txBody>
          <a:bodyPr/>
          <a:lstStyle>
            <a:lvl1pPr>
              <a:defRPr>
                <a:solidFill>
                  <a:schemeClr val="tx1">
                    <a:lumMod val="75000"/>
                    <a:lumOff val="25000"/>
                  </a:schemeClr>
                </a:solidFill>
              </a:defRPr>
            </a:lvl1pPr>
          </a:lstStyle>
          <a:p>
            <a:r>
              <a:rPr lang="en-US" noProof="0" dirty="0"/>
              <a:t>Add a footer</a:t>
            </a:r>
          </a:p>
        </p:txBody>
      </p:sp>
      <p:sp>
        <p:nvSpPr>
          <p:cNvPr id="9" name="Slide Number Placeholder 8">
            <a:extLst>
              <a:ext uri="{FF2B5EF4-FFF2-40B4-BE49-F238E27FC236}">
                <a16:creationId xmlns:a16="http://schemas.microsoft.com/office/drawing/2014/main" id="{0A29F8B3-4723-4928-83E5-76C29D05F2FE}"/>
              </a:ext>
            </a:extLst>
          </p:cNvPr>
          <p:cNvSpPr>
            <a:spLocks noGrp="1"/>
          </p:cNvSpPr>
          <p:nvPr userDrawn="1">
            <p:ph type="sldNum" sz="quarter" idx="11"/>
          </p:nvPr>
        </p:nvSpPr>
        <p:spPr/>
        <p:txBody>
          <a:bodyPr/>
          <a:lstStyle>
            <a:lvl1pPr>
              <a:defRPr>
                <a:solidFill>
                  <a:schemeClr val="tx1">
                    <a:lumMod val="75000"/>
                    <a:lumOff val="25000"/>
                  </a:schemeClr>
                </a:solidFill>
              </a:defRPr>
            </a:lvl1pPr>
          </a:lstStyle>
          <a:p>
            <a:fld id="{19B51A1E-902D-48AF-9020-955120F399B6}" type="slidenum">
              <a:rPr lang="en-US" noProof="0" smtClean="0"/>
              <a:pPr/>
              <a:t>‹#›</a:t>
            </a:fld>
            <a:endParaRPr lang="en-US" noProof="0" dirty="0"/>
          </a:p>
        </p:txBody>
      </p:sp>
      <p:sp>
        <p:nvSpPr>
          <p:cNvPr id="6" name="Text Placeholder 5">
            <a:extLst>
              <a:ext uri="{FF2B5EF4-FFF2-40B4-BE49-F238E27FC236}">
                <a16:creationId xmlns:a16="http://schemas.microsoft.com/office/drawing/2014/main" id="{7867C73D-EE16-41D1-B7CE-A35C765E3B8D}"/>
              </a:ext>
            </a:extLst>
          </p:cNvPr>
          <p:cNvSpPr>
            <a:spLocks noGrp="1"/>
          </p:cNvSpPr>
          <p:nvPr userDrawn="1">
            <p:ph type="body" sz="quarter" idx="12"/>
          </p:nvPr>
        </p:nvSpPr>
        <p:spPr>
          <a:xfrm>
            <a:off x="6774740" y="3429000"/>
            <a:ext cx="4522407" cy="276225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 name="Text Placeholder 18">
            <a:extLst>
              <a:ext uri="{FF2B5EF4-FFF2-40B4-BE49-F238E27FC236}">
                <a16:creationId xmlns:a16="http://schemas.microsoft.com/office/drawing/2014/main" id="{FEF984BB-176D-4924-ADAD-52FBC95B07B2}"/>
              </a:ext>
            </a:extLst>
          </p:cNvPr>
          <p:cNvSpPr>
            <a:spLocks noGrp="1"/>
          </p:cNvSpPr>
          <p:nvPr>
            <p:ph type="body" sz="quarter" idx="13" hasCustomPrompt="1"/>
          </p:nvPr>
        </p:nvSpPr>
        <p:spPr>
          <a:xfrm>
            <a:off x="906463" y="2278063"/>
            <a:ext cx="4522787" cy="885825"/>
          </a:xfrm>
        </p:spPr>
        <p:txBody>
          <a:bodyPr anchor="ctr"/>
          <a:lstStyle>
            <a:lvl1pPr marL="0" indent="0">
              <a:buNone/>
              <a:defRPr sz="8000" b="1">
                <a:latin typeface="+mj-lt"/>
              </a:defRPr>
            </a:lvl1pPr>
            <a:lvl2pPr marL="266700" indent="0">
              <a:buNone/>
              <a:defRPr sz="8000">
                <a:latin typeface="+mj-lt"/>
              </a:defRPr>
            </a:lvl2pPr>
            <a:lvl3pPr marL="542925" indent="0">
              <a:buNone/>
              <a:defRPr sz="8000">
                <a:latin typeface="+mj-lt"/>
              </a:defRPr>
            </a:lvl3pPr>
            <a:lvl4pPr marL="809625" indent="0">
              <a:buNone/>
              <a:defRPr sz="8000">
                <a:latin typeface="+mj-lt"/>
              </a:defRPr>
            </a:lvl4pPr>
            <a:lvl5pPr marL="1076325" indent="0">
              <a:buNone/>
              <a:defRPr sz="8000">
                <a:latin typeface="+mj-lt"/>
              </a:defRPr>
            </a:lvl5pPr>
          </a:lstStyle>
          <a:p>
            <a:pPr lvl="0"/>
            <a:r>
              <a:rPr lang="en-US" noProof="0"/>
              <a:t>1</a:t>
            </a:r>
          </a:p>
        </p:txBody>
      </p:sp>
      <p:sp>
        <p:nvSpPr>
          <p:cNvPr id="21" name="Text Placeholder 20">
            <a:extLst>
              <a:ext uri="{FF2B5EF4-FFF2-40B4-BE49-F238E27FC236}">
                <a16:creationId xmlns:a16="http://schemas.microsoft.com/office/drawing/2014/main" id="{C59BE1D7-885A-4749-99BA-6909D64AFA4A}"/>
              </a:ext>
            </a:extLst>
          </p:cNvPr>
          <p:cNvSpPr>
            <a:spLocks noGrp="1"/>
          </p:cNvSpPr>
          <p:nvPr>
            <p:ph type="body" sz="quarter" idx="14" hasCustomPrompt="1"/>
          </p:nvPr>
        </p:nvSpPr>
        <p:spPr>
          <a:xfrm>
            <a:off x="6762750" y="2278063"/>
            <a:ext cx="4522787" cy="885825"/>
          </a:xfrm>
        </p:spPr>
        <p:txBody>
          <a:bodyPr anchor="ctr"/>
          <a:lstStyle>
            <a:lvl1pPr marL="0" indent="0">
              <a:buNone/>
              <a:defRPr sz="8000" b="1" i="0">
                <a:latin typeface="+mj-lt"/>
              </a:defRPr>
            </a:lvl1pPr>
          </a:lstStyle>
          <a:p>
            <a:pPr lvl="0"/>
            <a:r>
              <a:rPr lang="en-US" noProof="0"/>
              <a:t>2</a:t>
            </a:r>
          </a:p>
        </p:txBody>
      </p:sp>
      <p:cxnSp>
        <p:nvCxnSpPr>
          <p:cNvPr id="10" name="Straight Connector 9" descr="Middle divider line">
            <a:extLst>
              <a:ext uri="{FF2B5EF4-FFF2-40B4-BE49-F238E27FC236}">
                <a16:creationId xmlns:a16="http://schemas.microsoft.com/office/drawing/2014/main" id="{2B940646-DE40-4E0F-AE42-6530784C9A7D}"/>
              </a:ext>
              <a:ext uri="{C183D7F6-B498-43B3-948B-1728B52AA6E4}">
                <adec:decorative xmlns:adec="http://schemas.microsoft.com/office/drawing/2017/decorative" val="1"/>
              </a:ext>
            </a:extLst>
          </p:cNvPr>
          <p:cNvCxnSpPr>
            <a:cxnSpLocks/>
          </p:cNvCxnSpPr>
          <p:nvPr userDrawn="1"/>
        </p:nvCxnSpPr>
        <p:spPr>
          <a:xfrm>
            <a:off x="6096000" y="1391763"/>
            <a:ext cx="0" cy="4588123"/>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449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Octagon 6">
            <a:extLst>
              <a:ext uri="{FF2B5EF4-FFF2-40B4-BE49-F238E27FC236}">
                <a16:creationId xmlns:a16="http://schemas.microsoft.com/office/drawing/2014/main" id="{12B87281-2FCA-44C5-BFC9-FD653787EFC4}"/>
              </a:ext>
            </a:extLst>
          </p:cNvPr>
          <p:cNvSpPr/>
          <p:nvPr userDrawn="1"/>
        </p:nvSpPr>
        <p:spPr>
          <a:xfrm rot="1361022">
            <a:off x="11394972" y="6053793"/>
            <a:ext cx="634795" cy="634795"/>
          </a:xfrm>
          <a:prstGeom prst="octagon">
            <a:avLst/>
          </a:prstGeom>
          <a:noFill/>
          <a:ln w="3175">
            <a:solidFill>
              <a:schemeClr val="bg1">
                <a:lumMod val="8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Placeholder 1">
            <a:extLst>
              <a:ext uri="{FF2B5EF4-FFF2-40B4-BE49-F238E27FC236}">
                <a16:creationId xmlns:a16="http://schemas.microsoft.com/office/drawing/2014/main" id="{090F41A2-6535-4CA6-81E4-026A5B56D9D7}"/>
              </a:ext>
            </a:extLst>
          </p:cNvPr>
          <p:cNvSpPr>
            <a:spLocks noGrp="1"/>
          </p:cNvSpPr>
          <p:nvPr>
            <p:ph type="title"/>
          </p:nvPr>
        </p:nvSpPr>
        <p:spPr>
          <a:xfrm>
            <a:off x="432000" y="432000"/>
            <a:ext cx="11340000" cy="432000"/>
          </a:xfrm>
          <a:prstGeom prst="rect">
            <a:avLst/>
          </a:prstGeom>
        </p:spPr>
        <p:txBody>
          <a:bodyPr vert="horz" lIns="0" tIns="0" rIns="0" bIns="0" rtlCol="0" anchor="ctr">
            <a:noAutofit/>
          </a:bodyPr>
          <a:lstStyle/>
          <a:p>
            <a:r>
              <a:rPr lang="en-US" noProof="0"/>
              <a:t>Click to edit Master title style</a:t>
            </a:r>
          </a:p>
        </p:txBody>
      </p:sp>
      <p:sp>
        <p:nvSpPr>
          <p:cNvPr id="3" name="Text Placeholder 2">
            <a:extLst>
              <a:ext uri="{FF2B5EF4-FFF2-40B4-BE49-F238E27FC236}">
                <a16:creationId xmlns:a16="http://schemas.microsoft.com/office/drawing/2014/main" id="{213AB95C-7DD4-4796-80E4-1B7466A2A037}"/>
              </a:ext>
            </a:extLst>
          </p:cNvPr>
          <p:cNvSpPr>
            <a:spLocks noGrp="1"/>
          </p:cNvSpPr>
          <p:nvPr>
            <p:ph type="body" idx="1"/>
          </p:nvPr>
        </p:nvSpPr>
        <p:spPr>
          <a:xfrm>
            <a:off x="432000" y="1152000"/>
            <a:ext cx="11340000" cy="468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id="{58879C91-B77F-4273-9A27-A3535FB889DB}"/>
              </a:ext>
            </a:extLst>
          </p:cNvPr>
          <p:cNvSpPr>
            <a:spLocks noGrp="1"/>
          </p:cNvSpPr>
          <p:nvPr>
            <p:ph type="ftr" sz="quarter" idx="3"/>
          </p:nvPr>
        </p:nvSpPr>
        <p:spPr>
          <a:xfrm>
            <a:off x="431999" y="6188628"/>
            <a:ext cx="8784941" cy="365125"/>
          </a:xfrm>
          <a:prstGeom prst="rect">
            <a:avLst/>
          </a:prstGeom>
        </p:spPr>
        <p:txBody>
          <a:bodyPr vert="horz" lIns="0" tIns="0" rIns="0" bIns="0" rtlCol="0" anchor="ctr"/>
          <a:lstStyle>
            <a:lvl1pPr algn="l">
              <a:defRPr sz="1200">
                <a:solidFill>
                  <a:schemeClr val="tx1">
                    <a:lumMod val="75000"/>
                    <a:lumOff val="25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5ECA3099-A94F-4C3E-BC29-780EDD38F722}"/>
              </a:ext>
            </a:extLst>
          </p:cNvPr>
          <p:cNvSpPr>
            <a:spLocks noGrp="1"/>
          </p:cNvSpPr>
          <p:nvPr>
            <p:ph type="sldNum" sz="quarter" idx="4"/>
          </p:nvPr>
        </p:nvSpPr>
        <p:spPr>
          <a:xfrm>
            <a:off x="11496369" y="6155190"/>
            <a:ext cx="432000" cy="432000"/>
          </a:xfrm>
          <a:prstGeom prst="ellipse">
            <a:avLst/>
          </a:prstGeom>
          <a:noFill/>
          <a:ln w="3175">
            <a:solidFill>
              <a:schemeClr val="accent1"/>
            </a:solidFill>
          </a:ln>
        </p:spPr>
        <p:txBody>
          <a:bodyPr vert="horz" lIns="0" tIns="0" rIns="0" bIns="0" rtlCol="0" anchor="ctr"/>
          <a:lstStyle>
            <a:lvl1pPr algn="ctr">
              <a:defRPr sz="1200" b="1" i="1">
                <a:solidFill>
                  <a:schemeClr val="tx1"/>
                </a:solidFill>
                <a:latin typeface="+mj-lt"/>
              </a:defRPr>
            </a:lvl1pPr>
          </a:lstStyle>
          <a:p>
            <a:fld id="{19B51A1E-902D-48AF-9020-955120F399B6}" type="slidenum">
              <a:rPr lang="en-US" noProof="0" smtClean="0"/>
              <a:pPr/>
              <a:t>‹#›</a:t>
            </a:fld>
            <a:endParaRPr lang="en-US" noProof="0" dirty="0"/>
          </a:p>
        </p:txBody>
      </p:sp>
      <p:sp>
        <p:nvSpPr>
          <p:cNvPr id="9" name="Oval 8">
            <a:extLst>
              <a:ext uri="{FF2B5EF4-FFF2-40B4-BE49-F238E27FC236}">
                <a16:creationId xmlns:a16="http://schemas.microsoft.com/office/drawing/2014/main" id="{B66BF03E-F48E-4C0A-9078-07AC4DDF896A}"/>
              </a:ext>
            </a:extLst>
          </p:cNvPr>
          <p:cNvSpPr/>
          <p:nvPr userDrawn="1"/>
        </p:nvSpPr>
        <p:spPr>
          <a:xfrm>
            <a:off x="11533871" y="6185902"/>
            <a:ext cx="73515" cy="73515"/>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0" name="Oval 9">
            <a:extLst>
              <a:ext uri="{FF2B5EF4-FFF2-40B4-BE49-F238E27FC236}">
                <a16:creationId xmlns:a16="http://schemas.microsoft.com/office/drawing/2014/main" id="{9F827500-FC74-463C-9312-BC59104AEBD6}"/>
              </a:ext>
            </a:extLst>
          </p:cNvPr>
          <p:cNvSpPr/>
          <p:nvPr userDrawn="1"/>
        </p:nvSpPr>
        <p:spPr>
          <a:xfrm>
            <a:off x="11892084" y="6561525"/>
            <a:ext cx="100439" cy="100439"/>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2AF375EA-F235-4EAA-A52F-D6BF0D6EDDCA}"/>
              </a:ext>
            </a:extLst>
          </p:cNvPr>
          <p:cNvSpPr/>
          <p:nvPr userDrawn="1"/>
        </p:nvSpPr>
        <p:spPr>
          <a:xfrm>
            <a:off x="11342875" y="5990144"/>
            <a:ext cx="260512" cy="26051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1"/>
              </a:solidFill>
            </a:endParaRPr>
          </a:p>
        </p:txBody>
      </p:sp>
      <p:sp>
        <p:nvSpPr>
          <p:cNvPr id="18" name="Rectangle 17">
            <a:extLst>
              <a:ext uri="{FF2B5EF4-FFF2-40B4-BE49-F238E27FC236}">
                <a16:creationId xmlns:a16="http://schemas.microsoft.com/office/drawing/2014/main" id="{7E3C8C5B-6356-4B7C-887C-A436D7DB4059}"/>
              </a:ext>
            </a:extLst>
          </p:cNvPr>
          <p:cNvSpPr/>
          <p:nvPr userDrawn="1"/>
        </p:nvSpPr>
        <p:spPr>
          <a:xfrm>
            <a:off x="0" y="6771286"/>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13120C00-0FF6-411F-B2D6-C625ED6BD241}"/>
              </a:ext>
            </a:extLst>
          </p:cNvPr>
          <p:cNvSpPr/>
          <p:nvPr userDrawn="1"/>
        </p:nvSpPr>
        <p:spPr>
          <a:xfrm>
            <a:off x="0" y="0"/>
            <a:ext cx="12192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D142C1D-78E5-4AD5-BEF3-C015D6E3FEBD}"/>
              </a:ext>
            </a:extLst>
          </p:cNvPr>
          <p:cNvSpPr/>
          <p:nvPr userDrawn="1"/>
        </p:nvSpPr>
        <p:spPr>
          <a:xfrm rot="5400000">
            <a:off x="-3385643" y="3385642"/>
            <a:ext cx="6858001"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300D9306-2240-47FF-AA2F-DC7C26A008A4}"/>
              </a:ext>
            </a:extLst>
          </p:cNvPr>
          <p:cNvSpPr/>
          <p:nvPr userDrawn="1"/>
        </p:nvSpPr>
        <p:spPr>
          <a:xfrm rot="5400000">
            <a:off x="8719643" y="3385643"/>
            <a:ext cx="6858000" cy="8671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50" r:id="rId4"/>
    <p:sldLayoutId id="2147483652" r:id="rId5"/>
    <p:sldLayoutId id="2147483656" r:id="rId6"/>
    <p:sldLayoutId id="2147483657" r:id="rId7"/>
    <p:sldLayoutId id="2147483668" r:id="rId8"/>
    <p:sldLayoutId id="2147483670" r:id="rId9"/>
    <p:sldLayoutId id="2147483653" r:id="rId10"/>
    <p:sldLayoutId id="2147483673" r:id="rId11"/>
    <p:sldLayoutId id="2147483674" r:id="rId12"/>
    <p:sldLayoutId id="2147483676" r:id="rId13"/>
    <p:sldLayoutId id="2147483677" r:id="rId14"/>
    <p:sldLayoutId id="2147483654" r:id="rId15"/>
    <p:sldLayoutId id="2147483660" r:id="rId16"/>
    <p:sldLayoutId id="2147483661" r:id="rId17"/>
    <p:sldLayoutId id="2147483678" r:id="rId18"/>
    <p:sldLayoutId id="2147483686" r:id="rId19"/>
    <p:sldLayoutId id="2147483687" r:id="rId20"/>
    <p:sldLayoutId id="2147483689" r:id="rId21"/>
    <p:sldLayoutId id="2147483690" r:id="rId22"/>
    <p:sldLayoutId id="2147483688" r:id="rId23"/>
  </p:sldLayoutIdLst>
  <p:hf hdr="0" ftr="0" dt="0"/>
  <p:txStyles>
    <p:titleStyle>
      <a:lvl1pPr algn="l" defTabSz="914400" rtl="0" eaLnBrk="1" latinLnBrk="0" hangingPunct="1">
        <a:lnSpc>
          <a:spcPct val="90000"/>
        </a:lnSpc>
        <a:spcBef>
          <a:spcPct val="0"/>
        </a:spcBef>
        <a:buNone/>
        <a:defRPr sz="3200" kern="1200">
          <a:solidFill>
            <a:schemeClr val="tx2"/>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4.png"/><Relationship Id="rId7"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6.xml"/><Relationship Id="rId6" Type="http://schemas.openxmlformats.org/officeDocument/2006/relationships/image" Target="../media/image27.svg"/><Relationship Id="rId11" Type="http://schemas.openxmlformats.org/officeDocument/2006/relationships/image" Target="../media/image31.svg"/><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25.svg"/><Relationship Id="rId9" Type="http://schemas.openxmlformats.org/officeDocument/2006/relationships/image" Target="../media/image29.sv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8" Type="http://schemas.openxmlformats.org/officeDocument/2006/relationships/hyperlink" Target="http://www.fabrikcam.com/" TargetMode="External"/><Relationship Id="rId13" Type="http://schemas.microsoft.com/office/2007/relationships/hdphoto" Target="../media/hdphoto1.wdp"/><Relationship Id="rId3" Type="http://schemas.openxmlformats.org/officeDocument/2006/relationships/image" Target="../media/image32.jpg"/><Relationship Id="rId7" Type="http://schemas.openxmlformats.org/officeDocument/2006/relationships/image" Target="../media/image36.svg"/><Relationship Id="rId12"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5.png"/><Relationship Id="rId11" Type="http://schemas.openxmlformats.org/officeDocument/2006/relationships/image" Target="../media/image2.png"/><Relationship Id="rId5" Type="http://schemas.openxmlformats.org/officeDocument/2006/relationships/image" Target="../media/image34.svg"/><Relationship Id="rId10" Type="http://schemas.openxmlformats.org/officeDocument/2006/relationships/image" Target="../media/image38.svg"/><Relationship Id="rId4" Type="http://schemas.openxmlformats.org/officeDocument/2006/relationships/image" Target="../media/image33.png"/><Relationship Id="rId9"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microsoft.com/office/2007/relationships/hdphoto" Target="../media/hdphoto1.wdp"/><Relationship Id="rId5" Type="http://schemas.openxmlformats.org/officeDocument/2006/relationships/image" Target="../media/image3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18" Type="http://schemas.openxmlformats.org/officeDocument/2006/relationships/image" Target="../media/image22.jp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6.png"/><Relationship Id="rId17" Type="http://schemas.openxmlformats.org/officeDocument/2006/relationships/image" Target="../media/image21.sv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19.sv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svg"/><Relationship Id="rId1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 name="Picture Placeholder 19">
            <a:extLst>
              <a:ext uri="{FF2B5EF4-FFF2-40B4-BE49-F238E27FC236}">
                <a16:creationId xmlns:a16="http://schemas.microsoft.com/office/drawing/2014/main" id="{3072B96B-8E35-4D15-80A0-1DD4745F75B5}"/>
              </a:ext>
            </a:extLst>
          </p:cNvPr>
          <p:cNvPicPr>
            <a:picLocks noGrp="1" noChangeAspect="1"/>
          </p:cNvPicPr>
          <p:nvPr>
            <p:ph type="pic" sz="quarter" idx="12"/>
          </p:nvPr>
        </p:nvPicPr>
        <p:blipFill>
          <a:blip r:embed="rId3"/>
          <a:srcRect/>
          <a:stretch/>
        </p:blipFill>
        <p:spPr>
          <a:xfrm>
            <a:off x="0" y="0"/>
            <a:ext cx="12944476" cy="6858000"/>
          </a:xfrm>
        </p:spPr>
      </p:pic>
      <p:sp>
        <p:nvSpPr>
          <p:cNvPr id="6" name="Title 5">
            <a:extLst>
              <a:ext uri="{FF2B5EF4-FFF2-40B4-BE49-F238E27FC236}">
                <a16:creationId xmlns:a16="http://schemas.microsoft.com/office/drawing/2014/main" id="{2E3EA56B-BEB0-4656-A20B-D15F03B7ACA1}"/>
              </a:ext>
            </a:extLst>
          </p:cNvPr>
          <p:cNvSpPr>
            <a:spLocks noGrp="1"/>
          </p:cNvSpPr>
          <p:nvPr>
            <p:ph type="ctrTitle"/>
          </p:nvPr>
        </p:nvSpPr>
        <p:spPr/>
        <p:txBody>
          <a:bodyPr/>
          <a:lstStyle/>
          <a:p>
            <a:pPr algn="ctr"/>
            <a:r>
              <a:rPr lang="en-US" dirty="0"/>
              <a:t>Hemp Chain</a:t>
            </a:r>
          </a:p>
        </p:txBody>
      </p:sp>
      <p:sp>
        <p:nvSpPr>
          <p:cNvPr id="7" name="Subtitle 6">
            <a:extLst>
              <a:ext uri="{FF2B5EF4-FFF2-40B4-BE49-F238E27FC236}">
                <a16:creationId xmlns:a16="http://schemas.microsoft.com/office/drawing/2014/main" id="{DA0FE6D5-D475-4CBB-A6C2-E3D991A36891}"/>
              </a:ext>
            </a:extLst>
          </p:cNvPr>
          <p:cNvSpPr>
            <a:spLocks noGrp="1"/>
          </p:cNvSpPr>
          <p:nvPr>
            <p:ph type="subTitle" idx="1"/>
          </p:nvPr>
        </p:nvSpPr>
        <p:spPr>
          <a:xfrm>
            <a:off x="0" y="4153578"/>
            <a:ext cx="6840000" cy="936000"/>
          </a:xfrm>
          <a:solidFill>
            <a:schemeClr val="accent1">
              <a:alpha val="90000"/>
            </a:schemeClr>
          </a:solidFill>
        </p:spPr>
        <p:txBody>
          <a:bodyPr/>
          <a:lstStyle/>
          <a:p>
            <a:pPr algn="ctr"/>
            <a:r>
              <a:rPr lang="en-US" dirty="0">
                <a:solidFill>
                  <a:schemeClr val="tx1"/>
                </a:solidFill>
              </a:rPr>
              <a:t>The Smart Solution for Industrial Hemp Tracking</a:t>
            </a:r>
          </a:p>
        </p:txBody>
      </p:sp>
      <p:pic>
        <p:nvPicPr>
          <p:cNvPr id="5" name="Picture 4" descr="A close up of a sign&#10;&#10;Description automatically generated">
            <a:extLst>
              <a:ext uri="{FF2B5EF4-FFF2-40B4-BE49-F238E27FC236}">
                <a16:creationId xmlns:a16="http://schemas.microsoft.com/office/drawing/2014/main" id="{64C13CDE-60BB-43A6-A26C-F3DE3BE11CA5}"/>
              </a:ext>
            </a:extLst>
          </p:cNvPr>
          <p:cNvPicPr>
            <a:picLocks noChangeAspect="1"/>
          </p:cNvPicPr>
          <p:nvPr/>
        </p:nvPicPr>
        <p:blipFill>
          <a:blip r:embed="rId4"/>
          <a:stretch>
            <a:fillRect/>
          </a:stretch>
        </p:blipFill>
        <p:spPr>
          <a:xfrm>
            <a:off x="2742507" y="1911527"/>
            <a:ext cx="1354985" cy="1517473"/>
          </a:xfrm>
          <a:prstGeom prst="rect">
            <a:avLst/>
          </a:prstGeom>
        </p:spPr>
      </p:pic>
    </p:spTree>
    <p:extLst>
      <p:ext uri="{BB962C8B-B14F-4D97-AF65-F5344CB8AC3E}">
        <p14:creationId xmlns:p14="http://schemas.microsoft.com/office/powerpoint/2010/main" val="148523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9E91-9331-4D7D-9534-00A6BAB64D7C}"/>
              </a:ext>
            </a:extLst>
          </p:cNvPr>
          <p:cNvSpPr>
            <a:spLocks noGrp="1"/>
          </p:cNvSpPr>
          <p:nvPr>
            <p:ph type="title"/>
          </p:nvPr>
        </p:nvSpPr>
        <p:spPr/>
        <p:txBody>
          <a:bodyPr/>
          <a:lstStyle/>
          <a:p>
            <a:r>
              <a:rPr lang="en-US" dirty="0"/>
              <a:t>Revenue Model</a:t>
            </a:r>
          </a:p>
        </p:txBody>
      </p:sp>
      <p:grpSp>
        <p:nvGrpSpPr>
          <p:cNvPr id="10" name="Group 9" title="Fund Category (Grouped)">
            <a:extLst>
              <a:ext uri="{FF2B5EF4-FFF2-40B4-BE49-F238E27FC236}">
                <a16:creationId xmlns:a16="http://schemas.microsoft.com/office/drawing/2014/main" id="{7991DB0A-528C-4F75-B29F-30E8300DA02C}"/>
              </a:ext>
            </a:extLst>
          </p:cNvPr>
          <p:cNvGrpSpPr/>
          <p:nvPr/>
        </p:nvGrpSpPr>
        <p:grpSpPr>
          <a:xfrm>
            <a:off x="635303" y="1497049"/>
            <a:ext cx="2456706" cy="1634164"/>
            <a:chOff x="635303" y="993330"/>
            <a:chExt cx="2456706" cy="1634164"/>
          </a:xfrm>
        </p:grpSpPr>
        <p:pic>
          <p:nvPicPr>
            <p:cNvPr id="14" name="Graphic 13" descr="Network" title="Placeholder Icon">
              <a:extLst>
                <a:ext uri="{FF2B5EF4-FFF2-40B4-BE49-F238E27FC236}">
                  <a16:creationId xmlns:a16="http://schemas.microsoft.com/office/drawing/2014/main" id="{18424AB1-887D-4FB3-BE95-50D84780EE68}"/>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575854" y="993330"/>
              <a:ext cx="516155" cy="516155"/>
            </a:xfrm>
            <a:prstGeom prst="rect">
              <a:avLst/>
            </a:prstGeom>
          </p:spPr>
        </p:pic>
        <p:sp>
          <p:nvSpPr>
            <p:cNvPr id="12" name="Text Placeholder 80">
              <a:extLst>
                <a:ext uri="{FF2B5EF4-FFF2-40B4-BE49-F238E27FC236}">
                  <a16:creationId xmlns:a16="http://schemas.microsoft.com/office/drawing/2014/main" id="{90281C71-0600-4FA5-BF84-8F72BE03A85D}"/>
                </a:ext>
              </a:extLst>
            </p:cNvPr>
            <p:cNvSpPr txBox="1">
              <a:spLocks/>
            </p:cNvSpPr>
            <p:nvPr/>
          </p:nvSpPr>
          <p:spPr>
            <a:xfrm>
              <a:off x="635303" y="1504110"/>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Fund Category</a:t>
              </a:r>
            </a:p>
          </p:txBody>
        </p:sp>
        <p:sp>
          <p:nvSpPr>
            <p:cNvPr id="11" name="Text Placeholder 80">
              <a:extLst>
                <a:ext uri="{FF2B5EF4-FFF2-40B4-BE49-F238E27FC236}">
                  <a16:creationId xmlns:a16="http://schemas.microsoft.com/office/drawing/2014/main" id="{3BF28A40-3F44-4C6A-81B5-2161EEF431B8}"/>
                </a:ext>
              </a:extLst>
            </p:cNvPr>
            <p:cNvSpPr txBox="1">
              <a:spLocks/>
            </p:cNvSpPr>
            <p:nvPr/>
          </p:nvSpPr>
          <p:spPr>
            <a:xfrm>
              <a:off x="635303" y="1910839"/>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Lorem ipsum dolor sit amet, consectetuer adipiscing elit</a:t>
              </a:r>
            </a:p>
          </p:txBody>
        </p:sp>
      </p:grpSp>
      <p:grpSp>
        <p:nvGrpSpPr>
          <p:cNvPr id="20" name="Group 19" title="Fund Category (Grouped)">
            <a:extLst>
              <a:ext uri="{FF2B5EF4-FFF2-40B4-BE49-F238E27FC236}">
                <a16:creationId xmlns:a16="http://schemas.microsoft.com/office/drawing/2014/main" id="{9E1D0716-8092-4CF7-A12E-F1BCC99E89C3}"/>
              </a:ext>
            </a:extLst>
          </p:cNvPr>
          <p:cNvGrpSpPr/>
          <p:nvPr/>
        </p:nvGrpSpPr>
        <p:grpSpPr>
          <a:xfrm>
            <a:off x="695631" y="3927174"/>
            <a:ext cx="2439313" cy="1773976"/>
            <a:chOff x="635303" y="2759296"/>
            <a:chExt cx="2439313" cy="1773976"/>
          </a:xfrm>
        </p:grpSpPr>
        <p:pic>
          <p:nvPicPr>
            <p:cNvPr id="24" name="Graphic 23" descr="Newspaper" title="Placeholder Icon">
              <a:extLst>
                <a:ext uri="{FF2B5EF4-FFF2-40B4-BE49-F238E27FC236}">
                  <a16:creationId xmlns:a16="http://schemas.microsoft.com/office/drawing/2014/main" id="{87FF2375-B49A-4319-B4DC-3C80BAD9BB84}"/>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558461" y="2759296"/>
              <a:ext cx="516155" cy="516155"/>
            </a:xfrm>
            <a:prstGeom prst="rect">
              <a:avLst/>
            </a:prstGeom>
          </p:spPr>
        </p:pic>
        <p:sp>
          <p:nvSpPr>
            <p:cNvPr id="22" name="Text Placeholder 80">
              <a:extLst>
                <a:ext uri="{FF2B5EF4-FFF2-40B4-BE49-F238E27FC236}">
                  <a16:creationId xmlns:a16="http://schemas.microsoft.com/office/drawing/2014/main" id="{84749242-C662-4254-B6A3-246DC1FF6808}"/>
                </a:ext>
              </a:extLst>
            </p:cNvPr>
            <p:cNvSpPr txBox="1">
              <a:spLocks/>
            </p:cNvSpPr>
            <p:nvPr/>
          </p:nvSpPr>
          <p:spPr>
            <a:xfrm>
              <a:off x="635303" y="3409888"/>
              <a:ext cx="2391394"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a:solidFill>
                    <a:schemeClr val="tx1">
                      <a:lumMod val="75000"/>
                      <a:lumOff val="25000"/>
                    </a:schemeClr>
                  </a:solidFill>
                </a:rPr>
                <a:t>Fund Category</a:t>
              </a:r>
            </a:p>
          </p:txBody>
        </p:sp>
        <p:sp>
          <p:nvSpPr>
            <p:cNvPr id="21" name="Text Placeholder 80">
              <a:extLst>
                <a:ext uri="{FF2B5EF4-FFF2-40B4-BE49-F238E27FC236}">
                  <a16:creationId xmlns:a16="http://schemas.microsoft.com/office/drawing/2014/main" id="{C3483C53-05C7-41D1-985C-79B44C4DB3B7}"/>
                </a:ext>
              </a:extLst>
            </p:cNvPr>
            <p:cNvSpPr txBox="1">
              <a:spLocks/>
            </p:cNvSpPr>
            <p:nvPr/>
          </p:nvSpPr>
          <p:spPr>
            <a:xfrm>
              <a:off x="635303" y="3816617"/>
              <a:ext cx="2391394" cy="716655"/>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sz="1400" dirty="0">
                  <a:solidFill>
                    <a:schemeClr val="tx1">
                      <a:lumMod val="75000"/>
                      <a:lumOff val="25000"/>
                    </a:schemeClr>
                  </a:solidFill>
                </a:rPr>
                <a:t>Lorem ipsum dolor sit amet, consectetuer adipiscing elit</a:t>
              </a:r>
            </a:p>
          </p:txBody>
        </p:sp>
      </p:grpSp>
      <p:graphicFrame>
        <p:nvGraphicFramePr>
          <p:cNvPr id="4" name="Chart 3" title="Funding Chart">
            <a:extLst>
              <a:ext uri="{FF2B5EF4-FFF2-40B4-BE49-F238E27FC236}">
                <a16:creationId xmlns:a16="http://schemas.microsoft.com/office/drawing/2014/main" id="{1ABE75E8-2998-4AD8-8098-39EDE88A00FB}"/>
              </a:ext>
            </a:extLst>
          </p:cNvPr>
          <p:cNvGraphicFramePr/>
          <p:nvPr>
            <p:extLst>
              <p:ext uri="{D42A27DB-BD31-4B8C-83A1-F6EECF244321}">
                <p14:modId xmlns:p14="http://schemas.microsoft.com/office/powerpoint/2010/main" val="4036401285"/>
              </p:ext>
            </p:extLst>
          </p:nvPr>
        </p:nvGraphicFramePr>
        <p:xfrm>
          <a:off x="3122536" y="1030514"/>
          <a:ext cx="5946928" cy="5334849"/>
        </p:xfrm>
        <a:graphic>
          <a:graphicData uri="http://schemas.openxmlformats.org/drawingml/2006/chart">
            <c:chart xmlns:c="http://schemas.openxmlformats.org/drawingml/2006/chart" xmlns:r="http://schemas.openxmlformats.org/officeDocument/2006/relationships" r:id="rId7"/>
          </a:graphicData>
        </a:graphic>
      </p:graphicFrame>
      <p:grpSp>
        <p:nvGrpSpPr>
          <p:cNvPr id="25" name="Group 24" title="Fund Category (Grouped)">
            <a:extLst>
              <a:ext uri="{FF2B5EF4-FFF2-40B4-BE49-F238E27FC236}">
                <a16:creationId xmlns:a16="http://schemas.microsoft.com/office/drawing/2014/main" id="{C08AEB7B-A2ED-4C07-8C5A-156DA6D715BE}"/>
              </a:ext>
            </a:extLst>
          </p:cNvPr>
          <p:cNvGrpSpPr/>
          <p:nvPr/>
        </p:nvGrpSpPr>
        <p:grpSpPr>
          <a:xfrm>
            <a:off x="8881417" y="1497049"/>
            <a:ext cx="2497783" cy="1962347"/>
            <a:chOff x="8881417" y="2258575"/>
            <a:chExt cx="2497783" cy="1962347"/>
          </a:xfrm>
        </p:grpSpPr>
        <p:pic>
          <p:nvPicPr>
            <p:cNvPr id="29" name="Graphic 28" descr="Icon Placeholder">
              <a:extLst>
                <a:ext uri="{FF2B5EF4-FFF2-40B4-BE49-F238E27FC236}">
                  <a16:creationId xmlns:a16="http://schemas.microsoft.com/office/drawing/2014/main" id="{E0E3C227-EFA0-47A9-BAEC-A3B06FCAFB00}"/>
                </a:ext>
              </a:extLst>
            </p:cNvPr>
            <p:cNvPicPr>
              <a:picLocks noChangeAspect="1"/>
            </p:cNvPicPr>
            <p:nvPr/>
          </p:nvPicPr>
          <p:blipFill>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8881417" y="2258575"/>
              <a:ext cx="567771" cy="567771"/>
            </a:xfrm>
            <a:prstGeom prst="rect">
              <a:avLst/>
            </a:prstGeom>
          </p:spPr>
        </p:pic>
        <p:sp>
          <p:nvSpPr>
            <p:cNvPr id="27" name="Text Placeholder 80">
              <a:extLst>
                <a:ext uri="{FF2B5EF4-FFF2-40B4-BE49-F238E27FC236}">
                  <a16:creationId xmlns:a16="http://schemas.microsoft.com/office/drawing/2014/main" id="{E691EA48-9FD0-4A91-A269-A8156DBAA8A1}"/>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Fund Category</a:t>
              </a:r>
            </a:p>
          </p:txBody>
        </p:sp>
        <p:sp>
          <p:nvSpPr>
            <p:cNvPr id="26" name="Text Placeholder 80">
              <a:extLst>
                <a:ext uri="{FF2B5EF4-FFF2-40B4-BE49-F238E27FC236}">
                  <a16:creationId xmlns:a16="http://schemas.microsoft.com/office/drawing/2014/main" id="{CF9BA5D5-8439-442E-A476-F8D139086D8D}"/>
                </a:ext>
              </a:extLst>
            </p:cNvPr>
            <p:cNvSpPr txBox="1">
              <a:spLocks/>
            </p:cNvSpPr>
            <p:nvPr/>
          </p:nvSpPr>
          <p:spPr>
            <a:xfrm>
              <a:off x="8987806" y="3316332"/>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75000"/>
                      <a:lumOff val="25000"/>
                    </a:schemeClr>
                  </a:solidFill>
                </a:rPr>
                <a:t>Lorem ipsum dolor sit amet, consectetuer adipiscing elit</a:t>
              </a:r>
            </a:p>
          </p:txBody>
        </p:sp>
      </p:grpSp>
      <p:grpSp>
        <p:nvGrpSpPr>
          <p:cNvPr id="5" name="Group 4" title="Fund Category (Grouped)">
            <a:extLst>
              <a:ext uri="{FF2B5EF4-FFF2-40B4-BE49-F238E27FC236}">
                <a16:creationId xmlns:a16="http://schemas.microsoft.com/office/drawing/2014/main" id="{9D2FFF25-64F0-47A5-BE16-964530465F5E}"/>
              </a:ext>
            </a:extLst>
          </p:cNvPr>
          <p:cNvGrpSpPr/>
          <p:nvPr/>
        </p:nvGrpSpPr>
        <p:grpSpPr>
          <a:xfrm>
            <a:off x="8881417" y="3927174"/>
            <a:ext cx="2497783" cy="1962347"/>
            <a:chOff x="8881417" y="2258575"/>
            <a:chExt cx="2497783" cy="1962347"/>
          </a:xfrm>
        </p:grpSpPr>
        <p:pic>
          <p:nvPicPr>
            <p:cNvPr id="9" name="Graphic 8" descr="Bullseye" title="Placeholder Icon">
              <a:extLst>
                <a:ext uri="{FF2B5EF4-FFF2-40B4-BE49-F238E27FC236}">
                  <a16:creationId xmlns:a16="http://schemas.microsoft.com/office/drawing/2014/main" id="{CE6069C6-95DD-4ED1-982A-DC78C0F4C814}"/>
                </a:ext>
              </a:extLst>
            </p:cNvPr>
            <p:cNvPicPr>
              <a:picLocks noChangeAspect="1"/>
            </p:cNvPicPr>
            <p:nvPr/>
          </p:nvPicPr>
          <p:blipFill>
            <a:blip r:embed="rId10" cstate="screen">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8881417" y="2258575"/>
              <a:ext cx="567771" cy="567771"/>
            </a:xfrm>
            <a:prstGeom prst="rect">
              <a:avLst/>
            </a:prstGeom>
          </p:spPr>
        </p:pic>
        <p:sp>
          <p:nvSpPr>
            <p:cNvPr id="7" name="Text Placeholder 80">
              <a:extLst>
                <a:ext uri="{FF2B5EF4-FFF2-40B4-BE49-F238E27FC236}">
                  <a16:creationId xmlns:a16="http://schemas.microsoft.com/office/drawing/2014/main" id="{2ABA949D-514D-46F1-9EA0-0044B954A1B5}"/>
                </a:ext>
              </a:extLst>
            </p:cNvPr>
            <p:cNvSpPr txBox="1">
              <a:spLocks/>
            </p:cNvSpPr>
            <p:nvPr/>
          </p:nvSpPr>
          <p:spPr>
            <a:xfrm>
              <a:off x="8967861" y="2909603"/>
              <a:ext cx="2391393" cy="272762"/>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chemeClr val="tx1">
                      <a:lumMod val="75000"/>
                      <a:lumOff val="25000"/>
                    </a:schemeClr>
                  </a:solidFill>
                </a:rPr>
                <a:t>Fund Category</a:t>
              </a:r>
            </a:p>
          </p:txBody>
        </p:sp>
        <p:sp>
          <p:nvSpPr>
            <p:cNvPr id="6" name="Text Placeholder 80">
              <a:extLst>
                <a:ext uri="{FF2B5EF4-FFF2-40B4-BE49-F238E27FC236}">
                  <a16:creationId xmlns:a16="http://schemas.microsoft.com/office/drawing/2014/main" id="{A0FE60BC-B552-4E0C-A2F3-D99FDA7DA656}"/>
                </a:ext>
              </a:extLst>
            </p:cNvPr>
            <p:cNvSpPr txBox="1">
              <a:spLocks/>
            </p:cNvSpPr>
            <p:nvPr/>
          </p:nvSpPr>
          <p:spPr>
            <a:xfrm>
              <a:off x="8987806" y="3316332"/>
              <a:ext cx="2391394" cy="904590"/>
            </a:xfrm>
            <a:prstGeom prst="rect">
              <a:avLst/>
            </a:prstGeom>
          </p:spPr>
          <p:txBody>
            <a:bodyPr lIns="0" tIns="0" rIns="0" bIns="0"/>
            <a:lstStyle>
              <a:lvl1pPr marL="266700" indent="-266700" algn="l" defTabSz="914400" rtl="0" eaLnBrk="1" latinLnBrk="0" hangingPunct="1">
                <a:lnSpc>
                  <a:spcPct val="100000"/>
                </a:lnSpc>
                <a:spcBef>
                  <a:spcPts val="1000"/>
                </a:spcBef>
                <a:spcAft>
                  <a:spcPts val="500"/>
                </a:spcAft>
                <a:buClr>
                  <a:schemeClr val="accent1"/>
                </a:buClr>
                <a:buFont typeface="Arial" panose="020B0604020202020204" pitchFamily="34" charset="0"/>
                <a:buChar char="○"/>
                <a:defRPr sz="1800" kern="1200">
                  <a:solidFill>
                    <a:schemeClr val="tx2"/>
                  </a:solidFill>
                  <a:latin typeface="+mn-lt"/>
                  <a:ea typeface="+mn-ea"/>
                  <a:cs typeface="+mn-cs"/>
                </a:defRPr>
              </a:lvl1pPr>
              <a:lvl2pPr marL="542925" indent="-276225"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2pPr>
              <a:lvl3pPr marL="809625" indent="-266700" algn="l" defTabSz="914400" rtl="0" eaLnBrk="1" latinLnBrk="0" hangingPunct="1">
                <a:lnSpc>
                  <a:spcPct val="100000"/>
                </a:lnSpc>
                <a:spcBef>
                  <a:spcPts val="500"/>
                </a:spcBef>
                <a:spcAft>
                  <a:spcPts val="500"/>
                </a:spcAft>
                <a:buFont typeface="Arial" panose="020B0604020202020204" pitchFamily="34" charset="0"/>
                <a:buChar char="•"/>
                <a:defRPr sz="1600" kern="1200">
                  <a:solidFill>
                    <a:schemeClr val="tx2"/>
                  </a:solidFill>
                  <a:latin typeface="+mn-lt"/>
                  <a:ea typeface="+mn-ea"/>
                  <a:cs typeface="+mn-cs"/>
                </a:defRPr>
              </a:lvl3pPr>
              <a:lvl4pPr marL="1076325" indent="-266700" algn="l" defTabSz="914400" rtl="0" eaLnBrk="1" latinLnBrk="0" hangingPunct="1">
                <a:lnSpc>
                  <a:spcPct val="100000"/>
                </a:lnSpc>
                <a:spcBef>
                  <a:spcPts val="500"/>
                </a:spcBef>
                <a:spcAft>
                  <a:spcPts val="500"/>
                </a:spcAft>
                <a:buFont typeface="Arial" panose="020B0604020202020204" pitchFamily="34" charset="0"/>
                <a:buChar char="•"/>
                <a:defRPr sz="1400" kern="1200">
                  <a:solidFill>
                    <a:schemeClr val="tx2"/>
                  </a:solidFill>
                  <a:latin typeface="+mn-lt"/>
                  <a:ea typeface="+mn-ea"/>
                  <a:cs typeface="+mn-cs"/>
                </a:defRPr>
              </a:lvl4pPr>
              <a:lvl5pPr marL="1343025" indent="-266700" algn="l" defTabSz="914400" rtl="0" eaLnBrk="1" latinLnBrk="0" hangingPunct="1">
                <a:lnSpc>
                  <a:spcPct val="100000"/>
                </a:lnSpc>
                <a:spcBef>
                  <a:spcPts val="500"/>
                </a:spcBef>
                <a:spcAft>
                  <a:spcPts val="500"/>
                </a:spcAft>
                <a:buFont typeface="Arial" panose="020B0604020202020204" pitchFamily="34" charset="0"/>
                <a:buChar char="•"/>
                <a:defRPr sz="12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1">
                      <a:lumMod val="75000"/>
                      <a:lumOff val="25000"/>
                    </a:schemeClr>
                  </a:solidFill>
                </a:rPr>
                <a:t>Lorem ipsum dolor sit amet, consectetuer adipiscing elit</a:t>
              </a:r>
            </a:p>
          </p:txBody>
        </p:sp>
      </p:grpSp>
      <p:sp>
        <p:nvSpPr>
          <p:cNvPr id="3" name="Slide Number Placeholder 2">
            <a:extLst>
              <a:ext uri="{FF2B5EF4-FFF2-40B4-BE49-F238E27FC236}">
                <a16:creationId xmlns:a16="http://schemas.microsoft.com/office/drawing/2014/main" id="{5108DE63-22D3-42B8-803D-E9D8BE04D5B8}"/>
              </a:ext>
            </a:extLst>
          </p:cNvPr>
          <p:cNvSpPr>
            <a:spLocks noGrp="1"/>
          </p:cNvSpPr>
          <p:nvPr>
            <p:ph type="sldNum" sz="quarter" idx="11"/>
          </p:nvPr>
        </p:nvSpPr>
        <p:spPr/>
        <p:txBody>
          <a:bodyPr/>
          <a:lstStyle/>
          <a:p>
            <a:fld id="{19B51A1E-902D-48AF-9020-955120F399B6}" type="slidenum">
              <a:rPr lang="en-US" smtClean="0"/>
              <a:pPr/>
              <a:t>10</a:t>
            </a:fld>
            <a:endParaRPr lang="en-US" dirty="0"/>
          </a:p>
        </p:txBody>
      </p:sp>
    </p:spTree>
    <p:extLst>
      <p:ext uri="{BB962C8B-B14F-4D97-AF65-F5344CB8AC3E}">
        <p14:creationId xmlns:p14="http://schemas.microsoft.com/office/powerpoint/2010/main" val="13138090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A10-2775-487B-B727-772179D8F766}"/>
              </a:ext>
            </a:extLst>
          </p:cNvPr>
          <p:cNvSpPr>
            <a:spLocks noGrp="1"/>
          </p:cNvSpPr>
          <p:nvPr>
            <p:ph type="title"/>
          </p:nvPr>
        </p:nvSpPr>
        <p:spPr/>
        <p:txBody>
          <a:bodyPr/>
          <a:lstStyle/>
          <a:p>
            <a:r>
              <a:rPr lang="en-US" dirty="0"/>
              <a:t>Cash Flow and Profit/Loss Statement</a:t>
            </a:r>
          </a:p>
        </p:txBody>
      </p:sp>
      <p:graphicFrame>
        <p:nvGraphicFramePr>
          <p:cNvPr id="4" name="Table 3">
            <a:extLst>
              <a:ext uri="{FF2B5EF4-FFF2-40B4-BE49-F238E27FC236}">
                <a16:creationId xmlns:a16="http://schemas.microsoft.com/office/drawing/2014/main" id="{D5CEDA25-1E94-4CF9-B6CD-A1094EDD7B2C}"/>
              </a:ext>
            </a:extLst>
          </p:cNvPr>
          <p:cNvGraphicFramePr>
            <a:graphicFrameLocks noGrp="1"/>
          </p:cNvGraphicFramePr>
          <p:nvPr>
            <p:extLst>
              <p:ext uri="{D42A27DB-BD31-4B8C-83A1-F6EECF244321}">
                <p14:modId xmlns:p14="http://schemas.microsoft.com/office/powerpoint/2010/main" val="2472446186"/>
              </p:ext>
            </p:extLst>
          </p:nvPr>
        </p:nvGraphicFramePr>
        <p:xfrm>
          <a:off x="431800" y="1124680"/>
          <a:ext cx="11340000" cy="4666196"/>
        </p:xfrm>
        <a:graphic>
          <a:graphicData uri="http://schemas.openxmlformats.org/drawingml/2006/table">
            <a:tbl>
              <a:tblPr firstRow="1" firstCol="1">
                <a:tableStyleId>{5C22544A-7EE6-4342-B048-85BDC9FD1C3A}</a:tableStyleId>
              </a:tblPr>
              <a:tblGrid>
                <a:gridCol w="2268000">
                  <a:extLst>
                    <a:ext uri="{9D8B030D-6E8A-4147-A177-3AD203B41FA5}">
                      <a16:colId xmlns:a16="http://schemas.microsoft.com/office/drawing/2014/main" val="1173992025"/>
                    </a:ext>
                  </a:extLst>
                </a:gridCol>
                <a:gridCol w="2839914">
                  <a:extLst>
                    <a:ext uri="{9D8B030D-6E8A-4147-A177-3AD203B41FA5}">
                      <a16:colId xmlns:a16="http://schemas.microsoft.com/office/drawing/2014/main" val="115202853"/>
                    </a:ext>
                  </a:extLst>
                </a:gridCol>
                <a:gridCol w="2839914">
                  <a:extLst>
                    <a:ext uri="{9D8B030D-6E8A-4147-A177-3AD203B41FA5}">
                      <a16:colId xmlns:a16="http://schemas.microsoft.com/office/drawing/2014/main" val="1010693434"/>
                    </a:ext>
                  </a:extLst>
                </a:gridCol>
                <a:gridCol w="2839914">
                  <a:extLst>
                    <a:ext uri="{9D8B030D-6E8A-4147-A177-3AD203B41FA5}">
                      <a16:colId xmlns:a16="http://schemas.microsoft.com/office/drawing/2014/main" val="3778082769"/>
                    </a:ext>
                  </a:extLst>
                </a:gridCol>
                <a:gridCol w="552258">
                  <a:extLst>
                    <a:ext uri="{9D8B030D-6E8A-4147-A177-3AD203B41FA5}">
                      <a16:colId xmlns:a16="http://schemas.microsoft.com/office/drawing/2014/main" val="1944590475"/>
                    </a:ext>
                  </a:extLst>
                </a:gridCol>
              </a:tblGrid>
              <a:tr h="293897">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1" i="0" u="none" strike="noStrike" dirty="0">
                          <a:solidFill>
                            <a:schemeClr val="tx1">
                              <a:lumMod val="75000"/>
                              <a:lumOff val="25000"/>
                            </a:schemeClr>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3</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223600"/>
                  </a:ext>
                </a:extLst>
              </a:tr>
              <a:tr h="305012">
                <a:tc>
                  <a:txBody>
                    <a:bodyPr/>
                    <a:lstStyle/>
                    <a:p>
                      <a:pPr algn="l" fontAlgn="b"/>
                      <a:r>
                        <a:rPr lang="en-US" sz="1400" b="0" i="0" u="none" strike="noStrike" dirty="0">
                          <a:solidFill>
                            <a:schemeClr val="tx1">
                              <a:lumMod val="75000"/>
                              <a:lumOff val="25000"/>
                            </a:schemeClr>
                          </a:solidFill>
                          <a:effectLst/>
                          <a:latin typeface="+mn-lt"/>
                        </a:rPr>
                        <a:t>Detailers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305012">
                <a:tc>
                  <a:txBody>
                    <a:bodyPr/>
                    <a:lstStyle/>
                    <a:p>
                      <a:pPr algn="l" fontAlgn="b"/>
                      <a:r>
                        <a:rPr lang="en-US" sz="1400" b="0" i="0" u="none" strike="noStrike" dirty="0">
                          <a:solidFill>
                            <a:schemeClr val="tx1">
                              <a:lumMod val="75000"/>
                              <a:lumOff val="25000"/>
                            </a:schemeClr>
                          </a:solidFill>
                          <a:effectLst/>
                          <a:latin typeface="+mn-lt"/>
                        </a:rPr>
                        <a:t>Users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305012">
                <a:tc>
                  <a:txBody>
                    <a:bodyPr/>
                    <a:lstStyle/>
                    <a:p>
                      <a:pPr algn="l" fontAlgn="b"/>
                      <a:r>
                        <a:rPr lang="en-US" sz="1400" b="0" i="0" u="none" strike="noStrike" dirty="0">
                          <a:solidFill>
                            <a:schemeClr val="tx1">
                              <a:lumMod val="75000"/>
                              <a:lumOff val="25000"/>
                            </a:schemeClr>
                          </a:solidFill>
                          <a:effectLst/>
                          <a:latin typeface="+mn-lt"/>
                        </a:rPr>
                        <a:t>Sales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305012">
                <a:tc>
                  <a:txBody>
                    <a:bodyPr/>
                    <a:lstStyle/>
                    <a:p>
                      <a:pPr algn="l" fontAlgn="b"/>
                      <a:r>
                        <a:rPr lang="en-US" sz="1400" b="0" i="0" u="none" strike="noStrike" dirty="0">
                          <a:solidFill>
                            <a:schemeClr val="tx1">
                              <a:lumMod val="75000"/>
                              <a:lumOff val="25000"/>
                            </a:schemeClr>
                          </a:solidFill>
                          <a:effectLst/>
                          <a:latin typeface="+mn-lt"/>
                        </a:rPr>
                        <a:t>Average Price per Sale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75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80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305012">
                <a:tc>
                  <a:txBody>
                    <a:bodyPr/>
                    <a:lstStyle/>
                    <a:p>
                      <a:pPr algn="l" fontAlgn="b"/>
                      <a:r>
                        <a:rPr lang="en-US" sz="1400" b="0" i="0" u="none" strike="noStrike" dirty="0">
                          <a:solidFill>
                            <a:schemeClr val="tx1">
                              <a:lumMod val="75000"/>
                              <a:lumOff val="25000"/>
                            </a:schemeClr>
                          </a:solidFill>
                          <a:effectLst/>
                          <a:latin typeface="+mn-lt"/>
                        </a:rPr>
                        <a:t>Revenue @ 15%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Cost of Revenue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520710"/>
                  </a:ext>
                </a:extLst>
              </a:tr>
              <a:tr h="305012">
                <a:tc>
                  <a:txBody>
                    <a:bodyPr/>
                    <a:lstStyle/>
                    <a:p>
                      <a:pPr algn="l" fontAlgn="b"/>
                      <a:r>
                        <a:rPr lang="en-US" sz="1400" b="1" i="0" u="none" strike="noStrike" dirty="0">
                          <a:solidFill>
                            <a:schemeClr val="tx1">
                              <a:lumMod val="75000"/>
                              <a:lumOff val="25000"/>
                            </a:schemeClr>
                          </a:solidFill>
                          <a:effectLst/>
                          <a:latin typeface="+mn-lt"/>
                        </a:rPr>
                        <a:t>Gross Profit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742177"/>
                  </a:ext>
                </a:extLst>
              </a:tr>
              <a:tr h="305012">
                <a:tc>
                  <a:txBody>
                    <a:bodyPr/>
                    <a:lstStyle/>
                    <a:p>
                      <a:pPr algn="l" fontAlgn="b"/>
                      <a:r>
                        <a:rPr lang="en-US" sz="1400" b="0" i="0" u="none" strike="noStrike" dirty="0">
                          <a:solidFill>
                            <a:schemeClr val="tx1">
                              <a:lumMod val="75000"/>
                              <a:lumOff val="25000"/>
                            </a:schemeClr>
                          </a:solidFill>
                          <a:effectLst/>
                          <a:latin typeface="+mn-lt"/>
                        </a:rPr>
                        <a:t>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6649893"/>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Sales &amp; Marketing</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38,400,000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151,200,000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70%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679637"/>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Customer Service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1,687,500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7003364"/>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Product Development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10,800,000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5552400"/>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Research</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281,250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4,320,000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338634"/>
                  </a:ext>
                </a:extLst>
              </a:tr>
              <a:tr h="305012">
                <a:tc>
                  <a:txBody>
                    <a:bodyPr/>
                    <a:lstStyle/>
                    <a:p>
                      <a:pPr algn="l" fontAlgn="b"/>
                      <a:r>
                        <a:rPr lang="en-US" sz="1400" b="1" i="0" u="none" strike="noStrike" dirty="0">
                          <a:solidFill>
                            <a:schemeClr val="tx1">
                              <a:lumMod val="75000"/>
                              <a:lumOff val="25000"/>
                            </a:schemeClr>
                          </a:solidFill>
                          <a:effectLst/>
                          <a:latin typeface="+mn-lt"/>
                        </a:rPr>
                        <a:t>Total 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7 593,750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52,800,000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187,920,000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785602"/>
                  </a:ext>
                </a:extLst>
              </a:tr>
              <a:tr h="382065">
                <a:tc>
                  <a:txBody>
                    <a:bodyPr/>
                    <a:lstStyle/>
                    <a:p>
                      <a:pPr algn="l" fontAlgn="b"/>
                      <a:r>
                        <a:rPr lang="en-US" sz="1400" b="0" i="0" u="none" strike="noStrike" dirty="0">
                          <a:solidFill>
                            <a:schemeClr val="tx1">
                              <a:lumMod val="75000"/>
                              <a:lumOff val="25000"/>
                            </a:schemeClr>
                          </a:solidFill>
                          <a:effectLst/>
                          <a:latin typeface="+mn-lt"/>
                        </a:rPr>
                        <a:t>EBIT</a:t>
                      </a:r>
                    </a:p>
                  </a:txBody>
                  <a:tcPr anchor="b">
                    <a:lnL w="3175" cap="flat" cmpd="sng" algn="ctr">
                      <a:solidFill>
                        <a:schemeClr val="bg1">
                          <a:lumMod val="8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-1,968,750</a:t>
                      </a:r>
                    </a:p>
                  </a:txBody>
                  <a:tcPr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-4,800,000</a:t>
                      </a:r>
                    </a:p>
                  </a:txBody>
                  <a:tcPr anchor="b">
                    <a:lnL w="12700" cap="flat" cmpd="sng" algn="ctr">
                      <a:solidFill>
                        <a:srgbClr val="FF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28,080,000</a:t>
                      </a:r>
                    </a:p>
                  </a:txBody>
                  <a:tcPr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13%</a:t>
                      </a:r>
                    </a:p>
                  </a:txBody>
                  <a:tcPr anchor="b">
                    <a:lnL w="12700" cap="flat" cmpd="sng" algn="ctr">
                      <a:solidFill>
                        <a:schemeClr val="accent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959351"/>
                  </a:ext>
                </a:extLst>
              </a:tr>
            </a:tbl>
          </a:graphicData>
        </a:graphic>
      </p:graphicFrame>
      <p:sp>
        <p:nvSpPr>
          <p:cNvPr id="3" name="Slide Number Placeholder 2">
            <a:extLst>
              <a:ext uri="{FF2B5EF4-FFF2-40B4-BE49-F238E27FC236}">
                <a16:creationId xmlns:a16="http://schemas.microsoft.com/office/drawing/2014/main" id="{2CA3C8A8-A96E-4C3C-B900-3F4964389BD0}"/>
              </a:ext>
            </a:extLst>
          </p:cNvPr>
          <p:cNvSpPr>
            <a:spLocks noGrp="1"/>
          </p:cNvSpPr>
          <p:nvPr>
            <p:ph type="sldNum" sz="quarter" idx="11"/>
          </p:nvPr>
        </p:nvSpPr>
        <p:spPr/>
        <p:txBody>
          <a:bodyPr/>
          <a:lstStyle/>
          <a:p>
            <a:fld id="{19B51A1E-902D-48AF-9020-955120F399B6}" type="slidenum">
              <a:rPr lang="en-US" smtClean="0"/>
              <a:pPr/>
              <a:t>11</a:t>
            </a:fld>
            <a:endParaRPr lang="en-US" dirty="0"/>
          </a:p>
        </p:txBody>
      </p:sp>
    </p:spTree>
    <p:extLst>
      <p:ext uri="{BB962C8B-B14F-4D97-AF65-F5344CB8AC3E}">
        <p14:creationId xmlns:p14="http://schemas.microsoft.com/office/powerpoint/2010/main" val="102209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1FA10-2775-487B-B727-772179D8F766}"/>
              </a:ext>
            </a:extLst>
          </p:cNvPr>
          <p:cNvSpPr>
            <a:spLocks noGrp="1"/>
          </p:cNvSpPr>
          <p:nvPr>
            <p:ph type="title"/>
          </p:nvPr>
        </p:nvSpPr>
        <p:spPr/>
        <p:txBody>
          <a:bodyPr/>
          <a:lstStyle/>
          <a:p>
            <a:r>
              <a:rPr lang="en-US" dirty="0"/>
              <a:t>Cash Flow and Profit/Loss Statement Pt.2</a:t>
            </a:r>
          </a:p>
        </p:txBody>
      </p:sp>
      <p:graphicFrame>
        <p:nvGraphicFramePr>
          <p:cNvPr id="4" name="Table 3">
            <a:extLst>
              <a:ext uri="{FF2B5EF4-FFF2-40B4-BE49-F238E27FC236}">
                <a16:creationId xmlns:a16="http://schemas.microsoft.com/office/drawing/2014/main" id="{D5CEDA25-1E94-4CF9-B6CD-A1094EDD7B2C}"/>
              </a:ext>
            </a:extLst>
          </p:cNvPr>
          <p:cNvGraphicFramePr>
            <a:graphicFrameLocks noGrp="1"/>
          </p:cNvGraphicFramePr>
          <p:nvPr/>
        </p:nvGraphicFramePr>
        <p:xfrm>
          <a:off x="431800" y="1124680"/>
          <a:ext cx="11340000" cy="4666196"/>
        </p:xfrm>
        <a:graphic>
          <a:graphicData uri="http://schemas.openxmlformats.org/drawingml/2006/table">
            <a:tbl>
              <a:tblPr firstRow="1" firstCol="1">
                <a:tableStyleId>{5C22544A-7EE6-4342-B048-85BDC9FD1C3A}</a:tableStyleId>
              </a:tblPr>
              <a:tblGrid>
                <a:gridCol w="2268000">
                  <a:extLst>
                    <a:ext uri="{9D8B030D-6E8A-4147-A177-3AD203B41FA5}">
                      <a16:colId xmlns:a16="http://schemas.microsoft.com/office/drawing/2014/main" val="1173992025"/>
                    </a:ext>
                  </a:extLst>
                </a:gridCol>
                <a:gridCol w="2839914">
                  <a:extLst>
                    <a:ext uri="{9D8B030D-6E8A-4147-A177-3AD203B41FA5}">
                      <a16:colId xmlns:a16="http://schemas.microsoft.com/office/drawing/2014/main" val="115202853"/>
                    </a:ext>
                  </a:extLst>
                </a:gridCol>
                <a:gridCol w="2839914">
                  <a:extLst>
                    <a:ext uri="{9D8B030D-6E8A-4147-A177-3AD203B41FA5}">
                      <a16:colId xmlns:a16="http://schemas.microsoft.com/office/drawing/2014/main" val="1010693434"/>
                    </a:ext>
                  </a:extLst>
                </a:gridCol>
                <a:gridCol w="2839914">
                  <a:extLst>
                    <a:ext uri="{9D8B030D-6E8A-4147-A177-3AD203B41FA5}">
                      <a16:colId xmlns:a16="http://schemas.microsoft.com/office/drawing/2014/main" val="3778082769"/>
                    </a:ext>
                  </a:extLst>
                </a:gridCol>
                <a:gridCol w="552258">
                  <a:extLst>
                    <a:ext uri="{9D8B030D-6E8A-4147-A177-3AD203B41FA5}">
                      <a16:colId xmlns:a16="http://schemas.microsoft.com/office/drawing/2014/main" val="1944590475"/>
                    </a:ext>
                  </a:extLst>
                </a:gridCol>
              </a:tblGrid>
              <a:tr h="293897">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1" i="0" u="none" strike="noStrike" dirty="0">
                          <a:solidFill>
                            <a:schemeClr val="tx1">
                              <a:lumMod val="75000"/>
                              <a:lumOff val="25000"/>
                            </a:schemeClr>
                          </a:solidFill>
                          <a:effectLst/>
                          <a:latin typeface="+mn-lt"/>
                        </a:rPr>
                        <a:t>Year 1</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Year 3</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7223600"/>
                  </a:ext>
                </a:extLst>
              </a:tr>
              <a:tr h="305012">
                <a:tc>
                  <a:txBody>
                    <a:bodyPr/>
                    <a:lstStyle/>
                    <a:p>
                      <a:pPr algn="l" fontAlgn="b"/>
                      <a:r>
                        <a:rPr lang="en-US" sz="1400" b="0" i="0" u="none" strike="noStrike" dirty="0">
                          <a:solidFill>
                            <a:schemeClr val="tx1">
                              <a:lumMod val="75000"/>
                              <a:lumOff val="25000"/>
                            </a:schemeClr>
                          </a:solidFill>
                          <a:effectLst/>
                          <a:latin typeface="+mn-lt"/>
                        </a:rPr>
                        <a:t>Detailers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3495943"/>
                  </a:ext>
                </a:extLst>
              </a:tr>
              <a:tr h="305012">
                <a:tc>
                  <a:txBody>
                    <a:bodyPr/>
                    <a:lstStyle/>
                    <a:p>
                      <a:pPr algn="l" fontAlgn="b"/>
                      <a:r>
                        <a:rPr lang="en-US" sz="1400" b="0" i="0" u="none" strike="noStrike" dirty="0">
                          <a:solidFill>
                            <a:schemeClr val="tx1">
                              <a:lumMod val="75000"/>
                              <a:lumOff val="25000"/>
                            </a:schemeClr>
                          </a:solidFill>
                          <a:effectLst/>
                          <a:latin typeface="+mn-lt"/>
                        </a:rPr>
                        <a:t>Users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2132828"/>
                  </a:ext>
                </a:extLst>
              </a:tr>
              <a:tr h="305012">
                <a:tc>
                  <a:txBody>
                    <a:bodyPr/>
                    <a:lstStyle/>
                    <a:p>
                      <a:pPr algn="l" fontAlgn="b"/>
                      <a:r>
                        <a:rPr lang="en-US" sz="1400" b="0" i="0" u="none" strike="noStrike" dirty="0">
                          <a:solidFill>
                            <a:schemeClr val="tx1">
                              <a:lumMod val="75000"/>
                              <a:lumOff val="25000"/>
                            </a:schemeClr>
                          </a:solidFill>
                          <a:effectLst/>
                          <a:latin typeface="+mn-lt"/>
                        </a:rPr>
                        <a:t>Sales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16 000,000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4300830"/>
                  </a:ext>
                </a:extLst>
              </a:tr>
              <a:tr h="305012">
                <a:tc>
                  <a:txBody>
                    <a:bodyPr/>
                    <a:lstStyle/>
                    <a:p>
                      <a:pPr algn="l" fontAlgn="b"/>
                      <a:r>
                        <a:rPr lang="en-US" sz="1400" b="0" i="0" u="none" strike="noStrike" dirty="0">
                          <a:solidFill>
                            <a:schemeClr val="tx1">
                              <a:lumMod val="75000"/>
                              <a:lumOff val="25000"/>
                            </a:schemeClr>
                          </a:solidFill>
                          <a:effectLst/>
                          <a:latin typeface="+mn-lt"/>
                        </a:rPr>
                        <a:t>Average Price per Sale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75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80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87728417"/>
                  </a:ext>
                </a:extLst>
              </a:tr>
              <a:tr h="305012">
                <a:tc>
                  <a:txBody>
                    <a:bodyPr/>
                    <a:lstStyle/>
                    <a:p>
                      <a:pPr algn="l" fontAlgn="b"/>
                      <a:r>
                        <a:rPr lang="en-US" sz="1400" b="0" i="0" u="none" strike="noStrike" dirty="0">
                          <a:solidFill>
                            <a:schemeClr val="tx1">
                              <a:lumMod val="75000"/>
                              <a:lumOff val="25000"/>
                            </a:schemeClr>
                          </a:solidFill>
                          <a:effectLst/>
                          <a:latin typeface="+mn-lt"/>
                        </a:rPr>
                        <a:t>Revenue @ 15%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57078208"/>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Cost of Revenue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2520710"/>
                  </a:ext>
                </a:extLst>
              </a:tr>
              <a:tr h="305012">
                <a:tc>
                  <a:txBody>
                    <a:bodyPr/>
                    <a:lstStyle/>
                    <a:p>
                      <a:pPr algn="l" fontAlgn="b"/>
                      <a:r>
                        <a:rPr lang="en-US" sz="1400" b="1" i="0" u="none" strike="noStrike" dirty="0">
                          <a:solidFill>
                            <a:schemeClr val="tx1">
                              <a:lumMod val="75000"/>
                              <a:lumOff val="25000"/>
                            </a:schemeClr>
                          </a:solidFill>
                          <a:effectLst/>
                          <a:latin typeface="+mn-lt"/>
                        </a:rPr>
                        <a:t>Gross Profit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5,625,000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48,000,000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216,000,000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99742177"/>
                  </a:ext>
                </a:extLst>
              </a:tr>
              <a:tr h="305012">
                <a:tc>
                  <a:txBody>
                    <a:bodyPr/>
                    <a:lstStyle/>
                    <a:p>
                      <a:pPr algn="l" fontAlgn="b"/>
                      <a:r>
                        <a:rPr lang="en-US" sz="1400" b="0" i="0" u="none" strike="noStrike" dirty="0">
                          <a:solidFill>
                            <a:schemeClr val="tx1">
                              <a:lumMod val="75000"/>
                              <a:lumOff val="25000"/>
                            </a:schemeClr>
                          </a:solidFill>
                          <a:effectLst/>
                          <a:latin typeface="+mn-lt"/>
                        </a:rPr>
                        <a:t>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66649893"/>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Sales &amp; Marketing</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5,062,500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38,400,000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151,200,000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70%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85679637"/>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Customer Service</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1,687,500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9,600,000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21,600,000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7003364"/>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Product Development</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562,500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10,800,000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5%</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05552400"/>
                  </a:ext>
                </a:extLst>
              </a:tr>
              <a:tr h="305012">
                <a:tc>
                  <a:txBody>
                    <a:bodyPr/>
                    <a:lstStyle/>
                    <a:p>
                      <a:pPr marL="171450" indent="-171450" algn="l" fontAlgn="b">
                        <a:buFont typeface="Arial" panose="020B0604020202020204" pitchFamily="34" charset="0"/>
                        <a:buChar char="•"/>
                      </a:pPr>
                      <a:r>
                        <a:rPr lang="en-US" sz="1400" b="0" i="0" u="none" strike="noStrike" dirty="0">
                          <a:solidFill>
                            <a:schemeClr val="tx1">
                              <a:lumMod val="75000"/>
                              <a:lumOff val="25000"/>
                            </a:schemeClr>
                          </a:solidFill>
                          <a:effectLst/>
                          <a:latin typeface="+mn-lt"/>
                        </a:rPr>
                        <a:t>Research</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281,250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2,400,000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75000"/>
                              <a:lumOff val="25000"/>
                            </a:schemeClr>
                          </a:solidFill>
                          <a:effectLst/>
                          <a:latin typeface="+mn-lt"/>
                        </a:rPr>
                        <a:t>4,320,000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2%</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4338634"/>
                  </a:ext>
                </a:extLst>
              </a:tr>
              <a:tr h="305012">
                <a:tc>
                  <a:txBody>
                    <a:bodyPr/>
                    <a:lstStyle/>
                    <a:p>
                      <a:pPr algn="l" fontAlgn="b"/>
                      <a:r>
                        <a:rPr lang="en-US" sz="1400" b="1" i="0" u="none" strike="noStrike" dirty="0">
                          <a:solidFill>
                            <a:schemeClr val="tx1">
                              <a:lumMod val="75000"/>
                              <a:lumOff val="25000"/>
                            </a:schemeClr>
                          </a:solidFill>
                          <a:effectLst/>
                          <a:latin typeface="+mn-lt"/>
                        </a:rPr>
                        <a:t>Total Expenses</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7 593,750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52,800,000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r" fontAlgn="b"/>
                      <a:r>
                        <a:rPr lang="en-US" sz="1400" b="1" i="0" u="none" strike="noStrike" dirty="0">
                          <a:solidFill>
                            <a:schemeClr val="tx1">
                              <a:lumMod val="75000"/>
                              <a:lumOff val="25000"/>
                            </a:schemeClr>
                          </a:solidFill>
                          <a:effectLst/>
                          <a:latin typeface="+mn-lt"/>
                        </a:rPr>
                        <a:t>187,920,000</a:t>
                      </a: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fontAlgn="b"/>
                      <a:endParaRPr lang="en-US" sz="1400" b="0" i="0" u="none" strike="noStrike" dirty="0">
                        <a:solidFill>
                          <a:schemeClr val="tx1">
                            <a:lumMod val="75000"/>
                            <a:lumOff val="25000"/>
                          </a:schemeClr>
                        </a:solidFill>
                        <a:effectLst/>
                        <a:latin typeface="+mn-lt"/>
                      </a:endParaRPr>
                    </a:p>
                  </a:txBody>
                  <a:tcPr anchor="b">
                    <a:lnL w="3175" cap="flat" cmpd="sng" algn="ctr">
                      <a:solidFill>
                        <a:schemeClr val="bg1">
                          <a:lumMod val="85000"/>
                        </a:schemeClr>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00785602"/>
                  </a:ext>
                </a:extLst>
              </a:tr>
              <a:tr h="382065">
                <a:tc>
                  <a:txBody>
                    <a:bodyPr/>
                    <a:lstStyle/>
                    <a:p>
                      <a:pPr algn="l" fontAlgn="b"/>
                      <a:r>
                        <a:rPr lang="en-US" sz="1400" b="0" i="0" u="none" strike="noStrike" dirty="0">
                          <a:solidFill>
                            <a:schemeClr val="tx1">
                              <a:lumMod val="75000"/>
                              <a:lumOff val="25000"/>
                            </a:schemeClr>
                          </a:solidFill>
                          <a:effectLst/>
                          <a:latin typeface="+mn-lt"/>
                        </a:rPr>
                        <a:t>EBIT</a:t>
                      </a:r>
                    </a:p>
                  </a:txBody>
                  <a:tcPr anchor="b">
                    <a:lnL w="3175" cap="flat" cmpd="sng" algn="ctr">
                      <a:solidFill>
                        <a:schemeClr val="bg1">
                          <a:lumMod val="85000"/>
                        </a:schemeClr>
                      </a:solidFill>
                      <a:prstDash val="solid"/>
                      <a:round/>
                      <a:headEnd type="none" w="med" len="med"/>
                      <a:tailEnd type="none" w="med" len="med"/>
                    </a:lnL>
                    <a:lnR w="12700" cap="flat" cmpd="sng" algn="ctr">
                      <a:solidFill>
                        <a:srgbClr val="FF0000"/>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-1,968,750</a:t>
                      </a:r>
                    </a:p>
                  </a:txBody>
                  <a:tcPr anchor="b">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-4,800,000</a:t>
                      </a:r>
                    </a:p>
                  </a:txBody>
                  <a:tcPr anchor="b">
                    <a:lnL w="12700" cap="flat" cmpd="sng" algn="ctr">
                      <a:solidFill>
                        <a:srgbClr val="FF0000"/>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2000" b="1" i="0" u="none" strike="noStrike" dirty="0">
                          <a:solidFill>
                            <a:schemeClr val="tx1">
                              <a:lumMod val="75000"/>
                              <a:lumOff val="25000"/>
                            </a:schemeClr>
                          </a:solidFill>
                          <a:effectLst/>
                          <a:latin typeface="+mj-lt"/>
                        </a:rPr>
                        <a:t>28,080,000</a:t>
                      </a:r>
                    </a:p>
                  </a:txBody>
                  <a:tcPr anchor="b">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400" b="0" i="0" u="none" strike="noStrike" dirty="0">
                          <a:solidFill>
                            <a:schemeClr val="tx1">
                              <a:lumMod val="75000"/>
                              <a:lumOff val="25000"/>
                            </a:schemeClr>
                          </a:solidFill>
                          <a:effectLst/>
                          <a:latin typeface="+mn-lt"/>
                        </a:rPr>
                        <a:t>13%</a:t>
                      </a:r>
                    </a:p>
                  </a:txBody>
                  <a:tcPr anchor="b">
                    <a:lnL w="12700" cap="flat" cmpd="sng" algn="ctr">
                      <a:solidFill>
                        <a:schemeClr val="accent1"/>
                      </a:solidFill>
                      <a:prstDash val="solid"/>
                      <a:round/>
                      <a:headEnd type="none" w="med" len="med"/>
                      <a:tailEnd type="none" w="med" len="med"/>
                    </a:lnL>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lnB w="317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34959351"/>
                  </a:ext>
                </a:extLst>
              </a:tr>
            </a:tbl>
          </a:graphicData>
        </a:graphic>
      </p:graphicFrame>
      <p:sp>
        <p:nvSpPr>
          <p:cNvPr id="3" name="Slide Number Placeholder 2">
            <a:extLst>
              <a:ext uri="{FF2B5EF4-FFF2-40B4-BE49-F238E27FC236}">
                <a16:creationId xmlns:a16="http://schemas.microsoft.com/office/drawing/2014/main" id="{2CA3C8A8-A96E-4C3C-B900-3F4964389BD0}"/>
              </a:ext>
            </a:extLst>
          </p:cNvPr>
          <p:cNvSpPr>
            <a:spLocks noGrp="1"/>
          </p:cNvSpPr>
          <p:nvPr>
            <p:ph type="sldNum" sz="quarter" idx="11"/>
          </p:nvPr>
        </p:nvSpPr>
        <p:spPr/>
        <p:txBody>
          <a:bodyPr/>
          <a:lstStyle/>
          <a:p>
            <a:fld id="{19B51A1E-902D-48AF-9020-955120F399B6}" type="slidenum">
              <a:rPr lang="en-US" smtClean="0"/>
              <a:pPr/>
              <a:t>12</a:t>
            </a:fld>
            <a:endParaRPr lang="en-US" dirty="0"/>
          </a:p>
        </p:txBody>
      </p:sp>
    </p:spTree>
    <p:extLst>
      <p:ext uri="{BB962C8B-B14F-4D97-AF65-F5344CB8AC3E}">
        <p14:creationId xmlns:p14="http://schemas.microsoft.com/office/powerpoint/2010/main" val="387728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3"/>
          <a:srcRect/>
          <a:stretch/>
        </p:blipFill>
        <p:spPr>
          <a:xfrm>
            <a:off x="0" y="0"/>
            <a:ext cx="12192000" cy="6858000"/>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a:t>Thank You</a:t>
            </a:r>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Subtitle 6">
            <a:extLst>
              <a:ext uri="{FF2B5EF4-FFF2-40B4-BE49-F238E27FC236}">
                <a16:creationId xmlns:a16="http://schemas.microsoft.com/office/drawing/2014/main" id="{ACCCCDAD-0E0B-437F-8CAA-0536470B2E2F}"/>
              </a:ext>
            </a:extLst>
          </p:cNvPr>
          <p:cNvSpPr>
            <a:spLocks noGrp="1"/>
          </p:cNvSpPr>
          <p:nvPr>
            <p:ph type="subTitle" idx="1"/>
          </p:nvPr>
        </p:nvSpPr>
        <p:spPr/>
        <p:txBody>
          <a:bodyPr/>
          <a:lstStyle/>
          <a:p>
            <a:r>
              <a:rPr lang="en-US" sz="1800" dirty="0"/>
              <a:t>James Schuchardt</a:t>
            </a:r>
          </a:p>
          <a:p>
            <a:r>
              <a:rPr lang="en-US" sz="1800" dirty="0"/>
              <a:t>Carlton Wilcox</a:t>
            </a:r>
          </a:p>
          <a:p>
            <a:endParaRPr lang="en-US" dirty="0"/>
          </a:p>
        </p:txBody>
      </p:sp>
      <p:pic>
        <p:nvPicPr>
          <p:cNvPr id="13" name="Graphic 12" descr="Person icon">
            <a:extLst>
              <a:ext uri="{FF2B5EF4-FFF2-40B4-BE49-F238E27FC236}">
                <a16:creationId xmlns:a16="http://schemas.microsoft.com/office/drawing/2014/main" id="{708AF784-88DE-4E89-A28B-BECD54FC11CC}"/>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78999" y="3882075"/>
            <a:ext cx="164463" cy="164463"/>
          </a:xfrm>
          <a:prstGeom prst="rect">
            <a:avLst/>
          </a:prstGeom>
        </p:spPr>
      </p:pic>
      <p:sp>
        <p:nvSpPr>
          <p:cNvPr id="10" name="Text Placeholder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477673"/>
            <a:ext cx="4508500" cy="277342"/>
          </a:xfrm>
        </p:spPr>
        <p:txBody>
          <a:bodyPr/>
          <a:lstStyle/>
          <a:p>
            <a:r>
              <a:rPr lang="en-US" dirty="0"/>
              <a:t>contactcenter@jarrowtech.com</a:t>
            </a:r>
          </a:p>
        </p:txBody>
      </p:sp>
      <p:pic>
        <p:nvPicPr>
          <p:cNvPr id="14" name="Graphic 13" descr="Email icon">
            <a:extLst>
              <a:ext uri="{FF2B5EF4-FFF2-40B4-BE49-F238E27FC236}">
                <a16:creationId xmlns:a16="http://schemas.microsoft.com/office/drawing/2014/main" id="{4F2D4997-93AD-4A62-8488-4572923DB817}"/>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278997" y="4554996"/>
            <a:ext cx="164463" cy="164463"/>
          </a:xfrm>
          <a:prstGeom prst="rect">
            <a:avLst/>
          </a:prstGeom>
        </p:spPr>
      </p:pic>
      <p:sp>
        <p:nvSpPr>
          <p:cNvPr id="26" name="Text Placeholder 25">
            <a:extLst>
              <a:ext uri="{FF2B5EF4-FFF2-40B4-BE49-F238E27FC236}">
                <a16:creationId xmlns:a16="http://schemas.microsoft.com/office/drawing/2014/main" id="{88557579-7DEF-FF4C-AD37-0E81A6BB3B75}"/>
              </a:ext>
            </a:extLst>
          </p:cNvPr>
          <p:cNvSpPr>
            <a:spLocks noGrp="1"/>
          </p:cNvSpPr>
          <p:nvPr>
            <p:ph type="body" sz="quarter" idx="16"/>
          </p:nvPr>
        </p:nvSpPr>
        <p:spPr/>
        <p:txBody>
          <a:bodyPr/>
          <a:lstStyle/>
          <a:p>
            <a:r>
              <a:rPr lang="en-US" dirty="0">
                <a:hlinkClick r:id="rId8"/>
              </a:rPr>
              <a:t>www.JarrowTech.com</a:t>
            </a:r>
            <a:r>
              <a:rPr lang="en-US" dirty="0"/>
              <a:t> </a:t>
            </a:r>
          </a:p>
        </p:txBody>
      </p:sp>
      <p:pic>
        <p:nvPicPr>
          <p:cNvPr id="30" name="Graphic 29" descr="World web icon">
            <a:extLst>
              <a:ext uri="{FF2B5EF4-FFF2-40B4-BE49-F238E27FC236}">
                <a16:creationId xmlns:a16="http://schemas.microsoft.com/office/drawing/2014/main" id="{07973E30-0C12-8442-90B5-47D1C45545A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78999" y="4843614"/>
            <a:ext cx="170088" cy="170088"/>
          </a:xfrm>
          <a:prstGeom prst="rect">
            <a:avLst/>
          </a:prstGeom>
        </p:spPr>
      </p:pic>
      <p:pic>
        <p:nvPicPr>
          <p:cNvPr id="22" name="Graphic 21" descr="Person icon">
            <a:extLst>
              <a:ext uri="{FF2B5EF4-FFF2-40B4-BE49-F238E27FC236}">
                <a16:creationId xmlns:a16="http://schemas.microsoft.com/office/drawing/2014/main" id="{6A393178-1C15-4296-9520-0D64A0D4EE2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7278998" y="4263873"/>
            <a:ext cx="164463" cy="164463"/>
          </a:xfrm>
          <a:prstGeom prst="rect">
            <a:avLst/>
          </a:prstGeom>
        </p:spPr>
      </p:pic>
      <p:pic>
        <p:nvPicPr>
          <p:cNvPr id="20" name="Picture 19" descr="A close up of a sign&#10;&#10;Description automatically generated">
            <a:extLst>
              <a:ext uri="{FF2B5EF4-FFF2-40B4-BE49-F238E27FC236}">
                <a16:creationId xmlns:a16="http://schemas.microsoft.com/office/drawing/2014/main" id="{867EF820-9750-4B02-94EA-D8A08F49BE96}"/>
              </a:ext>
            </a:extLst>
          </p:cNvPr>
          <p:cNvPicPr>
            <a:picLocks noChangeAspect="1"/>
          </p:cNvPicPr>
          <p:nvPr/>
        </p:nvPicPr>
        <p:blipFill>
          <a:blip r:embed="rId11"/>
          <a:stretch>
            <a:fillRect/>
          </a:stretch>
        </p:blipFill>
        <p:spPr>
          <a:xfrm>
            <a:off x="8291977" y="2463549"/>
            <a:ext cx="890552" cy="997346"/>
          </a:xfrm>
          <a:prstGeom prst="rect">
            <a:avLst/>
          </a:prstGeom>
        </p:spPr>
      </p:pic>
      <p:pic>
        <p:nvPicPr>
          <p:cNvPr id="34" name="Picture 33" descr="A close up of a clock&#10;&#10;Description automatically generated">
            <a:extLst>
              <a:ext uri="{FF2B5EF4-FFF2-40B4-BE49-F238E27FC236}">
                <a16:creationId xmlns:a16="http://schemas.microsoft.com/office/drawing/2014/main" id="{D1C5A982-0C46-44C2-B7F8-DF600A68F7C6}"/>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9742" b="89861" l="2999" r="89961">
                        <a14:foregroundMark x1="8214" y1="44732" x2="8214" y2="44732"/>
                        <a14:backgroundMark x1="4302" y1="31809" x2="7692" y2="24453"/>
                        <a14:backgroundMark x1="5606" y1="26441" x2="18774" y2="16302"/>
                        <a14:backgroundMark x1="18774" y1="16302" x2="26336" y2="15905"/>
                        <a14:backgroundMark x1="26336" y1="15905" x2="33638" y2="18489"/>
                        <a14:backgroundMark x1="33638" y1="18489" x2="18253" y2="16899"/>
                        <a14:backgroundMark x1="18253" y1="16899" x2="11343" y2="20875"/>
                        <a14:backgroundMark x1="11343" y1="20875" x2="5997" y2="29423"/>
                        <a14:backgroundMark x1="5997" y1="29423" x2="2477" y2="39761"/>
                        <a14:backgroundMark x1="2477" y1="39761" x2="2347" y2="52286"/>
                        <a14:backgroundMark x1="2347" y1="52286" x2="4824" y2="63221"/>
                        <a14:backgroundMark x1="4824" y1="63221" x2="10039" y2="72366"/>
                        <a14:backgroundMark x1="10039" y1="72366" x2="16688" y2="77932"/>
                        <a14:backgroundMark x1="16688" y1="77932" x2="24250" y2="79920"/>
                        <a14:backgroundMark x1="24250" y1="79920" x2="32203" y2="77336"/>
                        <a14:backgroundMark x1="32203" y1="77336" x2="23729" y2="81511"/>
                        <a14:backgroundMark x1="23729" y1="81511" x2="14993" y2="79125"/>
                        <a14:backgroundMark x1="14993" y1="79125" x2="7692" y2="69384"/>
                        <a14:backgroundMark x1="7692" y1="69384" x2="3259" y2="56859"/>
                        <a14:backgroundMark x1="3259" y1="56859" x2="1956" y2="45527"/>
                        <a14:backgroundMark x1="1956" y1="45527" x2="5737" y2="35388"/>
                        <a14:backgroundMark x1="5737" y1="35388" x2="5476" y2="32207"/>
                      </a14:backgroundRemoval>
                    </a14:imgEffect>
                  </a14:imgLayer>
                </a14:imgProps>
              </a:ext>
            </a:extLst>
          </a:blip>
          <a:stretch>
            <a:fillRect/>
          </a:stretch>
        </p:blipFill>
        <p:spPr>
          <a:xfrm>
            <a:off x="172393" y="1557301"/>
            <a:ext cx="6487848" cy="4254742"/>
          </a:xfrm>
          <a:prstGeom prst="rect">
            <a:avLst/>
          </a:prstGeom>
        </p:spPr>
      </p:pic>
    </p:spTree>
    <p:extLst>
      <p:ext uri="{BB962C8B-B14F-4D97-AF65-F5344CB8AC3E}">
        <p14:creationId xmlns:p14="http://schemas.microsoft.com/office/powerpoint/2010/main" val="2201429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8">
            <a:extLst>
              <a:ext uri="{FF2B5EF4-FFF2-40B4-BE49-F238E27FC236}">
                <a16:creationId xmlns:a16="http://schemas.microsoft.com/office/drawing/2014/main" id="{7DD607C7-7CF7-4A0F-BFF7-6F3C46205E68}"/>
              </a:ext>
            </a:extLst>
          </p:cNvPr>
          <p:cNvPicPr>
            <a:picLocks noGrp="1" noChangeAspect="1"/>
          </p:cNvPicPr>
          <p:nvPr>
            <p:ph type="pic" sz="quarter" idx="12"/>
          </p:nvPr>
        </p:nvPicPr>
        <p:blipFill>
          <a:blip r:embed="rId3"/>
          <a:srcRect/>
          <a:stretch/>
        </p:blipFill>
        <p:spPr>
          <a:xfrm>
            <a:off x="0" y="0"/>
            <a:ext cx="12192000" cy="6858000"/>
          </a:xfrm>
        </p:spPr>
      </p:pic>
      <p:sp>
        <p:nvSpPr>
          <p:cNvPr id="3" name="Title 2">
            <a:extLst>
              <a:ext uri="{FF2B5EF4-FFF2-40B4-BE49-F238E27FC236}">
                <a16:creationId xmlns:a16="http://schemas.microsoft.com/office/drawing/2014/main" id="{EBDC24D3-EEF0-4B69-A174-E4DFF7884894}"/>
              </a:ext>
            </a:extLst>
          </p:cNvPr>
          <p:cNvSpPr>
            <a:spLocks noGrp="1"/>
          </p:cNvSpPr>
          <p:nvPr>
            <p:ph type="ctrTitle"/>
          </p:nvPr>
        </p:nvSpPr>
        <p:spPr/>
        <p:txBody>
          <a:bodyPr/>
          <a:lstStyle/>
          <a:p>
            <a:r>
              <a:rPr lang="en-US" dirty="0" err="1"/>
              <a:t>QnA</a:t>
            </a:r>
            <a:endParaRPr lang="en-US" dirty="0"/>
          </a:p>
        </p:txBody>
      </p:sp>
      <p:cxnSp>
        <p:nvCxnSpPr>
          <p:cNvPr id="5" name="Straight Connector 4" descr="Divider line">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pic>
        <p:nvPicPr>
          <p:cNvPr id="20" name="Picture 19" descr="A close up of a sign&#10;&#10;Description automatically generated">
            <a:extLst>
              <a:ext uri="{FF2B5EF4-FFF2-40B4-BE49-F238E27FC236}">
                <a16:creationId xmlns:a16="http://schemas.microsoft.com/office/drawing/2014/main" id="{867EF820-9750-4B02-94EA-D8A08F49BE96}"/>
              </a:ext>
            </a:extLst>
          </p:cNvPr>
          <p:cNvPicPr>
            <a:picLocks noChangeAspect="1"/>
          </p:cNvPicPr>
          <p:nvPr/>
        </p:nvPicPr>
        <p:blipFill>
          <a:blip r:embed="rId4"/>
          <a:stretch>
            <a:fillRect/>
          </a:stretch>
        </p:blipFill>
        <p:spPr>
          <a:xfrm>
            <a:off x="8291977" y="2463549"/>
            <a:ext cx="890552" cy="997346"/>
          </a:xfrm>
          <a:prstGeom prst="rect">
            <a:avLst/>
          </a:prstGeom>
        </p:spPr>
      </p:pic>
      <p:pic>
        <p:nvPicPr>
          <p:cNvPr id="34" name="Picture 33" descr="A close up of a clock&#10;&#10;Description automatically generated">
            <a:extLst>
              <a:ext uri="{FF2B5EF4-FFF2-40B4-BE49-F238E27FC236}">
                <a16:creationId xmlns:a16="http://schemas.microsoft.com/office/drawing/2014/main" id="{D1C5A982-0C46-44C2-B7F8-DF600A68F7C6}"/>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742" b="89861" l="2999" r="89961">
                        <a14:foregroundMark x1="8214" y1="44732" x2="8214" y2="44732"/>
                        <a14:backgroundMark x1="4302" y1="31809" x2="7692" y2="24453"/>
                        <a14:backgroundMark x1="5606" y1="26441" x2="18774" y2="16302"/>
                        <a14:backgroundMark x1="18774" y1="16302" x2="26336" y2="15905"/>
                        <a14:backgroundMark x1="26336" y1="15905" x2="33638" y2="18489"/>
                        <a14:backgroundMark x1="33638" y1="18489" x2="18253" y2="16899"/>
                        <a14:backgroundMark x1="18253" y1="16899" x2="11343" y2="20875"/>
                        <a14:backgroundMark x1="11343" y1="20875" x2="5997" y2="29423"/>
                        <a14:backgroundMark x1="5997" y1="29423" x2="2477" y2="39761"/>
                        <a14:backgroundMark x1="2477" y1="39761" x2="2347" y2="52286"/>
                        <a14:backgroundMark x1="2347" y1="52286" x2="4824" y2="63221"/>
                        <a14:backgroundMark x1="4824" y1="63221" x2="10039" y2="72366"/>
                        <a14:backgroundMark x1="10039" y1="72366" x2="16688" y2="77932"/>
                        <a14:backgroundMark x1="16688" y1="77932" x2="24250" y2="79920"/>
                        <a14:backgroundMark x1="24250" y1="79920" x2="32203" y2="77336"/>
                        <a14:backgroundMark x1="32203" y1="77336" x2="23729" y2="81511"/>
                        <a14:backgroundMark x1="23729" y1="81511" x2="14993" y2="79125"/>
                        <a14:backgroundMark x1="14993" y1="79125" x2="7692" y2="69384"/>
                        <a14:backgroundMark x1="7692" y1="69384" x2="3259" y2="56859"/>
                        <a14:backgroundMark x1="3259" y1="56859" x2="1956" y2="45527"/>
                        <a14:backgroundMark x1="1956" y1="45527" x2="5737" y2="35388"/>
                        <a14:backgroundMark x1="5737" y1="35388" x2="5476" y2="32207"/>
                      </a14:backgroundRemoval>
                    </a14:imgEffect>
                  </a14:imgLayer>
                </a14:imgProps>
              </a:ext>
            </a:extLst>
          </a:blip>
          <a:stretch>
            <a:fillRect/>
          </a:stretch>
        </p:blipFill>
        <p:spPr>
          <a:xfrm>
            <a:off x="765272" y="1395210"/>
            <a:ext cx="4973639" cy="3261721"/>
          </a:xfrm>
          <a:prstGeom prst="rect">
            <a:avLst/>
          </a:prstGeom>
        </p:spPr>
      </p:pic>
    </p:spTree>
    <p:extLst>
      <p:ext uri="{BB962C8B-B14F-4D97-AF65-F5344CB8AC3E}">
        <p14:creationId xmlns:p14="http://schemas.microsoft.com/office/powerpoint/2010/main" val="2179980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C09E2-7641-47E0-9B42-3D2EE106BC17}"/>
              </a:ext>
            </a:extLst>
          </p:cNvPr>
          <p:cNvSpPr>
            <a:spLocks noGrp="1"/>
          </p:cNvSpPr>
          <p:nvPr>
            <p:ph type="ctrTitle"/>
          </p:nvPr>
        </p:nvSpPr>
        <p:spPr>
          <a:xfrm>
            <a:off x="84000" y="86800"/>
            <a:ext cx="6012000" cy="1409700"/>
          </a:xfrm>
          <a:solidFill>
            <a:schemeClr val="tx1">
              <a:lumMod val="85000"/>
              <a:lumOff val="15000"/>
            </a:schemeClr>
          </a:solidFill>
        </p:spPr>
        <p:txBody>
          <a:bodyPr/>
          <a:lstStyle/>
          <a:p>
            <a:r>
              <a:rPr lang="en-US" dirty="0"/>
              <a:t>The Problem</a:t>
            </a:r>
          </a:p>
        </p:txBody>
      </p:sp>
      <p:sp>
        <p:nvSpPr>
          <p:cNvPr id="4" name="Slide Number Placeholder 3">
            <a:extLst>
              <a:ext uri="{FF2B5EF4-FFF2-40B4-BE49-F238E27FC236}">
                <a16:creationId xmlns:a16="http://schemas.microsoft.com/office/drawing/2014/main" id="{3FFF3D1A-C481-4153-AA31-E630553DAEEE}"/>
              </a:ext>
            </a:extLst>
          </p:cNvPr>
          <p:cNvSpPr>
            <a:spLocks noGrp="1"/>
          </p:cNvSpPr>
          <p:nvPr>
            <p:ph type="sldNum" sz="quarter" idx="14"/>
          </p:nvPr>
        </p:nvSpPr>
        <p:spPr/>
        <p:txBody>
          <a:bodyPr/>
          <a:lstStyle/>
          <a:p>
            <a:fld id="{19B51A1E-902D-48AF-9020-955120F399B6}" type="slidenum">
              <a:rPr lang="en-US" noProof="0" smtClean="0"/>
              <a:pPr/>
              <a:t>2</a:t>
            </a:fld>
            <a:endParaRPr lang="en-US" noProof="0" dirty="0"/>
          </a:p>
        </p:txBody>
      </p:sp>
      <p:sp>
        <p:nvSpPr>
          <p:cNvPr id="6" name="Content Placeholder 5">
            <a:extLst>
              <a:ext uri="{FF2B5EF4-FFF2-40B4-BE49-F238E27FC236}">
                <a16:creationId xmlns:a16="http://schemas.microsoft.com/office/drawing/2014/main" id="{81CF8A2B-767F-4F81-A930-4ACCFF6AD085}"/>
              </a:ext>
            </a:extLst>
          </p:cNvPr>
          <p:cNvSpPr>
            <a:spLocks noGrp="1"/>
          </p:cNvSpPr>
          <p:nvPr>
            <p:ph idx="15"/>
          </p:nvPr>
        </p:nvSpPr>
        <p:spPr>
          <a:xfrm>
            <a:off x="6404669" y="270810"/>
            <a:ext cx="5307700" cy="5647820"/>
          </a:xfrm>
        </p:spPr>
        <p:txBody>
          <a:bodyPr/>
          <a:lstStyle/>
          <a:p>
            <a:pPr marL="0" indent="0">
              <a:buNone/>
            </a:pPr>
            <a:endParaRPr lang="en-US" sz="2400" dirty="0"/>
          </a:p>
          <a:p>
            <a:endParaRPr lang="en-US" sz="2800" dirty="0"/>
          </a:p>
          <a:p>
            <a:r>
              <a:rPr lang="en-US" sz="2800" dirty="0"/>
              <a:t>2018 Farm Bill </a:t>
            </a:r>
          </a:p>
          <a:p>
            <a:r>
              <a:rPr lang="en-US" sz="2800" dirty="0"/>
              <a:t>Statewide Hemp Tracking</a:t>
            </a:r>
          </a:p>
          <a:p>
            <a:r>
              <a:rPr lang="en-US" sz="2800" dirty="0"/>
              <a:t>Interstate Hemp Tracking</a:t>
            </a:r>
          </a:p>
          <a:p>
            <a:r>
              <a:rPr lang="en-US" sz="2800" dirty="0"/>
              <a:t>Bill of Lading</a:t>
            </a:r>
          </a:p>
          <a:p>
            <a:r>
              <a:rPr lang="en-US" sz="2800" dirty="0"/>
              <a:t>Chain of Custody</a:t>
            </a:r>
          </a:p>
          <a:p>
            <a:r>
              <a:rPr lang="en-US" sz="2800" dirty="0"/>
              <a:t>Certificate of Analysis</a:t>
            </a:r>
            <a:endParaRPr lang="en-US" sz="2400" dirty="0"/>
          </a:p>
          <a:p>
            <a:endParaRPr lang="en-US" sz="2400" dirty="0"/>
          </a:p>
          <a:p>
            <a:endParaRPr lang="en-US" sz="2400" dirty="0"/>
          </a:p>
        </p:txBody>
      </p:sp>
      <p:grpSp>
        <p:nvGrpSpPr>
          <p:cNvPr id="22" name="Group 21">
            <a:extLst>
              <a:ext uri="{FF2B5EF4-FFF2-40B4-BE49-F238E27FC236}">
                <a16:creationId xmlns:a16="http://schemas.microsoft.com/office/drawing/2014/main" id="{C1F076AF-A6C0-464F-B23E-ACCF347FBA99}"/>
              </a:ext>
              <a:ext uri="{C183D7F6-B498-43B3-948B-1728B52AA6E4}">
                <adec:decorative xmlns:adec="http://schemas.microsoft.com/office/drawing/2017/decorative" val="1"/>
              </a:ext>
            </a:extLst>
          </p:cNvPr>
          <p:cNvGrpSpPr/>
          <p:nvPr/>
        </p:nvGrpSpPr>
        <p:grpSpPr>
          <a:xfrm>
            <a:off x="10179218" y="145526"/>
            <a:ext cx="1850209" cy="1915995"/>
            <a:chOff x="9862160" y="831132"/>
            <a:chExt cx="1850209" cy="1915995"/>
          </a:xfrm>
        </p:grpSpPr>
        <p:sp>
          <p:nvSpPr>
            <p:cNvPr id="23" name="Freeform: Shape 22" title="triangles">
              <a:extLst>
                <a:ext uri="{FF2B5EF4-FFF2-40B4-BE49-F238E27FC236}">
                  <a16:creationId xmlns:a16="http://schemas.microsoft.com/office/drawing/2014/main" id="{C893E21B-70D1-44C8-881E-81E285322544}"/>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8C4F47D9-3910-41B6-81D5-4252ED76192D}"/>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F2D81E65-85DB-46AC-97CF-D33A2EC0209A}"/>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16BE5D68-A41D-49FE-8BFA-8008FBEFCD90}"/>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6F00437F-2851-4244-808C-A566D2203934}"/>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ECC542CE-8231-4DAE-BD49-5695215ACD35}"/>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EE366549-DF1B-48F3-B0A8-A3D7B088CDC5}"/>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01C9BE71-48B7-418D-9ECE-5D517AA09BE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EC5316C3-46B3-4226-9F03-6E51B06B5FA4}"/>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title="triangles">
              <a:extLst>
                <a:ext uri="{FF2B5EF4-FFF2-40B4-BE49-F238E27FC236}">
                  <a16:creationId xmlns:a16="http://schemas.microsoft.com/office/drawing/2014/main" id="{62657369-8FDE-4872-9FF7-B3E89366E139}"/>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title="triangles">
              <a:extLst>
                <a:ext uri="{FF2B5EF4-FFF2-40B4-BE49-F238E27FC236}">
                  <a16:creationId xmlns:a16="http://schemas.microsoft.com/office/drawing/2014/main" id="{B356E248-163C-4648-B1F5-15EE62CDA570}"/>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title="triangles">
              <a:extLst>
                <a:ext uri="{FF2B5EF4-FFF2-40B4-BE49-F238E27FC236}">
                  <a16:creationId xmlns:a16="http://schemas.microsoft.com/office/drawing/2014/main" id="{C39443C3-F520-47A0-9BDD-4D5BF1026672}"/>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title="triangles">
              <a:extLst>
                <a:ext uri="{FF2B5EF4-FFF2-40B4-BE49-F238E27FC236}">
                  <a16:creationId xmlns:a16="http://schemas.microsoft.com/office/drawing/2014/main" id="{99BE7B34-2261-4393-AFF7-2616E49F6211}"/>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title="triangles">
              <a:extLst>
                <a:ext uri="{FF2B5EF4-FFF2-40B4-BE49-F238E27FC236}">
                  <a16:creationId xmlns:a16="http://schemas.microsoft.com/office/drawing/2014/main" id="{FB816079-799B-44A1-BD16-9267A93A1D9A}"/>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2" name="Picture 41" descr="A close up of a sign&#10;&#10;Description automatically generated">
            <a:extLst>
              <a:ext uri="{FF2B5EF4-FFF2-40B4-BE49-F238E27FC236}">
                <a16:creationId xmlns:a16="http://schemas.microsoft.com/office/drawing/2014/main" id="{8973A031-AA73-403D-8DD5-95597C1F3BD1}"/>
              </a:ext>
            </a:extLst>
          </p:cNvPr>
          <p:cNvPicPr>
            <a:picLocks noChangeAspect="1"/>
          </p:cNvPicPr>
          <p:nvPr/>
        </p:nvPicPr>
        <p:blipFill>
          <a:blip r:embed="rId2"/>
          <a:stretch>
            <a:fillRect/>
          </a:stretch>
        </p:blipFill>
        <p:spPr>
          <a:xfrm>
            <a:off x="84000" y="1471134"/>
            <a:ext cx="6012000" cy="4729203"/>
          </a:xfrm>
          <a:prstGeom prst="rect">
            <a:avLst/>
          </a:prstGeom>
        </p:spPr>
      </p:pic>
    </p:spTree>
    <p:extLst>
      <p:ext uri="{BB962C8B-B14F-4D97-AF65-F5344CB8AC3E}">
        <p14:creationId xmlns:p14="http://schemas.microsoft.com/office/powerpoint/2010/main" val="248588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2204-5863-42EC-A623-05AD04678966}"/>
              </a:ext>
            </a:extLst>
          </p:cNvPr>
          <p:cNvSpPr>
            <a:spLocks noGrp="1"/>
          </p:cNvSpPr>
          <p:nvPr>
            <p:ph type="ctrTitle"/>
          </p:nvPr>
        </p:nvSpPr>
        <p:spPr>
          <a:xfrm>
            <a:off x="84000" y="95192"/>
            <a:ext cx="6012000" cy="1409700"/>
          </a:xfrm>
          <a:solidFill>
            <a:schemeClr val="tx1">
              <a:lumMod val="85000"/>
              <a:lumOff val="15000"/>
            </a:schemeClr>
          </a:solidFill>
        </p:spPr>
        <p:txBody>
          <a:bodyPr/>
          <a:lstStyle/>
          <a:p>
            <a:r>
              <a:rPr lang="en-US" dirty="0"/>
              <a:t>The Problem</a:t>
            </a:r>
          </a:p>
        </p:txBody>
      </p:sp>
      <p:sp>
        <p:nvSpPr>
          <p:cNvPr id="4" name="Slide Number Placeholder 3">
            <a:extLst>
              <a:ext uri="{FF2B5EF4-FFF2-40B4-BE49-F238E27FC236}">
                <a16:creationId xmlns:a16="http://schemas.microsoft.com/office/drawing/2014/main" id="{79C3EC92-1AF9-4AE1-9CE3-CE3E7E28AE52}"/>
              </a:ext>
            </a:extLst>
          </p:cNvPr>
          <p:cNvSpPr>
            <a:spLocks noGrp="1"/>
          </p:cNvSpPr>
          <p:nvPr>
            <p:ph type="sldNum" sz="quarter" idx="14"/>
          </p:nvPr>
        </p:nvSpPr>
        <p:spPr/>
        <p:txBody>
          <a:bodyPr/>
          <a:lstStyle/>
          <a:p>
            <a:fld id="{19B51A1E-902D-48AF-9020-955120F399B6}" type="slidenum">
              <a:rPr lang="en-US" noProof="0" smtClean="0"/>
              <a:pPr/>
              <a:t>3</a:t>
            </a:fld>
            <a:endParaRPr lang="en-US" noProof="0" dirty="0"/>
          </a:p>
        </p:txBody>
      </p:sp>
      <p:sp>
        <p:nvSpPr>
          <p:cNvPr id="6" name="Content Placeholder 5">
            <a:extLst>
              <a:ext uri="{FF2B5EF4-FFF2-40B4-BE49-F238E27FC236}">
                <a16:creationId xmlns:a16="http://schemas.microsoft.com/office/drawing/2014/main" id="{AE51AA92-F702-4A62-843E-B3737FABCE1F}"/>
              </a:ext>
            </a:extLst>
          </p:cNvPr>
          <p:cNvSpPr>
            <a:spLocks noGrp="1"/>
          </p:cNvSpPr>
          <p:nvPr>
            <p:ph idx="15"/>
          </p:nvPr>
        </p:nvSpPr>
        <p:spPr>
          <a:xfrm>
            <a:off x="6404669" y="247600"/>
            <a:ext cx="5307700" cy="3925839"/>
          </a:xfrm>
        </p:spPr>
        <p:txBody>
          <a:bodyPr/>
          <a:lstStyle/>
          <a:p>
            <a:endParaRPr lang="en-US" sz="2400" dirty="0"/>
          </a:p>
          <a:p>
            <a:r>
              <a:rPr lang="en-US" sz="2400" dirty="0"/>
              <a:t>Trust Issues</a:t>
            </a:r>
          </a:p>
          <a:p>
            <a:r>
              <a:rPr lang="en-US" sz="2400" dirty="0"/>
              <a:t>Hemp shipments stuck at Wyoming borders</a:t>
            </a:r>
          </a:p>
          <a:p>
            <a:r>
              <a:rPr lang="en-US" sz="2400" dirty="0"/>
              <a:t>Arrests</a:t>
            </a:r>
          </a:p>
          <a:p>
            <a:r>
              <a:rPr lang="en-US" sz="2400" dirty="0"/>
              <a:t>Seized Property</a:t>
            </a:r>
          </a:p>
          <a:p>
            <a:endParaRPr lang="en-US" sz="2400" dirty="0"/>
          </a:p>
        </p:txBody>
      </p:sp>
      <p:pic>
        <p:nvPicPr>
          <p:cNvPr id="22" name="Picture 21">
            <a:extLst>
              <a:ext uri="{FF2B5EF4-FFF2-40B4-BE49-F238E27FC236}">
                <a16:creationId xmlns:a16="http://schemas.microsoft.com/office/drawing/2014/main" id="{F224E9EB-2065-4B65-B88F-593DF54FF232}"/>
              </a:ext>
            </a:extLst>
          </p:cNvPr>
          <p:cNvPicPr>
            <a:picLocks noChangeAspect="1"/>
          </p:cNvPicPr>
          <p:nvPr/>
        </p:nvPicPr>
        <p:blipFill>
          <a:blip r:embed="rId2"/>
          <a:stretch>
            <a:fillRect/>
          </a:stretch>
        </p:blipFill>
        <p:spPr>
          <a:xfrm>
            <a:off x="84000" y="1504105"/>
            <a:ext cx="6012730" cy="2669334"/>
          </a:xfrm>
          <a:prstGeom prst="rect">
            <a:avLst/>
          </a:prstGeom>
        </p:spPr>
      </p:pic>
      <p:sp>
        <p:nvSpPr>
          <p:cNvPr id="37" name="Freeform: Shape 36">
            <a:extLst>
              <a:ext uri="{FF2B5EF4-FFF2-40B4-BE49-F238E27FC236}">
                <a16:creationId xmlns:a16="http://schemas.microsoft.com/office/drawing/2014/main" id="{537FC821-54A1-48BD-8C5D-38FDD1627766}"/>
              </a:ext>
            </a:extLst>
          </p:cNvPr>
          <p:cNvSpPr/>
          <p:nvPr/>
        </p:nvSpPr>
        <p:spPr>
          <a:xfrm rot="19260823">
            <a:off x="10216425" y="538864"/>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8" name="Freeform: Shape 37">
            <a:extLst>
              <a:ext uri="{FF2B5EF4-FFF2-40B4-BE49-F238E27FC236}">
                <a16:creationId xmlns:a16="http://schemas.microsoft.com/office/drawing/2014/main" id="{ACC37413-3208-460D-AB59-AECF5309B1DC}"/>
              </a:ext>
            </a:extLst>
          </p:cNvPr>
          <p:cNvSpPr/>
          <p:nvPr/>
        </p:nvSpPr>
        <p:spPr>
          <a:xfrm rot="20377627">
            <a:off x="10678141" y="84921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9" name="Freeform: Shape 38">
            <a:extLst>
              <a:ext uri="{FF2B5EF4-FFF2-40B4-BE49-F238E27FC236}">
                <a16:creationId xmlns:a16="http://schemas.microsoft.com/office/drawing/2014/main" id="{9D1DD10D-BA34-4630-858C-CBEDF6858D7A}"/>
              </a:ext>
            </a:extLst>
          </p:cNvPr>
          <p:cNvSpPr/>
          <p:nvPr/>
        </p:nvSpPr>
        <p:spPr>
          <a:xfrm rot="19260823">
            <a:off x="10717367" y="620572"/>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0" name="Freeform: Shape 39">
            <a:extLst>
              <a:ext uri="{FF2B5EF4-FFF2-40B4-BE49-F238E27FC236}">
                <a16:creationId xmlns:a16="http://schemas.microsoft.com/office/drawing/2014/main" id="{98EEF89A-9443-4704-B658-ED3CD256BE03}"/>
              </a:ext>
            </a:extLst>
          </p:cNvPr>
          <p:cNvSpPr/>
          <p:nvPr/>
        </p:nvSpPr>
        <p:spPr>
          <a:xfrm rot="19810388">
            <a:off x="11064926" y="78160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1" name="Freeform: Shape 40">
            <a:extLst>
              <a:ext uri="{FF2B5EF4-FFF2-40B4-BE49-F238E27FC236}">
                <a16:creationId xmlns:a16="http://schemas.microsoft.com/office/drawing/2014/main" id="{7A2EC20B-DC92-4ECD-981D-5A774313331A}"/>
              </a:ext>
            </a:extLst>
          </p:cNvPr>
          <p:cNvSpPr/>
          <p:nvPr/>
        </p:nvSpPr>
        <p:spPr>
          <a:xfrm rot="18277851">
            <a:off x="11152527" y="3820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2" name="Freeform: Shape 41">
            <a:extLst>
              <a:ext uri="{FF2B5EF4-FFF2-40B4-BE49-F238E27FC236}">
                <a16:creationId xmlns:a16="http://schemas.microsoft.com/office/drawing/2014/main" id="{9FC8ABCD-BAAF-497A-A354-8B002F85F024}"/>
              </a:ext>
            </a:extLst>
          </p:cNvPr>
          <p:cNvSpPr/>
          <p:nvPr/>
        </p:nvSpPr>
        <p:spPr>
          <a:xfrm rot="20761418">
            <a:off x="11545452" y="1030689"/>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Freeform: Shape 42">
            <a:extLst>
              <a:ext uri="{FF2B5EF4-FFF2-40B4-BE49-F238E27FC236}">
                <a16:creationId xmlns:a16="http://schemas.microsoft.com/office/drawing/2014/main" id="{9346C8FE-8FF5-4AD1-ABCA-BAFE7D1350BB}"/>
              </a:ext>
            </a:extLst>
          </p:cNvPr>
          <p:cNvSpPr/>
          <p:nvPr/>
        </p:nvSpPr>
        <p:spPr>
          <a:xfrm rot="17315293">
            <a:off x="11756248" y="247552"/>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4" name="Freeform: Shape 43">
            <a:extLst>
              <a:ext uri="{FF2B5EF4-FFF2-40B4-BE49-F238E27FC236}">
                <a16:creationId xmlns:a16="http://schemas.microsoft.com/office/drawing/2014/main" id="{F78E73E8-1255-4A24-8822-214C53E1CE9E}"/>
              </a:ext>
            </a:extLst>
          </p:cNvPr>
          <p:cNvSpPr/>
          <p:nvPr/>
        </p:nvSpPr>
        <p:spPr>
          <a:xfrm rot="20082236">
            <a:off x="11448108" y="631127"/>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5" name="Freeform: Shape 44">
            <a:extLst>
              <a:ext uri="{FF2B5EF4-FFF2-40B4-BE49-F238E27FC236}">
                <a16:creationId xmlns:a16="http://schemas.microsoft.com/office/drawing/2014/main" id="{422C2971-C662-4C94-8E23-2ADE7D02EC6E}"/>
              </a:ext>
            </a:extLst>
          </p:cNvPr>
          <p:cNvSpPr/>
          <p:nvPr/>
        </p:nvSpPr>
        <p:spPr>
          <a:xfrm rot="19879732">
            <a:off x="11668879" y="824433"/>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6" name="Freeform: Shape 45">
            <a:extLst>
              <a:ext uri="{FF2B5EF4-FFF2-40B4-BE49-F238E27FC236}">
                <a16:creationId xmlns:a16="http://schemas.microsoft.com/office/drawing/2014/main" id="{4C3757B1-798E-4422-B1A5-D32191AF58FC}"/>
              </a:ext>
            </a:extLst>
          </p:cNvPr>
          <p:cNvSpPr/>
          <p:nvPr/>
        </p:nvSpPr>
        <p:spPr>
          <a:xfrm rot="328041">
            <a:off x="10094502" y="901548"/>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7" name="Freeform: Shape 46">
            <a:extLst>
              <a:ext uri="{FF2B5EF4-FFF2-40B4-BE49-F238E27FC236}">
                <a16:creationId xmlns:a16="http://schemas.microsoft.com/office/drawing/2014/main" id="{C3FDF3B7-4B92-4BC8-93BF-01C64DD5CD30}"/>
              </a:ext>
            </a:extLst>
          </p:cNvPr>
          <p:cNvSpPr/>
          <p:nvPr/>
        </p:nvSpPr>
        <p:spPr>
          <a:xfrm>
            <a:off x="10871770" y="1202556"/>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8" name="Freeform: Shape 47">
            <a:extLst>
              <a:ext uri="{FF2B5EF4-FFF2-40B4-BE49-F238E27FC236}">
                <a16:creationId xmlns:a16="http://schemas.microsoft.com/office/drawing/2014/main" id="{A4991202-2EEC-4009-874A-F016F68A1458}"/>
              </a:ext>
            </a:extLst>
          </p:cNvPr>
          <p:cNvSpPr/>
          <p:nvPr/>
        </p:nvSpPr>
        <p:spPr>
          <a:xfrm rot="20761418">
            <a:off x="11512604" y="1484835"/>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Freeform: Shape 48">
            <a:extLst>
              <a:ext uri="{FF2B5EF4-FFF2-40B4-BE49-F238E27FC236}">
                <a16:creationId xmlns:a16="http://schemas.microsoft.com/office/drawing/2014/main" id="{BC04A6C0-DFE3-40F5-AA01-12FAC258F1B4}"/>
              </a:ext>
            </a:extLst>
          </p:cNvPr>
          <p:cNvSpPr/>
          <p:nvPr/>
        </p:nvSpPr>
        <p:spPr>
          <a:xfrm rot="1160487">
            <a:off x="10291662" y="1614015"/>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0" name="Freeform: Shape 49">
            <a:extLst>
              <a:ext uri="{FF2B5EF4-FFF2-40B4-BE49-F238E27FC236}">
                <a16:creationId xmlns:a16="http://schemas.microsoft.com/office/drawing/2014/main" id="{763390AE-07DC-427B-9BAF-EF580AB361C3}"/>
              </a:ext>
            </a:extLst>
          </p:cNvPr>
          <p:cNvSpPr/>
          <p:nvPr/>
        </p:nvSpPr>
        <p:spPr>
          <a:xfrm rot="803026">
            <a:off x="11586107" y="2015428"/>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517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9F0D178-ED1D-452A-8B66-5CA107C5ED21}"/>
              </a:ext>
            </a:extLst>
          </p:cNvPr>
          <p:cNvPicPr>
            <a:picLocks noChangeAspect="1"/>
          </p:cNvPicPr>
          <p:nvPr/>
        </p:nvPicPr>
        <p:blipFill>
          <a:blip r:embed="rId2">
            <a:duotone>
              <a:schemeClr val="accent2">
                <a:shade val="45000"/>
                <a:satMod val="135000"/>
              </a:schemeClr>
              <a:prstClr val="white"/>
            </a:duotone>
          </a:blip>
          <a:stretch>
            <a:fillRect/>
          </a:stretch>
        </p:blipFill>
        <p:spPr>
          <a:xfrm>
            <a:off x="479631" y="1489943"/>
            <a:ext cx="5307701" cy="4881247"/>
          </a:xfrm>
          <a:prstGeom prst="rect">
            <a:avLst/>
          </a:prstGeom>
        </p:spPr>
      </p:pic>
      <p:sp>
        <p:nvSpPr>
          <p:cNvPr id="2" name="Title 1">
            <a:extLst>
              <a:ext uri="{FF2B5EF4-FFF2-40B4-BE49-F238E27FC236}">
                <a16:creationId xmlns:a16="http://schemas.microsoft.com/office/drawing/2014/main" id="{AC1B7EA0-84AD-4A57-A42C-E807C22A2515}"/>
              </a:ext>
            </a:extLst>
          </p:cNvPr>
          <p:cNvSpPr>
            <a:spLocks noGrp="1"/>
          </p:cNvSpPr>
          <p:nvPr>
            <p:ph type="ctrTitle"/>
          </p:nvPr>
        </p:nvSpPr>
        <p:spPr>
          <a:xfrm>
            <a:off x="84000" y="81974"/>
            <a:ext cx="6012000" cy="1409700"/>
          </a:xfrm>
          <a:solidFill>
            <a:schemeClr val="tx1">
              <a:lumMod val="85000"/>
              <a:lumOff val="15000"/>
            </a:schemeClr>
          </a:solidFill>
        </p:spPr>
        <p:txBody>
          <a:bodyPr/>
          <a:lstStyle/>
          <a:p>
            <a:r>
              <a:rPr lang="en-US" dirty="0"/>
              <a:t>Our Product</a:t>
            </a:r>
          </a:p>
        </p:txBody>
      </p:sp>
      <p:sp>
        <p:nvSpPr>
          <p:cNvPr id="4" name="Slide Number Placeholder 3">
            <a:extLst>
              <a:ext uri="{FF2B5EF4-FFF2-40B4-BE49-F238E27FC236}">
                <a16:creationId xmlns:a16="http://schemas.microsoft.com/office/drawing/2014/main" id="{BAA912C5-BF06-47C3-96A2-610FF6B36EB0}"/>
              </a:ext>
            </a:extLst>
          </p:cNvPr>
          <p:cNvSpPr>
            <a:spLocks noGrp="1"/>
          </p:cNvSpPr>
          <p:nvPr>
            <p:ph type="sldNum" sz="quarter" idx="14"/>
          </p:nvPr>
        </p:nvSpPr>
        <p:spPr/>
        <p:txBody>
          <a:bodyPr/>
          <a:lstStyle/>
          <a:p>
            <a:fld id="{19B51A1E-902D-48AF-9020-955120F399B6}" type="slidenum">
              <a:rPr lang="en-US" noProof="0" smtClean="0"/>
              <a:pPr/>
              <a:t>4</a:t>
            </a:fld>
            <a:endParaRPr lang="en-US" noProof="0" dirty="0"/>
          </a:p>
        </p:txBody>
      </p:sp>
      <p:sp>
        <p:nvSpPr>
          <p:cNvPr id="6" name="Content Placeholder 5">
            <a:extLst>
              <a:ext uri="{FF2B5EF4-FFF2-40B4-BE49-F238E27FC236}">
                <a16:creationId xmlns:a16="http://schemas.microsoft.com/office/drawing/2014/main" id="{38F7E78C-07CF-46C5-AB11-5922E22475F9}"/>
              </a:ext>
            </a:extLst>
          </p:cNvPr>
          <p:cNvSpPr>
            <a:spLocks noGrp="1"/>
          </p:cNvSpPr>
          <p:nvPr>
            <p:ph idx="15"/>
          </p:nvPr>
        </p:nvSpPr>
        <p:spPr>
          <a:xfrm>
            <a:off x="6404669" y="1907190"/>
            <a:ext cx="5307700" cy="4680000"/>
          </a:xfrm>
        </p:spPr>
        <p:txBody>
          <a:bodyPr/>
          <a:lstStyle/>
          <a:p>
            <a:r>
              <a:rPr lang="en-US" sz="2400" dirty="0"/>
              <a:t>The software stores important data about hemp in all parts of its lifespan in a blockchain.</a:t>
            </a:r>
          </a:p>
          <a:p>
            <a:r>
              <a:rPr lang="en-US" sz="2400" dirty="0"/>
              <a:t> We will also provide an interface that organizes all the data within the blockchain so that anyone at any part of the supply chain can easily access it.</a:t>
            </a:r>
          </a:p>
          <a:p>
            <a:r>
              <a:rPr lang="en-US" sz="2400" dirty="0"/>
              <a:t>Information displayed:</a:t>
            </a:r>
          </a:p>
          <a:p>
            <a:pPr lvl="1"/>
            <a:r>
              <a:rPr lang="en-US" sz="2400" dirty="0"/>
              <a:t>Where it has been </a:t>
            </a:r>
          </a:p>
          <a:p>
            <a:pPr lvl="1"/>
            <a:r>
              <a:rPr lang="en-US" sz="2400" dirty="0"/>
              <a:t>THC levels </a:t>
            </a:r>
          </a:p>
          <a:p>
            <a:pPr lvl="1"/>
            <a:r>
              <a:rPr lang="en-US" sz="2400" dirty="0"/>
              <a:t>Previous checkpoints its been stopped at </a:t>
            </a:r>
          </a:p>
          <a:p>
            <a:pPr lvl="1"/>
            <a:r>
              <a:rPr lang="en-US" sz="2400" dirty="0"/>
              <a:t>Where its going. </a:t>
            </a:r>
          </a:p>
          <a:p>
            <a:r>
              <a:rPr lang="en-US" sz="2400" dirty="0"/>
              <a:t>Allows farmers and processors to make data driven decisions on whether they should make a purchase</a:t>
            </a:r>
          </a:p>
          <a:p>
            <a:endParaRPr lang="en-US" sz="2400" dirty="0"/>
          </a:p>
        </p:txBody>
      </p:sp>
      <p:grpSp>
        <p:nvGrpSpPr>
          <p:cNvPr id="17" name="Group 16">
            <a:extLst>
              <a:ext uri="{FF2B5EF4-FFF2-40B4-BE49-F238E27FC236}">
                <a16:creationId xmlns:a16="http://schemas.microsoft.com/office/drawing/2014/main" id="{6A6BF490-3231-4E40-AA08-58C839E32A8A}"/>
              </a:ext>
              <a:ext uri="{C183D7F6-B498-43B3-948B-1728B52AA6E4}">
                <adec:decorative xmlns:adec="http://schemas.microsoft.com/office/drawing/2017/decorative" val="1"/>
              </a:ext>
            </a:extLst>
          </p:cNvPr>
          <p:cNvGrpSpPr/>
          <p:nvPr/>
        </p:nvGrpSpPr>
        <p:grpSpPr>
          <a:xfrm>
            <a:off x="10179218" y="145526"/>
            <a:ext cx="1850209" cy="1915995"/>
            <a:chOff x="9862160" y="831132"/>
            <a:chExt cx="1850209" cy="1915995"/>
          </a:xfrm>
        </p:grpSpPr>
        <p:sp>
          <p:nvSpPr>
            <p:cNvPr id="18" name="Freeform: Shape 17" title="triangles">
              <a:extLst>
                <a:ext uri="{FF2B5EF4-FFF2-40B4-BE49-F238E27FC236}">
                  <a16:creationId xmlns:a16="http://schemas.microsoft.com/office/drawing/2014/main" id="{EF12EEE2-D779-4087-88A8-09A650653607}"/>
                </a:ext>
              </a:extLst>
            </p:cNvPr>
            <p:cNvSpPr/>
            <p:nvPr/>
          </p:nvSpPr>
          <p:spPr>
            <a:xfrm rot="19260823">
              <a:off x="9984083" y="1150976"/>
              <a:ext cx="467362" cy="344458"/>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title="triangles">
              <a:extLst>
                <a:ext uri="{FF2B5EF4-FFF2-40B4-BE49-F238E27FC236}">
                  <a16:creationId xmlns:a16="http://schemas.microsoft.com/office/drawing/2014/main" id="{8D4A463A-6BCE-4636-A0F1-33854AE0520A}"/>
                </a:ext>
              </a:extLst>
            </p:cNvPr>
            <p:cNvSpPr/>
            <p:nvPr/>
          </p:nvSpPr>
          <p:spPr>
            <a:xfrm rot="20377627">
              <a:off x="10445799" y="1461330"/>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title="triangles">
              <a:extLst>
                <a:ext uri="{FF2B5EF4-FFF2-40B4-BE49-F238E27FC236}">
                  <a16:creationId xmlns:a16="http://schemas.microsoft.com/office/drawing/2014/main" id="{3B8DEB79-BAFA-4E4A-98AD-16D56F97B12E}"/>
                </a:ext>
              </a:extLst>
            </p:cNvPr>
            <p:cNvSpPr/>
            <p:nvPr/>
          </p:nvSpPr>
          <p:spPr>
            <a:xfrm rot="19260823">
              <a:off x="10485025" y="1232684"/>
              <a:ext cx="250689" cy="18476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title="triangles">
              <a:extLst>
                <a:ext uri="{FF2B5EF4-FFF2-40B4-BE49-F238E27FC236}">
                  <a16:creationId xmlns:a16="http://schemas.microsoft.com/office/drawing/2014/main" id="{84F0E2A1-3E57-4DB8-86C5-ACA907D781F4}"/>
                </a:ext>
              </a:extLst>
            </p:cNvPr>
            <p:cNvSpPr/>
            <p:nvPr/>
          </p:nvSpPr>
          <p:spPr>
            <a:xfrm rot="19810388">
              <a:off x="10832584" y="139371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title="triangles">
              <a:extLst>
                <a:ext uri="{FF2B5EF4-FFF2-40B4-BE49-F238E27FC236}">
                  <a16:creationId xmlns:a16="http://schemas.microsoft.com/office/drawing/2014/main" id="{F867910B-9D12-4816-8675-07B53ECCAB8B}"/>
                </a:ext>
              </a:extLst>
            </p:cNvPr>
            <p:cNvSpPr/>
            <p:nvPr/>
          </p:nvSpPr>
          <p:spPr>
            <a:xfrm rot="18277851">
              <a:off x="10920185" y="9941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title="triangles">
              <a:extLst>
                <a:ext uri="{FF2B5EF4-FFF2-40B4-BE49-F238E27FC236}">
                  <a16:creationId xmlns:a16="http://schemas.microsoft.com/office/drawing/2014/main" id="{BB5BFB20-B283-4F0D-9648-CEDA23609F4A}"/>
                </a:ext>
              </a:extLst>
            </p:cNvPr>
            <p:cNvSpPr/>
            <p:nvPr/>
          </p:nvSpPr>
          <p:spPr>
            <a:xfrm rot="20761418">
              <a:off x="11313110" y="1642801"/>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title="triangles">
              <a:extLst>
                <a:ext uri="{FF2B5EF4-FFF2-40B4-BE49-F238E27FC236}">
                  <a16:creationId xmlns:a16="http://schemas.microsoft.com/office/drawing/2014/main" id="{70E8D3DC-4131-4980-A3B1-58736C0C39D7}"/>
                </a:ext>
              </a:extLst>
            </p:cNvPr>
            <p:cNvSpPr/>
            <p:nvPr/>
          </p:nvSpPr>
          <p:spPr>
            <a:xfrm rot="17315293">
              <a:off x="11523906" y="859664"/>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title="triangles">
              <a:extLst>
                <a:ext uri="{FF2B5EF4-FFF2-40B4-BE49-F238E27FC236}">
                  <a16:creationId xmlns:a16="http://schemas.microsoft.com/office/drawing/2014/main" id="{3EB8A4A6-EB72-4F4D-AF52-EA9FC9F86CF1}"/>
                </a:ext>
              </a:extLst>
            </p:cNvPr>
            <p:cNvSpPr/>
            <p:nvPr/>
          </p:nvSpPr>
          <p:spPr>
            <a:xfrm rot="20082236">
              <a:off x="11215766" y="1243239"/>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title="triangles">
              <a:extLst>
                <a:ext uri="{FF2B5EF4-FFF2-40B4-BE49-F238E27FC236}">
                  <a16:creationId xmlns:a16="http://schemas.microsoft.com/office/drawing/2014/main" id="{4AF08DB6-3CC9-44F0-9D9A-6F9311C8CC71}"/>
                </a:ext>
              </a:extLst>
            </p:cNvPr>
            <p:cNvSpPr/>
            <p:nvPr/>
          </p:nvSpPr>
          <p:spPr>
            <a:xfrm rot="19879732">
              <a:off x="11436537" y="1436545"/>
              <a:ext cx="216995" cy="159931"/>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title="triangles">
              <a:extLst>
                <a:ext uri="{FF2B5EF4-FFF2-40B4-BE49-F238E27FC236}">
                  <a16:creationId xmlns:a16="http://schemas.microsoft.com/office/drawing/2014/main" id="{9E63C5BA-2422-436D-982E-2E3C2197D5DF}"/>
                </a:ext>
              </a:extLst>
            </p:cNvPr>
            <p:cNvSpPr/>
            <p:nvPr/>
          </p:nvSpPr>
          <p:spPr>
            <a:xfrm rot="328041">
              <a:off x="9862160" y="1513660"/>
              <a:ext cx="579699" cy="606799"/>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 name="connsiteX0" fmla="*/ 487806 w 487806"/>
                <a:gd name="connsiteY0" fmla="*/ 171848 h 510610"/>
                <a:gd name="connsiteX1" fmla="*/ 308036 w 487806"/>
                <a:gd name="connsiteY1" fmla="*/ 510610 h 510610"/>
                <a:gd name="connsiteX2" fmla="*/ 0 w 487806"/>
                <a:gd name="connsiteY2" fmla="*/ 0 h 510610"/>
                <a:gd name="connsiteX3" fmla="*/ 487806 w 487806"/>
                <a:gd name="connsiteY3" fmla="*/ 171848 h 510610"/>
              </a:gdLst>
              <a:ahLst/>
              <a:cxnLst>
                <a:cxn ang="0">
                  <a:pos x="connsiteX0" y="connsiteY0"/>
                </a:cxn>
                <a:cxn ang="0">
                  <a:pos x="connsiteX1" y="connsiteY1"/>
                </a:cxn>
                <a:cxn ang="0">
                  <a:pos x="connsiteX2" y="connsiteY2"/>
                </a:cxn>
                <a:cxn ang="0">
                  <a:pos x="connsiteX3" y="connsiteY3"/>
                </a:cxn>
              </a:cxnLst>
              <a:rect l="l" t="t" r="r" b="b"/>
              <a:pathLst>
                <a:path w="487806" h="510610">
                  <a:moveTo>
                    <a:pt x="487806" y="171848"/>
                  </a:moveTo>
                  <a:lnTo>
                    <a:pt x="308036" y="510610"/>
                  </a:lnTo>
                  <a:lnTo>
                    <a:pt x="0" y="0"/>
                  </a:lnTo>
                  <a:lnTo>
                    <a:pt x="487806" y="171848"/>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title="triangles">
              <a:extLst>
                <a:ext uri="{FF2B5EF4-FFF2-40B4-BE49-F238E27FC236}">
                  <a16:creationId xmlns:a16="http://schemas.microsoft.com/office/drawing/2014/main" id="{DEB016F2-767C-408B-91B1-CCFB91DD31CB}"/>
                </a:ext>
              </a:extLst>
            </p:cNvPr>
            <p:cNvSpPr/>
            <p:nvPr/>
          </p:nvSpPr>
          <p:spPr>
            <a:xfrm>
              <a:off x="10639428" y="1814668"/>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title="triangles">
              <a:extLst>
                <a:ext uri="{FF2B5EF4-FFF2-40B4-BE49-F238E27FC236}">
                  <a16:creationId xmlns:a16="http://schemas.microsoft.com/office/drawing/2014/main" id="{38FA6F1A-6951-4678-92A7-BD24362FEF4C}"/>
                </a:ext>
              </a:extLst>
            </p:cNvPr>
            <p:cNvSpPr/>
            <p:nvPr/>
          </p:nvSpPr>
          <p:spPr>
            <a:xfrm rot="20761418">
              <a:off x="11280262" y="2096947"/>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title="triangles">
              <a:extLst>
                <a:ext uri="{FF2B5EF4-FFF2-40B4-BE49-F238E27FC236}">
                  <a16:creationId xmlns:a16="http://schemas.microsoft.com/office/drawing/2014/main" id="{4851E5FE-5654-4424-97A0-C99C1201F913}"/>
                </a:ext>
              </a:extLst>
            </p:cNvPr>
            <p:cNvSpPr/>
            <p:nvPr/>
          </p:nvSpPr>
          <p:spPr>
            <a:xfrm rot="1160487">
              <a:off x="10059320" y="2226127"/>
              <a:ext cx="316887" cy="233554"/>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 name="connsiteX0" fmla="*/ 692798 w 692798"/>
                <a:gd name="connsiteY0" fmla="*/ 224339 h 510610"/>
                <a:gd name="connsiteX1" fmla="*/ 308036 w 692798"/>
                <a:gd name="connsiteY1" fmla="*/ 510610 h 510610"/>
                <a:gd name="connsiteX2" fmla="*/ 0 w 692798"/>
                <a:gd name="connsiteY2" fmla="*/ 0 h 510610"/>
                <a:gd name="connsiteX3" fmla="*/ 692798 w 692798"/>
                <a:gd name="connsiteY3" fmla="*/ 224339 h 510610"/>
              </a:gdLst>
              <a:ahLst/>
              <a:cxnLst>
                <a:cxn ang="0">
                  <a:pos x="connsiteX0" y="connsiteY0"/>
                </a:cxn>
                <a:cxn ang="0">
                  <a:pos x="connsiteX1" y="connsiteY1"/>
                </a:cxn>
                <a:cxn ang="0">
                  <a:pos x="connsiteX2" y="connsiteY2"/>
                </a:cxn>
                <a:cxn ang="0">
                  <a:pos x="connsiteX3" y="connsiteY3"/>
                </a:cxn>
              </a:cxnLst>
              <a:rect l="l" t="t" r="r" b="b"/>
              <a:pathLst>
                <a:path w="692798" h="510610">
                  <a:moveTo>
                    <a:pt x="692798" y="224339"/>
                  </a:moveTo>
                  <a:lnTo>
                    <a:pt x="308036" y="510610"/>
                  </a:lnTo>
                  <a:lnTo>
                    <a:pt x="0" y="0"/>
                  </a:lnTo>
                  <a:lnTo>
                    <a:pt x="692798" y="224339"/>
                  </a:ln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title="triangles">
              <a:extLst>
                <a:ext uri="{FF2B5EF4-FFF2-40B4-BE49-F238E27FC236}">
                  <a16:creationId xmlns:a16="http://schemas.microsoft.com/office/drawing/2014/main" id="{CA89CBFE-D3C3-47F8-9C02-2828BD421BE7}"/>
                </a:ext>
              </a:extLst>
            </p:cNvPr>
            <p:cNvSpPr/>
            <p:nvPr/>
          </p:nvSpPr>
          <p:spPr>
            <a:xfrm rot="803026">
              <a:off x="11353765" y="2627540"/>
              <a:ext cx="162256" cy="119587"/>
            </a:xfrm>
            <a:custGeom>
              <a:avLst/>
              <a:gdLst>
                <a:gd name="connsiteX0" fmla="*/ 692798 w 692798"/>
                <a:gd name="connsiteY0" fmla="*/ 224339 h 510610"/>
                <a:gd name="connsiteX1" fmla="*/ 308036 w 692798"/>
                <a:gd name="connsiteY1" fmla="*/ 510610 h 510610"/>
                <a:gd name="connsiteX2" fmla="*/ 64876 w 692798"/>
                <a:gd name="connsiteY2" fmla="*/ 168539 h 510610"/>
                <a:gd name="connsiteX3" fmla="*/ 0 w 692798"/>
                <a:gd name="connsiteY3" fmla="*/ 0 h 510610"/>
                <a:gd name="connsiteX4" fmla="*/ 692798 w 692798"/>
                <a:gd name="connsiteY4" fmla="*/ 224339 h 510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2798" h="510610">
                  <a:moveTo>
                    <a:pt x="692798" y="224339"/>
                  </a:moveTo>
                  <a:lnTo>
                    <a:pt x="308036" y="510610"/>
                  </a:lnTo>
                  <a:lnTo>
                    <a:pt x="64876" y="168539"/>
                  </a:lnTo>
                  <a:lnTo>
                    <a:pt x="0" y="0"/>
                  </a:lnTo>
                  <a:lnTo>
                    <a:pt x="692798" y="224339"/>
                  </a:ln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2558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D535981-3626-44C3-A0CE-ED765FEF5EDA}"/>
              </a:ext>
            </a:extLst>
          </p:cNvPr>
          <p:cNvSpPr>
            <a:spLocks noGrp="1"/>
          </p:cNvSpPr>
          <p:nvPr>
            <p:ph type="title"/>
          </p:nvPr>
        </p:nvSpPr>
        <p:spPr/>
        <p:txBody>
          <a:bodyPr/>
          <a:lstStyle/>
          <a:p>
            <a:r>
              <a:rPr lang="en-US" dirty="0"/>
              <a:t>Our Customers</a:t>
            </a:r>
          </a:p>
        </p:txBody>
      </p:sp>
      <p:sp>
        <p:nvSpPr>
          <p:cNvPr id="4" name="Slide Number Placeholder 3">
            <a:extLst>
              <a:ext uri="{FF2B5EF4-FFF2-40B4-BE49-F238E27FC236}">
                <a16:creationId xmlns:a16="http://schemas.microsoft.com/office/drawing/2014/main" id="{8BD94A41-CCD3-4980-ABE0-5C1B7462F519}"/>
              </a:ext>
            </a:extLst>
          </p:cNvPr>
          <p:cNvSpPr>
            <a:spLocks noGrp="1"/>
          </p:cNvSpPr>
          <p:nvPr>
            <p:ph type="sldNum" sz="quarter" idx="11"/>
          </p:nvPr>
        </p:nvSpPr>
        <p:spPr/>
        <p:txBody>
          <a:bodyPr/>
          <a:lstStyle/>
          <a:p>
            <a:fld id="{19B51A1E-902D-48AF-9020-955120F399B6}" type="slidenum">
              <a:rPr lang="en-US" noProof="0" smtClean="0"/>
              <a:pPr/>
              <a:t>5</a:t>
            </a:fld>
            <a:endParaRPr lang="en-US" noProof="0" dirty="0"/>
          </a:p>
        </p:txBody>
      </p:sp>
      <p:sp>
        <p:nvSpPr>
          <p:cNvPr id="5" name="Oval 4">
            <a:extLst>
              <a:ext uri="{FF2B5EF4-FFF2-40B4-BE49-F238E27FC236}">
                <a16:creationId xmlns:a16="http://schemas.microsoft.com/office/drawing/2014/main" id="{5B72190F-830E-4ED1-AF24-6F3A2146753E}"/>
              </a:ext>
            </a:extLst>
          </p:cNvPr>
          <p:cNvSpPr/>
          <p:nvPr/>
        </p:nvSpPr>
        <p:spPr>
          <a:xfrm>
            <a:off x="3108960"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3CA26919-BFBC-4738-A5A5-9586B43A447B}"/>
              </a:ext>
            </a:extLst>
          </p:cNvPr>
          <p:cNvSpPr/>
          <p:nvPr/>
        </p:nvSpPr>
        <p:spPr>
          <a:xfrm>
            <a:off x="4531886"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BA20D1-2BC2-4C0F-914D-52983FDD8E36}"/>
              </a:ext>
            </a:extLst>
          </p:cNvPr>
          <p:cNvSpPr/>
          <p:nvPr/>
        </p:nvSpPr>
        <p:spPr>
          <a:xfrm>
            <a:off x="5954812"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ED70CB2F-372A-4973-A1BE-7222B3726206}"/>
              </a:ext>
            </a:extLst>
          </p:cNvPr>
          <p:cNvSpPr/>
          <p:nvPr/>
        </p:nvSpPr>
        <p:spPr>
          <a:xfrm>
            <a:off x="7377738" y="1290476"/>
            <a:ext cx="108209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B449792-A5F9-4180-A01A-A0F3B310BD27}"/>
              </a:ext>
            </a:extLst>
          </p:cNvPr>
          <p:cNvSpPr/>
          <p:nvPr/>
        </p:nvSpPr>
        <p:spPr>
          <a:xfrm>
            <a:off x="3108960" y="3277697"/>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95C7851-32B5-4051-BBFD-8702F5E4B2B3}"/>
              </a:ext>
            </a:extLst>
          </p:cNvPr>
          <p:cNvSpPr/>
          <p:nvPr/>
        </p:nvSpPr>
        <p:spPr>
          <a:xfrm>
            <a:off x="6003160" y="3293629"/>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6307FFF-A611-474F-8AE6-260DB0F3DA54}"/>
              </a:ext>
            </a:extLst>
          </p:cNvPr>
          <p:cNvSpPr/>
          <p:nvPr/>
        </p:nvSpPr>
        <p:spPr>
          <a:xfrm>
            <a:off x="4503828" y="3277697"/>
            <a:ext cx="1108216"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93D1F30-A121-424A-9F93-0D4B005CB9F6}"/>
              </a:ext>
            </a:extLst>
          </p:cNvPr>
          <p:cNvSpPr/>
          <p:nvPr/>
        </p:nvSpPr>
        <p:spPr>
          <a:xfrm>
            <a:off x="7373832" y="3277697"/>
            <a:ext cx="1112120" cy="1042627"/>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E201748C-BC0C-4F30-8833-8E857D3085C5}"/>
              </a:ext>
            </a:extLst>
          </p:cNvPr>
          <p:cNvSpPr txBox="1"/>
          <p:nvPr/>
        </p:nvSpPr>
        <p:spPr>
          <a:xfrm>
            <a:off x="5431734" y="3814942"/>
            <a:ext cx="914400" cy="914400"/>
          </a:xfrm>
          <a:prstGeom prst="rect">
            <a:avLst/>
          </a:prstGeom>
          <a:noFill/>
        </p:spPr>
        <p:txBody>
          <a:bodyPr wrap="square" lIns="0" tIns="0" rIns="0" bIns="0" rtlCol="0">
            <a:noAutofit/>
          </a:bodyPr>
          <a:lstStyle/>
          <a:p>
            <a:pPr algn="l"/>
            <a:endParaRPr lang="en-US" sz="1200" dirty="0">
              <a:solidFill>
                <a:schemeClr val="tx1">
                  <a:lumMod val="75000"/>
                  <a:lumOff val="25000"/>
                </a:schemeClr>
              </a:solidFill>
              <a:latin typeface="+mn-lt"/>
            </a:endParaRPr>
          </a:p>
        </p:txBody>
      </p:sp>
      <p:sp>
        <p:nvSpPr>
          <p:cNvPr id="21" name="TextBox 20">
            <a:extLst>
              <a:ext uri="{FF2B5EF4-FFF2-40B4-BE49-F238E27FC236}">
                <a16:creationId xmlns:a16="http://schemas.microsoft.com/office/drawing/2014/main" id="{716258CB-ABB9-4BCF-B743-D155DDA608DC}"/>
              </a:ext>
            </a:extLst>
          </p:cNvPr>
          <p:cNvSpPr txBox="1"/>
          <p:nvPr/>
        </p:nvSpPr>
        <p:spPr>
          <a:xfrm>
            <a:off x="3195988" y="2435134"/>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rPr>
              <a:t>Seed</a:t>
            </a:r>
            <a:endParaRPr lang="en-US" sz="2000" b="1" dirty="0">
              <a:solidFill>
                <a:schemeClr val="tx1">
                  <a:lumMod val="75000"/>
                  <a:lumOff val="25000"/>
                </a:schemeClr>
              </a:solidFill>
              <a:latin typeface="+mn-lt"/>
            </a:endParaRPr>
          </a:p>
        </p:txBody>
      </p:sp>
      <p:sp>
        <p:nvSpPr>
          <p:cNvPr id="23" name="TextBox 22">
            <a:extLst>
              <a:ext uri="{FF2B5EF4-FFF2-40B4-BE49-F238E27FC236}">
                <a16:creationId xmlns:a16="http://schemas.microsoft.com/office/drawing/2014/main" id="{F7261311-5351-4BB5-923B-049AD02A0060}"/>
              </a:ext>
            </a:extLst>
          </p:cNvPr>
          <p:cNvSpPr txBox="1"/>
          <p:nvPr/>
        </p:nvSpPr>
        <p:spPr>
          <a:xfrm>
            <a:off x="4627492" y="2435135"/>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Cultivation</a:t>
            </a:r>
          </a:p>
        </p:txBody>
      </p:sp>
      <p:sp>
        <p:nvSpPr>
          <p:cNvPr id="24" name="TextBox 23">
            <a:extLst>
              <a:ext uri="{FF2B5EF4-FFF2-40B4-BE49-F238E27FC236}">
                <a16:creationId xmlns:a16="http://schemas.microsoft.com/office/drawing/2014/main" id="{E1C5A55F-B183-40A6-B0EE-69EB2D976D58}"/>
              </a:ext>
            </a:extLst>
          </p:cNvPr>
          <p:cNvSpPr txBox="1"/>
          <p:nvPr/>
        </p:nvSpPr>
        <p:spPr>
          <a:xfrm>
            <a:off x="6049115" y="2435134"/>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Testing</a:t>
            </a:r>
          </a:p>
        </p:txBody>
      </p:sp>
      <p:sp>
        <p:nvSpPr>
          <p:cNvPr id="25" name="TextBox 24">
            <a:extLst>
              <a:ext uri="{FF2B5EF4-FFF2-40B4-BE49-F238E27FC236}">
                <a16:creationId xmlns:a16="http://schemas.microsoft.com/office/drawing/2014/main" id="{2F0C061E-FBAF-46A7-9398-FD58190CF02E}"/>
              </a:ext>
            </a:extLst>
          </p:cNvPr>
          <p:cNvSpPr txBox="1"/>
          <p:nvPr/>
        </p:nvSpPr>
        <p:spPr>
          <a:xfrm>
            <a:off x="7480619" y="2395947"/>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Transportation</a:t>
            </a:r>
          </a:p>
        </p:txBody>
      </p:sp>
      <p:sp>
        <p:nvSpPr>
          <p:cNvPr id="26" name="TextBox 25">
            <a:extLst>
              <a:ext uri="{FF2B5EF4-FFF2-40B4-BE49-F238E27FC236}">
                <a16:creationId xmlns:a16="http://schemas.microsoft.com/office/drawing/2014/main" id="{D7C8A77D-5C05-4626-BBC6-F32F512482DD}"/>
              </a:ext>
            </a:extLst>
          </p:cNvPr>
          <p:cNvSpPr txBox="1"/>
          <p:nvPr/>
        </p:nvSpPr>
        <p:spPr>
          <a:xfrm>
            <a:off x="3202139" y="4383903"/>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Processing</a:t>
            </a:r>
          </a:p>
        </p:txBody>
      </p:sp>
      <p:sp>
        <p:nvSpPr>
          <p:cNvPr id="28" name="TextBox 27">
            <a:extLst>
              <a:ext uri="{FF2B5EF4-FFF2-40B4-BE49-F238E27FC236}">
                <a16:creationId xmlns:a16="http://schemas.microsoft.com/office/drawing/2014/main" id="{A28F975D-81D7-4608-B814-B49C478CE0B1}"/>
              </a:ext>
            </a:extLst>
          </p:cNvPr>
          <p:cNvSpPr txBox="1"/>
          <p:nvPr/>
        </p:nvSpPr>
        <p:spPr>
          <a:xfrm>
            <a:off x="6073239" y="4405561"/>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Man</a:t>
            </a:r>
            <a:r>
              <a:rPr lang="en-US" sz="2000" b="1" dirty="0">
                <a:solidFill>
                  <a:schemeClr val="tx1">
                    <a:lumMod val="75000"/>
                    <a:lumOff val="25000"/>
                  </a:schemeClr>
                </a:solidFill>
              </a:rPr>
              <a:t>ufacturing</a:t>
            </a:r>
            <a:endParaRPr lang="en-US" sz="2000" b="1" dirty="0">
              <a:solidFill>
                <a:schemeClr val="tx1">
                  <a:lumMod val="75000"/>
                  <a:lumOff val="25000"/>
                </a:schemeClr>
              </a:solidFill>
              <a:latin typeface="+mn-lt"/>
            </a:endParaRPr>
          </a:p>
        </p:txBody>
      </p:sp>
      <p:sp>
        <p:nvSpPr>
          <p:cNvPr id="30" name="TextBox 29">
            <a:extLst>
              <a:ext uri="{FF2B5EF4-FFF2-40B4-BE49-F238E27FC236}">
                <a16:creationId xmlns:a16="http://schemas.microsoft.com/office/drawing/2014/main" id="{6196E0AE-4858-4319-80C3-9678B87368FE}"/>
              </a:ext>
            </a:extLst>
          </p:cNvPr>
          <p:cNvSpPr txBox="1"/>
          <p:nvPr/>
        </p:nvSpPr>
        <p:spPr>
          <a:xfrm>
            <a:off x="4584715" y="4421666"/>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Regulation</a:t>
            </a:r>
          </a:p>
        </p:txBody>
      </p:sp>
      <p:sp>
        <p:nvSpPr>
          <p:cNvPr id="31" name="TextBox 30">
            <a:extLst>
              <a:ext uri="{FF2B5EF4-FFF2-40B4-BE49-F238E27FC236}">
                <a16:creationId xmlns:a16="http://schemas.microsoft.com/office/drawing/2014/main" id="{F07A956C-C05C-4943-B332-41EAD23C77DB}"/>
              </a:ext>
            </a:extLst>
          </p:cNvPr>
          <p:cNvSpPr txBox="1"/>
          <p:nvPr/>
        </p:nvSpPr>
        <p:spPr>
          <a:xfrm>
            <a:off x="7548856" y="4386867"/>
            <a:ext cx="914400" cy="433543"/>
          </a:xfrm>
          <a:prstGeom prst="rect">
            <a:avLst/>
          </a:prstGeom>
          <a:noFill/>
        </p:spPr>
        <p:txBody>
          <a:bodyPr wrap="none" lIns="0" tIns="0" rIns="0" bIns="0" rtlCol="0">
            <a:noAutofit/>
          </a:bodyPr>
          <a:lstStyle/>
          <a:p>
            <a:pPr algn="ctr"/>
            <a:r>
              <a:rPr lang="en-US" sz="2000" b="1" dirty="0">
                <a:solidFill>
                  <a:schemeClr val="tx1">
                    <a:lumMod val="75000"/>
                    <a:lumOff val="25000"/>
                  </a:schemeClr>
                </a:solidFill>
                <a:latin typeface="+mn-lt"/>
              </a:rPr>
              <a:t>Insurance</a:t>
            </a:r>
          </a:p>
        </p:txBody>
      </p:sp>
      <p:pic>
        <p:nvPicPr>
          <p:cNvPr id="36" name="Graphic 35" descr="Plant">
            <a:extLst>
              <a:ext uri="{FF2B5EF4-FFF2-40B4-BE49-F238E27FC236}">
                <a16:creationId xmlns:a16="http://schemas.microsoft.com/office/drawing/2014/main" id="{71D663A2-B8D1-4969-AEFD-3DD4B0C4F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51569" y="1414894"/>
            <a:ext cx="796871" cy="796871"/>
          </a:xfrm>
          <a:prstGeom prst="rect">
            <a:avLst/>
          </a:prstGeom>
        </p:spPr>
      </p:pic>
      <p:pic>
        <p:nvPicPr>
          <p:cNvPr id="38" name="Graphic 37" descr="Farmer">
            <a:extLst>
              <a:ext uri="{FF2B5EF4-FFF2-40B4-BE49-F238E27FC236}">
                <a16:creationId xmlns:a16="http://schemas.microsoft.com/office/drawing/2014/main" id="{537D40CA-2F82-45F7-948B-1DBC5E4534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025" y="1523293"/>
            <a:ext cx="707334" cy="707334"/>
          </a:xfrm>
          <a:prstGeom prst="rect">
            <a:avLst/>
          </a:prstGeom>
        </p:spPr>
      </p:pic>
      <p:pic>
        <p:nvPicPr>
          <p:cNvPr id="40" name="Graphic 39" descr="Microscope">
            <a:extLst>
              <a:ext uri="{FF2B5EF4-FFF2-40B4-BE49-F238E27FC236}">
                <a16:creationId xmlns:a16="http://schemas.microsoft.com/office/drawing/2014/main" id="{45C59C14-C0CF-48AB-B0CD-EB62677980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00219" y="1427141"/>
            <a:ext cx="750379" cy="750379"/>
          </a:xfrm>
          <a:prstGeom prst="rect">
            <a:avLst/>
          </a:prstGeom>
        </p:spPr>
      </p:pic>
      <p:pic>
        <p:nvPicPr>
          <p:cNvPr id="42" name="Graphic 41" descr="Truck">
            <a:extLst>
              <a:ext uri="{FF2B5EF4-FFF2-40B4-BE49-F238E27FC236}">
                <a16:creationId xmlns:a16="http://schemas.microsoft.com/office/drawing/2014/main" id="{04B19A33-C7E2-496A-B735-496AC6AE2EE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64610" y="1436599"/>
            <a:ext cx="750379" cy="750379"/>
          </a:xfrm>
          <a:prstGeom prst="rect">
            <a:avLst/>
          </a:prstGeom>
        </p:spPr>
      </p:pic>
      <p:pic>
        <p:nvPicPr>
          <p:cNvPr id="44" name="Graphic 43" descr="Factory">
            <a:extLst>
              <a:ext uri="{FF2B5EF4-FFF2-40B4-BE49-F238E27FC236}">
                <a16:creationId xmlns:a16="http://schemas.microsoft.com/office/drawing/2014/main" id="{F2857F65-22F4-48CA-BD50-53DE2A50F80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259999" y="3409005"/>
            <a:ext cx="780010" cy="780010"/>
          </a:xfrm>
          <a:prstGeom prst="rect">
            <a:avLst/>
          </a:prstGeom>
        </p:spPr>
      </p:pic>
      <p:pic>
        <p:nvPicPr>
          <p:cNvPr id="46" name="Graphic 45" descr="Shopping bag">
            <a:extLst>
              <a:ext uri="{FF2B5EF4-FFF2-40B4-BE49-F238E27FC236}">
                <a16:creationId xmlns:a16="http://schemas.microsoft.com/office/drawing/2014/main" id="{C24FF1C8-5D0F-4B2D-81BB-BB14E5F9CAB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06681" y="3432600"/>
            <a:ext cx="707334" cy="707334"/>
          </a:xfrm>
          <a:prstGeom prst="rect">
            <a:avLst/>
          </a:prstGeom>
        </p:spPr>
      </p:pic>
      <p:pic>
        <p:nvPicPr>
          <p:cNvPr id="48" name="Graphic 47" descr="Police">
            <a:extLst>
              <a:ext uri="{FF2B5EF4-FFF2-40B4-BE49-F238E27FC236}">
                <a16:creationId xmlns:a16="http://schemas.microsoft.com/office/drawing/2014/main" id="{6743A362-B2E3-48AC-91C2-CA0ABB966112}"/>
              </a:ext>
            </a:extLst>
          </p:cNvPr>
          <p:cNvPicPr>
            <a:picLocks noChangeAspect="1"/>
          </p:cNvPicPr>
          <p:nvPr/>
        </p:nvPicPr>
        <p:blipFill>
          <a:blip r:embed="rId14">
            <a:extLst>
              <a:ext uri="{96DAC541-7B7A-43D3-8B79-37D633B846F1}">
                <asvg:svgBlip xmlns:asvg="http://schemas.microsoft.com/office/drawing/2016/SVG/main" r:embed="rId15"/>
              </a:ext>
            </a:extLst>
          </a:blip>
          <a:srcRect/>
          <a:stretch/>
        </p:blipFill>
        <p:spPr>
          <a:xfrm>
            <a:off x="4678320" y="3432894"/>
            <a:ext cx="750379" cy="750379"/>
          </a:xfrm>
          <a:prstGeom prst="rect">
            <a:avLst/>
          </a:prstGeom>
        </p:spPr>
      </p:pic>
      <p:pic>
        <p:nvPicPr>
          <p:cNvPr id="50" name="Graphic 49" descr="Building">
            <a:extLst>
              <a:ext uri="{FF2B5EF4-FFF2-40B4-BE49-F238E27FC236}">
                <a16:creationId xmlns:a16="http://schemas.microsoft.com/office/drawing/2014/main" id="{2CEA083F-D622-49A6-8E29-F70DF6D13EB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76665" y="3424417"/>
            <a:ext cx="707334" cy="707334"/>
          </a:xfrm>
          <a:prstGeom prst="rect">
            <a:avLst/>
          </a:prstGeom>
        </p:spPr>
      </p:pic>
      <p:pic>
        <p:nvPicPr>
          <p:cNvPr id="29" name="Picture 28" descr="A picture containing clipart&#10;&#10;Description automatically generated">
            <a:extLst>
              <a:ext uri="{FF2B5EF4-FFF2-40B4-BE49-F238E27FC236}">
                <a16:creationId xmlns:a16="http://schemas.microsoft.com/office/drawing/2014/main" id="{17B59744-E9D9-43EF-A0C5-8F5A50035B65}"/>
              </a:ext>
            </a:extLst>
          </p:cNvPr>
          <p:cNvPicPr>
            <a:picLocks noChangeAspect="1"/>
          </p:cNvPicPr>
          <p:nvPr/>
        </p:nvPicPr>
        <p:blipFill>
          <a:blip r:embed="rId18"/>
          <a:stretch>
            <a:fillRect/>
          </a:stretch>
        </p:blipFill>
        <p:spPr>
          <a:xfrm>
            <a:off x="1263286" y="2314085"/>
            <a:ext cx="1441338" cy="1441338"/>
          </a:xfrm>
          <a:prstGeom prst="rect">
            <a:avLst/>
          </a:prstGeom>
        </p:spPr>
      </p:pic>
      <p:pic>
        <p:nvPicPr>
          <p:cNvPr id="32" name="Picture 31" descr="A close up of a logo&#10;&#10;Description automatically generated">
            <a:extLst>
              <a:ext uri="{FF2B5EF4-FFF2-40B4-BE49-F238E27FC236}">
                <a16:creationId xmlns:a16="http://schemas.microsoft.com/office/drawing/2014/main" id="{C396BB3A-0905-41C4-A9C4-8EB53A0626B1}"/>
              </a:ext>
            </a:extLst>
          </p:cNvPr>
          <p:cNvPicPr>
            <a:picLocks noChangeAspect="1"/>
          </p:cNvPicPr>
          <p:nvPr/>
        </p:nvPicPr>
        <p:blipFill>
          <a:blip r:embed="rId19"/>
          <a:stretch>
            <a:fillRect/>
          </a:stretch>
        </p:blipFill>
        <p:spPr>
          <a:xfrm>
            <a:off x="8927350" y="2159969"/>
            <a:ext cx="1749570" cy="1749570"/>
          </a:xfrm>
          <a:prstGeom prst="rect">
            <a:avLst/>
          </a:prstGeom>
        </p:spPr>
      </p:pic>
      <p:sp>
        <p:nvSpPr>
          <p:cNvPr id="2" name="Rectangle 1">
            <a:extLst>
              <a:ext uri="{FF2B5EF4-FFF2-40B4-BE49-F238E27FC236}">
                <a16:creationId xmlns:a16="http://schemas.microsoft.com/office/drawing/2014/main" id="{E0519021-C58D-4588-A82D-5DFC33F90CF9}"/>
              </a:ext>
            </a:extLst>
          </p:cNvPr>
          <p:cNvSpPr/>
          <p:nvPr/>
        </p:nvSpPr>
        <p:spPr>
          <a:xfrm>
            <a:off x="440734" y="5105859"/>
            <a:ext cx="10896400" cy="923330"/>
          </a:xfrm>
          <a:prstGeom prst="rect">
            <a:avLst/>
          </a:prstGeom>
        </p:spPr>
        <p:txBody>
          <a:bodyPr wrap="square">
            <a:spAutoFit/>
          </a:bodyPr>
          <a:lstStyle/>
          <a:p>
            <a:pPr marL="285750" indent="-285750">
              <a:buFont typeface="Arial" panose="020B0604020202020204" pitchFamily="34" charset="0"/>
              <a:buChar char="•"/>
            </a:pPr>
            <a:r>
              <a:rPr lang="en-US" dirty="0"/>
              <a:t>Our best customer will be the regulators. </a:t>
            </a:r>
          </a:p>
          <a:p>
            <a:pPr marL="285750" indent="-285750">
              <a:buFont typeface="Arial" panose="020B0604020202020204" pitchFamily="34" charset="0"/>
              <a:buChar char="•"/>
            </a:pPr>
            <a:r>
              <a:rPr lang="en-US" dirty="0"/>
              <a:t>Our product will hold and automatically correct all the documents any transport has.</a:t>
            </a:r>
          </a:p>
          <a:p>
            <a:pPr marL="285750" indent="-285750">
              <a:buFont typeface="Arial" panose="020B0604020202020204" pitchFamily="34" charset="0"/>
              <a:buChar char="•"/>
            </a:pPr>
            <a:r>
              <a:rPr lang="en-US" dirty="0"/>
              <a:t>If we can sell the product to the regulators than everyone else in the supply chain will be inclined to use it as well.</a:t>
            </a:r>
          </a:p>
        </p:txBody>
      </p:sp>
    </p:spTree>
    <p:extLst>
      <p:ext uri="{BB962C8B-B14F-4D97-AF65-F5344CB8AC3E}">
        <p14:creationId xmlns:p14="http://schemas.microsoft.com/office/powerpoint/2010/main" val="2874124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5D35DF-1DDB-4057-8B62-B07A68E2CA7E}"/>
              </a:ext>
            </a:extLst>
          </p:cNvPr>
          <p:cNvSpPr>
            <a:spLocks noGrp="1"/>
          </p:cNvSpPr>
          <p:nvPr>
            <p:ph idx="1"/>
          </p:nvPr>
        </p:nvSpPr>
        <p:spPr>
          <a:xfrm>
            <a:off x="588369" y="1596500"/>
            <a:ext cx="11340000" cy="4680000"/>
          </a:xfrm>
        </p:spPr>
        <p:txBody>
          <a:bodyPr/>
          <a:lstStyle/>
          <a:p>
            <a:r>
              <a:rPr lang="en-US" dirty="0"/>
              <a:t>The growth potential for the market is huge as the farm bill was just signed in 2018 and the USDA has yet to come out with the rules and regulations for hemp and until they do that no states rules and regulations can be approved. It is estimated that the USDA will finish up this process and states will be able to start licensing hemp in the next few months</a:t>
            </a:r>
          </a:p>
        </p:txBody>
      </p:sp>
      <p:sp>
        <p:nvSpPr>
          <p:cNvPr id="4" name="Slide Number Placeholder 3">
            <a:extLst>
              <a:ext uri="{FF2B5EF4-FFF2-40B4-BE49-F238E27FC236}">
                <a16:creationId xmlns:a16="http://schemas.microsoft.com/office/drawing/2014/main" id="{CA523A45-20AC-419C-AEC4-959C4961D072}"/>
              </a:ext>
            </a:extLst>
          </p:cNvPr>
          <p:cNvSpPr>
            <a:spLocks noGrp="1"/>
          </p:cNvSpPr>
          <p:nvPr>
            <p:ph type="sldNum" sz="quarter" idx="11"/>
          </p:nvPr>
        </p:nvSpPr>
        <p:spPr/>
        <p:txBody>
          <a:bodyPr/>
          <a:lstStyle/>
          <a:p>
            <a:fld id="{19B51A1E-902D-48AF-9020-955120F399B6}" type="slidenum">
              <a:rPr lang="en-US" noProof="0" smtClean="0"/>
              <a:pPr/>
              <a:t>6</a:t>
            </a:fld>
            <a:endParaRPr lang="en-US" noProof="0" dirty="0"/>
          </a:p>
        </p:txBody>
      </p:sp>
      <p:sp>
        <p:nvSpPr>
          <p:cNvPr id="5" name="Title 1">
            <a:extLst>
              <a:ext uri="{FF2B5EF4-FFF2-40B4-BE49-F238E27FC236}">
                <a16:creationId xmlns:a16="http://schemas.microsoft.com/office/drawing/2014/main" id="{E280F00D-84ED-4250-81C2-C1C2B0355D06}"/>
              </a:ext>
            </a:extLst>
          </p:cNvPr>
          <p:cNvSpPr txBox="1">
            <a:spLocks/>
          </p:cNvSpPr>
          <p:nvPr/>
        </p:nvSpPr>
        <p:spPr>
          <a:xfrm>
            <a:off x="84000" y="81974"/>
            <a:ext cx="6647000" cy="1409700"/>
          </a:xfrm>
          <a:prstGeom prst="rect">
            <a:avLst/>
          </a:prstGeom>
          <a:solidFill>
            <a:schemeClr val="tx1">
              <a:lumMod val="85000"/>
              <a:lumOff val="15000"/>
            </a:schemeClr>
          </a:solidFill>
        </p:spPr>
        <p:txBody>
          <a:bodyPr vert="horz" lIns="0" tIns="0" rIns="0" bIns="0" rtlCol="0" anchor="ctr">
            <a:noAutofit/>
          </a:bodyPr>
          <a:lst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a:lstStyle>
          <a:p>
            <a:r>
              <a:rPr lang="en-US" dirty="0">
                <a:solidFill>
                  <a:schemeClr val="bg1"/>
                </a:solidFill>
              </a:rPr>
              <a:t>								    </a:t>
            </a:r>
            <a:r>
              <a:rPr lang="en-US" sz="4200" dirty="0">
                <a:solidFill>
                  <a:schemeClr val="bg1"/>
                </a:solidFill>
              </a:rPr>
              <a:t>Segmentation Model</a:t>
            </a:r>
          </a:p>
        </p:txBody>
      </p:sp>
    </p:spTree>
    <p:extLst>
      <p:ext uri="{BB962C8B-B14F-4D97-AF65-F5344CB8AC3E}">
        <p14:creationId xmlns:p14="http://schemas.microsoft.com/office/powerpoint/2010/main" val="311277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6816F-B457-4100-9975-0F3BAA3F5A2A}"/>
              </a:ext>
            </a:extLst>
          </p:cNvPr>
          <p:cNvSpPr>
            <a:spLocks noGrp="1"/>
          </p:cNvSpPr>
          <p:nvPr>
            <p:ph type="title"/>
          </p:nvPr>
        </p:nvSpPr>
        <p:spPr/>
        <p:txBody>
          <a:bodyPr/>
          <a:lstStyle/>
          <a:p>
            <a:r>
              <a:rPr lang="en-US" dirty="0"/>
              <a:t>Competition</a:t>
            </a:r>
          </a:p>
        </p:txBody>
      </p:sp>
      <p:sp>
        <p:nvSpPr>
          <p:cNvPr id="3" name="Text Placeholder 2">
            <a:extLst>
              <a:ext uri="{FF2B5EF4-FFF2-40B4-BE49-F238E27FC236}">
                <a16:creationId xmlns:a16="http://schemas.microsoft.com/office/drawing/2014/main" id="{3BE73219-73B6-4A50-8412-77850D5624F2}"/>
              </a:ext>
            </a:extLst>
          </p:cNvPr>
          <p:cNvSpPr>
            <a:spLocks noGrp="1"/>
          </p:cNvSpPr>
          <p:nvPr>
            <p:ph type="body" idx="1"/>
          </p:nvPr>
        </p:nvSpPr>
        <p:spPr>
          <a:xfrm>
            <a:off x="432000" y="2438720"/>
            <a:ext cx="5472000" cy="360000"/>
          </a:xfrm>
        </p:spPr>
        <p:txBody>
          <a:bodyPr/>
          <a:lstStyle/>
          <a:p>
            <a:r>
              <a:rPr lang="en-US" dirty="0"/>
              <a:t>HempChain</a:t>
            </a:r>
          </a:p>
        </p:txBody>
      </p:sp>
      <p:sp>
        <p:nvSpPr>
          <p:cNvPr id="4" name="Content Placeholder 3">
            <a:extLst>
              <a:ext uri="{FF2B5EF4-FFF2-40B4-BE49-F238E27FC236}">
                <a16:creationId xmlns:a16="http://schemas.microsoft.com/office/drawing/2014/main" id="{BF40752B-B871-4B72-8FE1-D34B8BB36D6A}"/>
              </a:ext>
            </a:extLst>
          </p:cNvPr>
          <p:cNvSpPr>
            <a:spLocks noGrp="1"/>
          </p:cNvSpPr>
          <p:nvPr>
            <p:ph sz="half" idx="2"/>
          </p:nvPr>
        </p:nvSpPr>
        <p:spPr>
          <a:xfrm>
            <a:off x="432000" y="3062534"/>
            <a:ext cx="5472000" cy="3129466"/>
          </a:xfrm>
        </p:spPr>
        <p:txBody>
          <a:bodyPr/>
          <a:lstStyle/>
          <a:p>
            <a:r>
              <a:rPr lang="en-US" dirty="0"/>
              <a:t>Bring to the table win-win survival strategies to ensure proactive domination. </a:t>
            </a:r>
          </a:p>
          <a:p>
            <a:pPr lvl="1"/>
            <a:r>
              <a:rPr lang="en-US" dirty="0"/>
              <a:t>Lorem ipsum dolor sit amet, consectetuer adipiscing elit. Maecenas porttitor congue massa </a:t>
            </a:r>
          </a:p>
          <a:p>
            <a:pPr lvl="1"/>
            <a:r>
              <a:rPr lang="en-US" dirty="0"/>
              <a:t>Fusce posuere, magna sed pulvinar ultricies, purus lectus malesuada libero, sit amet commodo magna eros quis urna</a:t>
            </a:r>
          </a:p>
        </p:txBody>
      </p:sp>
      <p:sp>
        <p:nvSpPr>
          <p:cNvPr id="7" name="Text Placeholder 6">
            <a:extLst>
              <a:ext uri="{FF2B5EF4-FFF2-40B4-BE49-F238E27FC236}">
                <a16:creationId xmlns:a16="http://schemas.microsoft.com/office/drawing/2014/main" id="{D902C058-20DE-46C9-BB43-8B24E6B9E82B}"/>
              </a:ext>
            </a:extLst>
          </p:cNvPr>
          <p:cNvSpPr>
            <a:spLocks noGrp="1"/>
          </p:cNvSpPr>
          <p:nvPr>
            <p:ph type="body" sz="quarter" idx="4294967295"/>
          </p:nvPr>
        </p:nvSpPr>
        <p:spPr>
          <a:xfrm>
            <a:off x="6300000" y="2439245"/>
            <a:ext cx="5472000" cy="358775"/>
          </a:xfrm>
        </p:spPr>
        <p:txBody>
          <a:bodyPr vert="horz" lIns="0" tIns="0" rIns="0" bIns="0" rtlCol="0" anchor="t">
            <a:noAutofit/>
          </a:bodyPr>
          <a:lstStyle/>
          <a:p>
            <a:pPr marL="0" indent="0">
              <a:buNone/>
            </a:pPr>
            <a:r>
              <a:rPr lang="en-US" sz="2400" b="1" dirty="0" err="1"/>
              <a:t>BioTrackTHC</a:t>
            </a:r>
            <a:endParaRPr lang="en-US" sz="2400" b="1" dirty="0"/>
          </a:p>
        </p:txBody>
      </p:sp>
      <p:sp>
        <p:nvSpPr>
          <p:cNvPr id="6" name="Text Placeholder 5">
            <a:extLst>
              <a:ext uri="{FF2B5EF4-FFF2-40B4-BE49-F238E27FC236}">
                <a16:creationId xmlns:a16="http://schemas.microsoft.com/office/drawing/2014/main" id="{00033CE4-940B-422B-A258-BEC239BA978C}"/>
              </a:ext>
            </a:extLst>
          </p:cNvPr>
          <p:cNvSpPr>
            <a:spLocks noGrp="1"/>
          </p:cNvSpPr>
          <p:nvPr>
            <p:ph type="body" sz="quarter" idx="4294967295"/>
          </p:nvPr>
        </p:nvSpPr>
        <p:spPr>
          <a:xfrm>
            <a:off x="6299887" y="3062514"/>
            <a:ext cx="5472113" cy="3128736"/>
          </a:xfrm>
        </p:spPr>
        <p:txBody>
          <a:bodyPr/>
          <a:lstStyle/>
          <a:p>
            <a:r>
              <a:rPr lang="en-US" dirty="0"/>
              <a:t>Podcasting operational change management inside of workflows to establish a framework. </a:t>
            </a:r>
          </a:p>
          <a:p>
            <a:pPr lvl="1"/>
            <a:r>
              <a:rPr lang="en-US" dirty="0"/>
              <a:t>Lorem ipsum dolor sit amet, consectetuer adipiscing elit. Maecenas porttitor congue massa </a:t>
            </a:r>
          </a:p>
          <a:p>
            <a:pPr lvl="1"/>
            <a:r>
              <a:rPr lang="en-US" dirty="0"/>
              <a:t>Fusce posuere, magna sed pulvinar ultricies, purus lectus malesuada libero, sit amet commodo magna eros quis urna</a:t>
            </a:r>
          </a:p>
        </p:txBody>
      </p:sp>
      <p:sp>
        <p:nvSpPr>
          <p:cNvPr id="5" name="Slide Number Placeholder 4">
            <a:extLst>
              <a:ext uri="{FF2B5EF4-FFF2-40B4-BE49-F238E27FC236}">
                <a16:creationId xmlns:a16="http://schemas.microsoft.com/office/drawing/2014/main" id="{8C59AED6-5408-4E4A-93B2-3909F2C87739}"/>
              </a:ext>
            </a:extLst>
          </p:cNvPr>
          <p:cNvSpPr>
            <a:spLocks noGrp="1"/>
          </p:cNvSpPr>
          <p:nvPr>
            <p:ph type="sldNum" sz="quarter" idx="11"/>
          </p:nvPr>
        </p:nvSpPr>
        <p:spPr/>
        <p:txBody>
          <a:bodyPr/>
          <a:lstStyle/>
          <a:p>
            <a:fld id="{19B51A1E-902D-48AF-9020-955120F399B6}" type="slidenum">
              <a:rPr lang="en-US" smtClean="0"/>
              <a:pPr/>
              <a:t>7</a:t>
            </a:fld>
            <a:endParaRPr lang="en-US" dirty="0"/>
          </a:p>
        </p:txBody>
      </p:sp>
    </p:spTree>
    <p:extLst>
      <p:ext uri="{BB962C8B-B14F-4D97-AF65-F5344CB8AC3E}">
        <p14:creationId xmlns:p14="http://schemas.microsoft.com/office/powerpoint/2010/main" val="28886436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Marketing Strategy</a:t>
            </a:r>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8</a:t>
            </a:fld>
            <a:endParaRPr lang="en-US" dirty="0"/>
          </a:p>
        </p:txBody>
      </p:sp>
      <p:sp>
        <p:nvSpPr>
          <p:cNvPr id="23" name="TextBox 22">
            <a:extLst>
              <a:ext uri="{FF2B5EF4-FFF2-40B4-BE49-F238E27FC236}">
                <a16:creationId xmlns:a16="http://schemas.microsoft.com/office/drawing/2014/main" id="{5DBC618C-1F05-47D2-8704-D46B81B149ED}"/>
              </a:ext>
            </a:extLst>
          </p:cNvPr>
          <p:cNvSpPr txBox="1"/>
          <p:nvPr/>
        </p:nvSpPr>
        <p:spPr>
          <a:xfrm>
            <a:off x="363984" y="1518082"/>
            <a:ext cx="10901779" cy="5069108"/>
          </a:xfrm>
          <a:prstGeom prst="rect">
            <a:avLst/>
          </a:prstGeom>
          <a:noFill/>
        </p:spPr>
        <p:txBody>
          <a:bodyPr wrap="square" lIns="0" tIns="0" rIns="0" bIns="0" rtlCol="0">
            <a:noAutofit/>
          </a:bodyPr>
          <a:lstStyle/>
          <a:p>
            <a:pPr marL="342900" indent="-342900" algn="l">
              <a:buFont typeface="Arial" panose="020B0604020202020204" pitchFamily="34" charset="0"/>
              <a:buChar char="•"/>
            </a:pPr>
            <a:r>
              <a:rPr lang="en-US" sz="2000" dirty="0">
                <a:solidFill>
                  <a:schemeClr val="tx1">
                    <a:lumMod val="75000"/>
                    <a:lumOff val="25000"/>
                  </a:schemeClr>
                </a:solidFill>
              </a:rPr>
              <a:t>Promotional Videos</a:t>
            </a:r>
          </a:p>
          <a:p>
            <a:pPr marL="342900" indent="-342900" algn="l">
              <a:buFont typeface="Arial" panose="020B0604020202020204" pitchFamily="34" charset="0"/>
              <a:buChar char="•"/>
            </a:pPr>
            <a:endParaRPr lang="en-US" sz="2000" dirty="0">
              <a:solidFill>
                <a:schemeClr val="tx1">
                  <a:lumMod val="75000"/>
                  <a:lumOff val="25000"/>
                </a:schemeClr>
              </a:solidFill>
              <a:latin typeface="+mn-lt"/>
            </a:endParaRPr>
          </a:p>
          <a:p>
            <a:pPr marL="342900" indent="-342900" algn="l">
              <a:buFont typeface="Arial" panose="020B0604020202020204" pitchFamily="34" charset="0"/>
              <a:buChar char="•"/>
            </a:pPr>
            <a:r>
              <a:rPr lang="en-US" sz="2000" dirty="0">
                <a:solidFill>
                  <a:schemeClr val="tx1">
                    <a:lumMod val="75000"/>
                    <a:lumOff val="25000"/>
                  </a:schemeClr>
                </a:solidFill>
                <a:latin typeface="+mn-lt"/>
              </a:rPr>
              <a:t>Social Media Advertisements </a:t>
            </a:r>
          </a:p>
          <a:p>
            <a:pPr marL="342900" indent="-342900" algn="l">
              <a:buFont typeface="Arial" panose="020B0604020202020204" pitchFamily="34" charset="0"/>
              <a:buChar char="•"/>
            </a:pPr>
            <a:endParaRPr lang="en-US" sz="2000" dirty="0">
              <a:solidFill>
                <a:schemeClr val="tx1">
                  <a:lumMod val="75000"/>
                  <a:lumOff val="25000"/>
                </a:schemeClr>
              </a:solidFill>
            </a:endParaRPr>
          </a:p>
          <a:p>
            <a:pPr marL="342900" indent="-342900" algn="l">
              <a:buFont typeface="Arial" panose="020B0604020202020204" pitchFamily="34" charset="0"/>
              <a:buChar char="•"/>
            </a:pPr>
            <a:r>
              <a:rPr lang="en-US" sz="2000" dirty="0">
                <a:solidFill>
                  <a:schemeClr val="tx1">
                    <a:lumMod val="75000"/>
                    <a:lumOff val="25000"/>
                  </a:schemeClr>
                </a:solidFill>
                <a:latin typeface="+mn-lt"/>
              </a:rPr>
              <a:t>Use Cases with Custo</a:t>
            </a:r>
            <a:r>
              <a:rPr lang="en-US" sz="2000" dirty="0">
                <a:solidFill>
                  <a:schemeClr val="tx1">
                    <a:lumMod val="75000"/>
                    <a:lumOff val="25000"/>
                  </a:schemeClr>
                </a:solidFill>
              </a:rPr>
              <a:t>mers and State Ag. Departments</a:t>
            </a:r>
          </a:p>
          <a:p>
            <a:pPr marL="342900" indent="-342900" algn="l">
              <a:buFont typeface="Arial" panose="020B0604020202020204" pitchFamily="34" charset="0"/>
              <a:buChar char="•"/>
            </a:pPr>
            <a:endParaRPr lang="en-US" sz="2000" dirty="0">
              <a:solidFill>
                <a:schemeClr val="tx1">
                  <a:lumMod val="75000"/>
                  <a:lumOff val="25000"/>
                </a:schemeClr>
              </a:solidFill>
              <a:latin typeface="+mn-lt"/>
            </a:endParaRPr>
          </a:p>
          <a:p>
            <a:pPr marL="171450" indent="-171450" algn="l">
              <a:buFont typeface="Arial" panose="020B0604020202020204" pitchFamily="34" charset="0"/>
              <a:buChar char="•"/>
            </a:pPr>
            <a:r>
              <a:rPr lang="en-US" sz="2000" dirty="0">
                <a:solidFill>
                  <a:schemeClr val="tx1">
                    <a:lumMod val="75000"/>
                    <a:lumOff val="25000"/>
                  </a:schemeClr>
                </a:solidFill>
              </a:rPr>
              <a:t>   Holding Demonstration Events </a:t>
            </a:r>
          </a:p>
          <a:p>
            <a:pPr marL="171450" indent="-171450" algn="l">
              <a:buFont typeface="Arial" panose="020B0604020202020204" pitchFamily="34" charset="0"/>
              <a:buChar char="•"/>
            </a:pPr>
            <a:endParaRPr lang="en-US" sz="2000" dirty="0">
              <a:solidFill>
                <a:schemeClr val="tx1">
                  <a:lumMod val="75000"/>
                  <a:lumOff val="25000"/>
                </a:schemeClr>
              </a:solidFill>
            </a:endParaRPr>
          </a:p>
          <a:p>
            <a:pPr marL="171450" indent="-171450" algn="l">
              <a:buFont typeface="Arial" panose="020B0604020202020204" pitchFamily="34" charset="0"/>
              <a:buChar char="•"/>
            </a:pPr>
            <a:r>
              <a:rPr lang="en-US" sz="2000">
                <a:solidFill>
                  <a:schemeClr val="tx1">
                    <a:lumMod val="75000"/>
                    <a:lumOff val="25000"/>
                  </a:schemeClr>
                </a:solidFill>
              </a:rPr>
              <a:t>   Helping </a:t>
            </a:r>
            <a:r>
              <a:rPr lang="en-US" sz="2000" dirty="0">
                <a:solidFill>
                  <a:schemeClr val="tx1">
                    <a:lumMod val="75000"/>
                    <a:lumOff val="25000"/>
                  </a:schemeClr>
                </a:solidFill>
              </a:rPr>
              <a:t>in the </a:t>
            </a:r>
            <a:r>
              <a:rPr lang="en-US" sz="2000">
                <a:solidFill>
                  <a:schemeClr val="tx1">
                    <a:lumMod val="75000"/>
                    <a:lumOff val="25000"/>
                  </a:schemeClr>
                </a:solidFill>
              </a:rPr>
              <a:t>Farming Community</a:t>
            </a:r>
            <a:endParaRPr lang="en-US" sz="2000" dirty="0">
              <a:solidFill>
                <a:schemeClr val="tx1">
                  <a:lumMod val="75000"/>
                  <a:lumOff val="25000"/>
                </a:schemeClr>
              </a:solidFill>
              <a:latin typeface="+mn-lt"/>
            </a:endParaRPr>
          </a:p>
          <a:p>
            <a:pPr marL="171450" indent="-171450" algn="l">
              <a:buFont typeface="Arial" panose="020B0604020202020204" pitchFamily="34" charset="0"/>
              <a:buChar char="•"/>
            </a:pPr>
            <a:endParaRPr lang="en-US" sz="2000" dirty="0">
              <a:solidFill>
                <a:schemeClr val="tx1">
                  <a:lumMod val="75000"/>
                  <a:lumOff val="25000"/>
                </a:schemeClr>
              </a:solidFill>
            </a:endParaRPr>
          </a:p>
          <a:p>
            <a:pPr marL="171450" indent="-171450" algn="l">
              <a:buFont typeface="Arial" panose="020B0604020202020204" pitchFamily="34" charset="0"/>
              <a:buChar char="•"/>
            </a:pPr>
            <a:endParaRPr lang="en-US" sz="2000" dirty="0">
              <a:solidFill>
                <a:schemeClr val="tx1">
                  <a:lumMod val="75000"/>
                  <a:lumOff val="25000"/>
                </a:schemeClr>
              </a:solidFill>
              <a:latin typeface="+mn-lt"/>
            </a:endParaRPr>
          </a:p>
          <a:p>
            <a:pPr marL="171450" indent="-171450" algn="l">
              <a:buFont typeface="Arial" panose="020B0604020202020204" pitchFamily="34" charset="0"/>
              <a:buChar char="•"/>
            </a:pPr>
            <a:r>
              <a:rPr lang="en-US" sz="2000" dirty="0">
                <a:solidFill>
                  <a:schemeClr val="tx1">
                    <a:lumMod val="75000"/>
                    <a:lumOff val="25000"/>
                  </a:schemeClr>
                </a:solidFill>
                <a:latin typeface="+mn-lt"/>
              </a:rPr>
              <a:t>Prospective customers:</a:t>
            </a:r>
          </a:p>
          <a:p>
            <a:pPr algn="l"/>
            <a:r>
              <a:rPr lang="en-US" sz="2000" dirty="0">
                <a:solidFill>
                  <a:schemeClr val="tx1">
                    <a:lumMod val="75000"/>
                    <a:lumOff val="25000"/>
                  </a:schemeClr>
                </a:solidFill>
              </a:rPr>
              <a:t>-State Agriculture Departments</a:t>
            </a:r>
          </a:p>
          <a:p>
            <a:pPr algn="l"/>
            <a:r>
              <a:rPr lang="en-US" sz="2000" dirty="0">
                <a:solidFill>
                  <a:schemeClr val="tx1">
                    <a:lumMod val="75000"/>
                    <a:lumOff val="25000"/>
                  </a:schemeClr>
                </a:solidFill>
                <a:latin typeface="+mn-lt"/>
              </a:rPr>
              <a:t>-Independent Farmers</a:t>
            </a:r>
          </a:p>
        </p:txBody>
      </p:sp>
    </p:spTree>
    <p:extLst>
      <p:ext uri="{BB962C8B-B14F-4D97-AF65-F5344CB8AC3E}">
        <p14:creationId xmlns:p14="http://schemas.microsoft.com/office/powerpoint/2010/main" val="3635933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E6C1-B1C5-40C3-9B90-EF2666FB1C28}"/>
              </a:ext>
            </a:extLst>
          </p:cNvPr>
          <p:cNvSpPr>
            <a:spLocks noGrp="1"/>
          </p:cNvSpPr>
          <p:nvPr>
            <p:ph type="title"/>
          </p:nvPr>
        </p:nvSpPr>
        <p:spPr/>
        <p:txBody>
          <a:bodyPr/>
          <a:lstStyle/>
          <a:p>
            <a:r>
              <a:rPr lang="en-US" dirty="0"/>
              <a:t>Sales &amp; Channel Strategy</a:t>
            </a:r>
          </a:p>
        </p:txBody>
      </p:sp>
      <p:sp>
        <p:nvSpPr>
          <p:cNvPr id="7" name="Text Placeholder 6">
            <a:extLst>
              <a:ext uri="{FF2B5EF4-FFF2-40B4-BE49-F238E27FC236}">
                <a16:creationId xmlns:a16="http://schemas.microsoft.com/office/drawing/2014/main" id="{DDC64B4F-EF8E-442A-8D01-0AD7034A6823}"/>
              </a:ext>
            </a:extLst>
          </p:cNvPr>
          <p:cNvSpPr>
            <a:spLocks noGrp="1"/>
          </p:cNvSpPr>
          <p:nvPr>
            <p:ph type="body" sz="quarter" idx="26"/>
          </p:nvPr>
        </p:nvSpPr>
        <p:spPr/>
        <p:txBody>
          <a:bodyPr/>
          <a:lstStyle/>
          <a:p>
            <a:endParaRPr lang="en-US" dirty="0"/>
          </a:p>
        </p:txBody>
      </p:sp>
      <p:sp>
        <p:nvSpPr>
          <p:cNvPr id="4" name="Slide Number Placeholder 3">
            <a:extLst>
              <a:ext uri="{FF2B5EF4-FFF2-40B4-BE49-F238E27FC236}">
                <a16:creationId xmlns:a16="http://schemas.microsoft.com/office/drawing/2014/main" id="{81B23B52-8351-4A05-ABAB-5A128EE6896F}"/>
              </a:ext>
            </a:extLst>
          </p:cNvPr>
          <p:cNvSpPr>
            <a:spLocks noGrp="1"/>
          </p:cNvSpPr>
          <p:nvPr>
            <p:ph type="sldNum" sz="quarter" idx="11"/>
          </p:nvPr>
        </p:nvSpPr>
        <p:spPr/>
        <p:txBody>
          <a:bodyPr/>
          <a:lstStyle/>
          <a:p>
            <a:fld id="{19B51A1E-902D-48AF-9020-955120F399B6}" type="slidenum">
              <a:rPr lang="en-US" smtClean="0"/>
              <a:pPr/>
              <a:t>9</a:t>
            </a:fld>
            <a:endParaRPr lang="en-US" dirty="0"/>
          </a:p>
        </p:txBody>
      </p:sp>
      <p:sp>
        <p:nvSpPr>
          <p:cNvPr id="23" name="TextBox 22">
            <a:extLst>
              <a:ext uri="{FF2B5EF4-FFF2-40B4-BE49-F238E27FC236}">
                <a16:creationId xmlns:a16="http://schemas.microsoft.com/office/drawing/2014/main" id="{65EA59A7-CAF0-46E9-9858-849F804B9EC8}"/>
              </a:ext>
            </a:extLst>
          </p:cNvPr>
          <p:cNvSpPr txBox="1"/>
          <p:nvPr/>
        </p:nvSpPr>
        <p:spPr>
          <a:xfrm>
            <a:off x="431800" y="1560926"/>
            <a:ext cx="10833963" cy="4810264"/>
          </a:xfrm>
          <a:prstGeom prst="rect">
            <a:avLst/>
          </a:prstGeom>
          <a:noFill/>
        </p:spPr>
        <p:txBody>
          <a:bodyPr wrap="square" lIns="0" tIns="0" rIns="0" bIns="0" rtlCol="0">
            <a:noAutofit/>
          </a:bodyPr>
          <a:lstStyle/>
          <a:p>
            <a:pPr marL="343080" indent="-342360">
              <a:lnSpc>
                <a:spcPct val="100000"/>
              </a:lnSpc>
              <a:spcBef>
                <a:spcPts val="1001"/>
              </a:spcBef>
              <a:buClr>
                <a:srgbClr val="EF53A5"/>
              </a:buClr>
              <a:buSzPct val="80000"/>
              <a:buFont typeface="Wingdings 3" charset="2"/>
              <a:buChar char=""/>
            </a:pPr>
            <a:r>
              <a:rPr lang="en-US" sz="2400" spc="-1" dirty="0">
                <a:solidFill>
                  <a:srgbClr val="000000"/>
                </a:solidFill>
                <a:latin typeface="Century Gothic"/>
              </a:rPr>
              <a:t>Determine specific needs for state regulators </a:t>
            </a:r>
            <a:endParaRPr lang="en-US" sz="2400" spc="-1" dirty="0">
              <a:latin typeface="Arial"/>
            </a:endParaRPr>
          </a:p>
          <a:p>
            <a:pPr marL="343080" indent="-342360">
              <a:lnSpc>
                <a:spcPct val="100000"/>
              </a:lnSpc>
              <a:spcBef>
                <a:spcPts val="1001"/>
              </a:spcBef>
              <a:buClr>
                <a:srgbClr val="EF53A5"/>
              </a:buClr>
              <a:buSzPct val="80000"/>
              <a:buFont typeface="Wingdings 3" charset="2"/>
              <a:buChar char=""/>
            </a:pPr>
            <a:r>
              <a:rPr lang="en-US" sz="2400" spc="-1" dirty="0">
                <a:solidFill>
                  <a:srgbClr val="000000"/>
                </a:solidFill>
                <a:latin typeface="Century Gothic"/>
              </a:rPr>
              <a:t>How we differ from the standard now</a:t>
            </a:r>
            <a:endParaRPr lang="en-US" sz="2400" spc="-1" dirty="0">
              <a:latin typeface="Arial"/>
            </a:endParaRPr>
          </a:p>
          <a:p>
            <a:pPr marL="343080" indent="-342360">
              <a:lnSpc>
                <a:spcPct val="100000"/>
              </a:lnSpc>
              <a:spcBef>
                <a:spcPts val="1001"/>
              </a:spcBef>
              <a:buClr>
                <a:srgbClr val="EF53A5"/>
              </a:buClr>
              <a:buSzPct val="80000"/>
              <a:buFont typeface="Wingdings 3" charset="2"/>
              <a:buChar char=""/>
            </a:pPr>
            <a:r>
              <a:rPr lang="en-US" sz="2400" spc="-1" dirty="0">
                <a:solidFill>
                  <a:srgbClr val="000000"/>
                </a:solidFill>
                <a:latin typeface="Century Gothic"/>
              </a:rPr>
              <a:t>Show how the product would be used by a demonstration</a:t>
            </a:r>
            <a:endParaRPr lang="en-US" sz="2400" spc="-1" dirty="0">
              <a:latin typeface="Arial"/>
            </a:endParaRPr>
          </a:p>
          <a:p>
            <a:pPr marL="343080" indent="-342360">
              <a:lnSpc>
                <a:spcPct val="100000"/>
              </a:lnSpc>
              <a:spcBef>
                <a:spcPts val="1001"/>
              </a:spcBef>
              <a:buClr>
                <a:srgbClr val="EF53A5"/>
              </a:buClr>
              <a:buSzPct val="80000"/>
              <a:buFont typeface="Wingdings 3" charset="2"/>
              <a:buChar char=""/>
            </a:pPr>
            <a:r>
              <a:rPr lang="en-US" sz="2400" spc="-1" dirty="0">
                <a:solidFill>
                  <a:srgbClr val="000000"/>
                </a:solidFill>
                <a:latin typeface="Century Gothic"/>
              </a:rPr>
              <a:t>Inform them about pricing plans that would best suit them</a:t>
            </a:r>
            <a:endParaRPr lang="en-US" sz="2400" spc="-1" dirty="0">
              <a:latin typeface="Arial"/>
            </a:endParaRPr>
          </a:p>
          <a:p>
            <a:pPr marL="343080" indent="-342360">
              <a:lnSpc>
                <a:spcPct val="100000"/>
              </a:lnSpc>
              <a:spcBef>
                <a:spcPts val="1001"/>
              </a:spcBef>
              <a:buClr>
                <a:srgbClr val="EF53A5"/>
              </a:buClr>
              <a:buSzPct val="80000"/>
              <a:buFont typeface="Wingdings 3" charset="2"/>
              <a:buChar char=""/>
            </a:pPr>
            <a:r>
              <a:rPr lang="en-US" sz="2400" spc="-1" dirty="0">
                <a:solidFill>
                  <a:srgbClr val="000000"/>
                </a:solidFill>
                <a:latin typeface="Century Gothic"/>
              </a:rPr>
              <a:t>Consult and develop a beta per customer needs with the expanding industry</a:t>
            </a:r>
            <a:endParaRPr lang="en-US" sz="2400" spc="-1" dirty="0">
              <a:latin typeface="Arial"/>
            </a:endParaRPr>
          </a:p>
        </p:txBody>
      </p:sp>
    </p:spTree>
    <p:extLst>
      <p:ext uri="{BB962C8B-B14F-4D97-AF65-F5344CB8AC3E}">
        <p14:creationId xmlns:p14="http://schemas.microsoft.com/office/powerpoint/2010/main" val="4088744252"/>
      </p:ext>
    </p:extLst>
  </p:cSld>
  <p:clrMapOvr>
    <a:masterClrMapping/>
  </p:clrMapOvr>
</p:sld>
</file>

<file path=ppt/theme/theme1.xml><?xml version="1.0" encoding="utf-8"?>
<a:theme xmlns:a="http://schemas.openxmlformats.org/drawingml/2006/main" name="Office Theme">
  <a:themeElements>
    <a:clrScheme name="Great Pitch Decks - Environment">
      <a:dk1>
        <a:sysClr val="windowText" lastClr="000000"/>
      </a:dk1>
      <a:lt1>
        <a:sysClr val="window" lastClr="FFFFFF"/>
      </a:lt1>
      <a:dk2>
        <a:srgbClr val="375C1E"/>
      </a:dk2>
      <a:lt2>
        <a:srgbClr val="E2DFCC"/>
      </a:lt2>
      <a:accent1>
        <a:srgbClr val="9ACB39"/>
      </a:accent1>
      <a:accent2>
        <a:srgbClr val="64C24A"/>
      </a:accent2>
      <a:accent3>
        <a:srgbClr val="297D53"/>
      </a:accent3>
      <a:accent4>
        <a:srgbClr val="FECF3F"/>
      </a:accent4>
      <a:accent5>
        <a:srgbClr val="F99D40"/>
      </a:accent5>
      <a:accent6>
        <a:srgbClr val="715C21"/>
      </a:accent6>
      <a:hlink>
        <a:srgbClr val="63A537"/>
      </a:hlink>
      <a:folHlink>
        <a:srgbClr val="63A537"/>
      </a:folHlink>
    </a:clrScheme>
    <a:fontScheme name="Custom 143">
      <a:majorFont>
        <a:latin typeface="Rockwel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defRPr sz="1200" dirty="0" smtClean="0">
            <a:solidFill>
              <a:schemeClr val="tx1">
                <a:lumMod val="75000"/>
                <a:lumOff val="25000"/>
              </a:schemeClr>
            </a:solidFill>
            <a:latin typeface="+mn-lt"/>
          </a:defRPr>
        </a:defPPr>
      </a:lstStyle>
    </a:txDef>
  </a:objectDefaults>
  <a:extraClrSchemeLst/>
  <a:extLst>
    <a:ext uri="{05A4C25C-085E-4340-85A3-A5531E510DB2}">
      <thm15:themeFamily xmlns:thm15="http://schemas.microsoft.com/office/thememl/2012/main" name="TF16411175_Green pitch deck_AAS_v4" id="{7774237F-020F-43A5-B912-064E6C199417}" vid="{D87B7C14-9379-4774-A3D4-9FA5066AD9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BF51BA-BD97-4518-9266-AD3D61549834}">
  <ds:schemaRefs>
    <ds:schemaRef ds:uri="http://schemas.microsoft.com/sharepoint/v3/contenttype/forms"/>
  </ds:schemaRefs>
</ds:datastoreItem>
</file>

<file path=customXml/itemProps2.xml><?xml version="1.0" encoding="utf-8"?>
<ds:datastoreItem xmlns:ds="http://schemas.openxmlformats.org/officeDocument/2006/customXml" ds:itemID="{5F490261-1200-4EC7-95B0-2241EE54AA34}">
  <ds:schemaRefs>
    <ds:schemaRef ds:uri="http://purl.org/dc/elements/1.1/"/>
    <ds:schemaRef ds:uri="http://purl.org/dc/terms/"/>
    <ds:schemaRef ds:uri="16c05727-aa75-4e4a-9b5f-8a80a1165891"/>
    <ds:schemaRef ds:uri="http://schemas.microsoft.com/office/2006/documentManagement/types"/>
    <ds:schemaRef ds:uri="http://purl.org/dc/dcmitype/"/>
    <ds:schemaRef ds:uri="71af3243-3dd4-4a8d-8c0d-dd76da1f02a5"/>
    <ds:schemaRef ds:uri="http://www.w3.org/XML/1998/namespace"/>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3.xml><?xml version="1.0" encoding="utf-8"?>
<ds:datastoreItem xmlns:ds="http://schemas.openxmlformats.org/officeDocument/2006/customXml" ds:itemID="{BE1961DD-CF27-443B-BFF6-660110ED05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Green pitch deck</Template>
  <TotalTime>0</TotalTime>
  <Words>710</Words>
  <Application>Microsoft Office PowerPoint</Application>
  <PresentationFormat>Widescreen</PresentationFormat>
  <Paragraphs>229</Paragraphs>
  <Slides>14</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Century Gothic</vt:lpstr>
      <vt:lpstr>Rockwell</vt:lpstr>
      <vt:lpstr>Times New Roman</vt:lpstr>
      <vt:lpstr>Wingdings 3</vt:lpstr>
      <vt:lpstr>Office Theme</vt:lpstr>
      <vt:lpstr>Hemp Chain</vt:lpstr>
      <vt:lpstr>The Problem</vt:lpstr>
      <vt:lpstr>The Problem</vt:lpstr>
      <vt:lpstr>Our Product</vt:lpstr>
      <vt:lpstr>Our Customers</vt:lpstr>
      <vt:lpstr>PowerPoint Presentation</vt:lpstr>
      <vt:lpstr>Competition</vt:lpstr>
      <vt:lpstr>Marketing Strategy</vt:lpstr>
      <vt:lpstr>Sales &amp; Channel Strategy</vt:lpstr>
      <vt:lpstr>Revenue Model</vt:lpstr>
      <vt:lpstr>Cash Flow and Profit/Loss Statement</vt:lpstr>
      <vt:lpstr>Cash Flow and Profit/Loss Statement Pt.2</vt:lpstr>
      <vt:lpstr>Thank You</vt:lpstr>
      <vt:lpstr>QnA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2019-09-06T07:05:48Z</dcterms:created>
  <dcterms:modified xsi:type="dcterms:W3CDTF">2019-10-01T17:16:49Z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