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5"/>
    <p:restoredTop sz="96197"/>
  </p:normalViewPr>
  <p:slideViewPr>
    <p:cSldViewPr snapToGrid="0">
      <p:cViewPr>
        <p:scale>
          <a:sx n="100" d="100"/>
          <a:sy n="100" d="100"/>
        </p:scale>
        <p:origin x="144" y="68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6EEEC-51B3-43B9-AB87-4046813717C2}"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9E14D90-2E4F-43BC-9D2F-B7792DEF61BB}">
      <dgm:prSet/>
      <dgm:spPr/>
      <dgm:t>
        <a:bodyPr/>
        <a:lstStyle/>
        <a:p>
          <a:r>
            <a:rPr lang="en-US"/>
            <a:t>Project Overview</a:t>
          </a:r>
        </a:p>
      </dgm:t>
    </dgm:pt>
    <dgm:pt modelId="{FF9E035C-CA1E-4C59-89FD-D650E1355052}" type="parTrans" cxnId="{4EA2FE2D-233D-4341-9422-B15ADD98B661}">
      <dgm:prSet/>
      <dgm:spPr/>
      <dgm:t>
        <a:bodyPr/>
        <a:lstStyle/>
        <a:p>
          <a:endParaRPr lang="en-US"/>
        </a:p>
      </dgm:t>
    </dgm:pt>
    <dgm:pt modelId="{C63413F9-1B8E-4511-8CDF-4C45B06B8E02}" type="sibTrans" cxnId="{4EA2FE2D-233D-4341-9422-B15ADD98B661}">
      <dgm:prSet/>
      <dgm:spPr/>
      <dgm:t>
        <a:bodyPr/>
        <a:lstStyle/>
        <a:p>
          <a:endParaRPr lang="en-US"/>
        </a:p>
      </dgm:t>
    </dgm:pt>
    <dgm:pt modelId="{70A938CA-A313-4790-B26A-50303FB05C81}">
      <dgm:prSet/>
      <dgm:spPr/>
      <dgm:t>
        <a:bodyPr/>
        <a:lstStyle/>
        <a:p>
          <a:r>
            <a:rPr lang="en-US"/>
            <a:t>Methodology</a:t>
          </a:r>
        </a:p>
      </dgm:t>
    </dgm:pt>
    <dgm:pt modelId="{CE32D599-0185-4BDD-86BE-DE5F362EDC36}" type="parTrans" cxnId="{6898C10D-E81D-41C9-BEAB-576EE7801467}">
      <dgm:prSet/>
      <dgm:spPr/>
      <dgm:t>
        <a:bodyPr/>
        <a:lstStyle/>
        <a:p>
          <a:endParaRPr lang="en-US"/>
        </a:p>
      </dgm:t>
    </dgm:pt>
    <dgm:pt modelId="{463FD3F4-2B10-4F2F-AE3D-EBA984C620FE}" type="sibTrans" cxnId="{6898C10D-E81D-41C9-BEAB-576EE7801467}">
      <dgm:prSet/>
      <dgm:spPr/>
      <dgm:t>
        <a:bodyPr/>
        <a:lstStyle/>
        <a:p>
          <a:endParaRPr lang="en-US"/>
        </a:p>
      </dgm:t>
    </dgm:pt>
    <dgm:pt modelId="{1D51D874-98D0-4493-B9CE-0C641D421545}">
      <dgm:prSet/>
      <dgm:spPr/>
      <dgm:t>
        <a:bodyPr/>
        <a:lstStyle/>
        <a:p>
          <a:r>
            <a:rPr lang="en-US"/>
            <a:t>Assumptions and Limitations</a:t>
          </a:r>
        </a:p>
      </dgm:t>
    </dgm:pt>
    <dgm:pt modelId="{295D80A2-60FD-4982-A0B5-B0014C98B890}" type="parTrans" cxnId="{3E513B0A-440B-4B1C-BD48-F63490483472}">
      <dgm:prSet/>
      <dgm:spPr/>
      <dgm:t>
        <a:bodyPr/>
        <a:lstStyle/>
        <a:p>
          <a:endParaRPr lang="en-US"/>
        </a:p>
      </dgm:t>
    </dgm:pt>
    <dgm:pt modelId="{ADEABCE3-D5EC-4E1F-84D1-9712AB0A32CC}" type="sibTrans" cxnId="{3E513B0A-440B-4B1C-BD48-F63490483472}">
      <dgm:prSet/>
      <dgm:spPr/>
      <dgm:t>
        <a:bodyPr/>
        <a:lstStyle/>
        <a:p>
          <a:endParaRPr lang="en-US"/>
        </a:p>
      </dgm:t>
    </dgm:pt>
    <dgm:pt modelId="{98382BCF-C5FC-42F2-BDA8-D6CA2C97C00A}">
      <dgm:prSet/>
      <dgm:spPr/>
      <dgm:t>
        <a:bodyPr/>
        <a:lstStyle/>
        <a:p>
          <a:r>
            <a:rPr lang="en-US"/>
            <a:t>Challenges</a:t>
          </a:r>
        </a:p>
      </dgm:t>
    </dgm:pt>
    <dgm:pt modelId="{1D09A4B3-E05B-4A4F-BDD8-C64193272E53}" type="parTrans" cxnId="{0D79B4C6-49E0-406F-880B-808948C77914}">
      <dgm:prSet/>
      <dgm:spPr/>
      <dgm:t>
        <a:bodyPr/>
        <a:lstStyle/>
        <a:p>
          <a:endParaRPr lang="en-US"/>
        </a:p>
      </dgm:t>
    </dgm:pt>
    <dgm:pt modelId="{804DC902-AB4F-41F9-BEAA-4B872FAEC8C7}" type="sibTrans" cxnId="{0D79B4C6-49E0-406F-880B-808948C77914}">
      <dgm:prSet/>
      <dgm:spPr/>
      <dgm:t>
        <a:bodyPr/>
        <a:lstStyle/>
        <a:p>
          <a:endParaRPr lang="en-US"/>
        </a:p>
      </dgm:t>
    </dgm:pt>
    <dgm:pt modelId="{D536545C-7EC5-4710-B9A8-7128E6E9BC31}">
      <dgm:prSet/>
      <dgm:spPr/>
      <dgm:t>
        <a:bodyPr/>
        <a:lstStyle/>
        <a:p>
          <a:r>
            <a:rPr lang="en-US"/>
            <a:t>Interactive Dashboard</a:t>
          </a:r>
        </a:p>
      </dgm:t>
    </dgm:pt>
    <dgm:pt modelId="{D9BC623B-7027-4E8D-9BE6-B280B2D9274F}" type="parTrans" cxnId="{4BEF52BF-4CAE-4A95-AA53-CAA0CFCD9CC9}">
      <dgm:prSet/>
      <dgm:spPr/>
      <dgm:t>
        <a:bodyPr/>
        <a:lstStyle/>
        <a:p>
          <a:endParaRPr lang="en-US"/>
        </a:p>
      </dgm:t>
    </dgm:pt>
    <dgm:pt modelId="{29D257D5-8715-4EAE-86E0-89FE400DD698}" type="sibTrans" cxnId="{4BEF52BF-4CAE-4A95-AA53-CAA0CFCD9CC9}">
      <dgm:prSet/>
      <dgm:spPr/>
      <dgm:t>
        <a:bodyPr/>
        <a:lstStyle/>
        <a:p>
          <a:endParaRPr lang="en-US"/>
        </a:p>
      </dgm:t>
    </dgm:pt>
    <dgm:pt modelId="{F35F16C1-3624-4ECF-B2A6-2E1220BBD39F}">
      <dgm:prSet/>
      <dgm:spPr/>
      <dgm:t>
        <a:bodyPr/>
        <a:lstStyle/>
        <a:p>
          <a:r>
            <a:rPr lang="en-US"/>
            <a:t>Conclusions</a:t>
          </a:r>
        </a:p>
      </dgm:t>
    </dgm:pt>
    <dgm:pt modelId="{35F664B9-2F68-4A57-AE21-6351DF2D9532}" type="parTrans" cxnId="{EE944DA8-C298-4FC5-BE90-2914884A5BD8}">
      <dgm:prSet/>
      <dgm:spPr/>
      <dgm:t>
        <a:bodyPr/>
        <a:lstStyle/>
        <a:p>
          <a:endParaRPr lang="en-US"/>
        </a:p>
      </dgm:t>
    </dgm:pt>
    <dgm:pt modelId="{86210C01-D49C-470B-A40E-C184BD2A3EBB}" type="sibTrans" cxnId="{EE944DA8-C298-4FC5-BE90-2914884A5BD8}">
      <dgm:prSet/>
      <dgm:spPr/>
      <dgm:t>
        <a:bodyPr/>
        <a:lstStyle/>
        <a:p>
          <a:endParaRPr lang="en-US"/>
        </a:p>
      </dgm:t>
    </dgm:pt>
    <dgm:pt modelId="{1F5658A8-4613-6D49-A290-1DCD0FF93DF2}" type="pres">
      <dgm:prSet presAssocID="{2C16EEEC-51B3-43B9-AB87-4046813717C2}" presName="linear" presStyleCnt="0">
        <dgm:presLayoutVars>
          <dgm:animLvl val="lvl"/>
          <dgm:resizeHandles val="exact"/>
        </dgm:presLayoutVars>
      </dgm:prSet>
      <dgm:spPr/>
    </dgm:pt>
    <dgm:pt modelId="{24AF017A-2247-0F42-A735-0DEC07138507}" type="pres">
      <dgm:prSet presAssocID="{39E14D90-2E4F-43BC-9D2F-B7792DEF61BB}" presName="parentText" presStyleLbl="node1" presStyleIdx="0" presStyleCnt="6">
        <dgm:presLayoutVars>
          <dgm:chMax val="0"/>
          <dgm:bulletEnabled val="1"/>
        </dgm:presLayoutVars>
      </dgm:prSet>
      <dgm:spPr/>
    </dgm:pt>
    <dgm:pt modelId="{64EE11A0-641D-8943-9FB5-D6FCC44AD31E}" type="pres">
      <dgm:prSet presAssocID="{C63413F9-1B8E-4511-8CDF-4C45B06B8E02}" presName="spacer" presStyleCnt="0"/>
      <dgm:spPr/>
    </dgm:pt>
    <dgm:pt modelId="{A8992689-9523-7B4A-BFE2-4F13A1D936A2}" type="pres">
      <dgm:prSet presAssocID="{70A938CA-A313-4790-B26A-50303FB05C81}" presName="parentText" presStyleLbl="node1" presStyleIdx="1" presStyleCnt="6">
        <dgm:presLayoutVars>
          <dgm:chMax val="0"/>
          <dgm:bulletEnabled val="1"/>
        </dgm:presLayoutVars>
      </dgm:prSet>
      <dgm:spPr/>
    </dgm:pt>
    <dgm:pt modelId="{B0D71EA2-88FC-B149-8148-F4DD3C3253D7}" type="pres">
      <dgm:prSet presAssocID="{463FD3F4-2B10-4F2F-AE3D-EBA984C620FE}" presName="spacer" presStyleCnt="0"/>
      <dgm:spPr/>
    </dgm:pt>
    <dgm:pt modelId="{4874DC0D-EE19-924B-A91B-41E29309BF9E}" type="pres">
      <dgm:prSet presAssocID="{1D51D874-98D0-4493-B9CE-0C641D421545}" presName="parentText" presStyleLbl="node1" presStyleIdx="2" presStyleCnt="6">
        <dgm:presLayoutVars>
          <dgm:chMax val="0"/>
          <dgm:bulletEnabled val="1"/>
        </dgm:presLayoutVars>
      </dgm:prSet>
      <dgm:spPr/>
    </dgm:pt>
    <dgm:pt modelId="{0D244C16-038F-9147-AB9F-2670205CFA06}" type="pres">
      <dgm:prSet presAssocID="{ADEABCE3-D5EC-4E1F-84D1-9712AB0A32CC}" presName="spacer" presStyleCnt="0"/>
      <dgm:spPr/>
    </dgm:pt>
    <dgm:pt modelId="{A12582BF-EE81-1048-9009-2705F4CA808A}" type="pres">
      <dgm:prSet presAssocID="{98382BCF-C5FC-42F2-BDA8-D6CA2C97C00A}" presName="parentText" presStyleLbl="node1" presStyleIdx="3" presStyleCnt="6">
        <dgm:presLayoutVars>
          <dgm:chMax val="0"/>
          <dgm:bulletEnabled val="1"/>
        </dgm:presLayoutVars>
      </dgm:prSet>
      <dgm:spPr/>
    </dgm:pt>
    <dgm:pt modelId="{0F98A9CA-011A-9947-8ACD-60F2A887BEB7}" type="pres">
      <dgm:prSet presAssocID="{804DC902-AB4F-41F9-BEAA-4B872FAEC8C7}" presName="spacer" presStyleCnt="0"/>
      <dgm:spPr/>
    </dgm:pt>
    <dgm:pt modelId="{4F736CD6-A007-0449-A214-7C0C70672D40}" type="pres">
      <dgm:prSet presAssocID="{D536545C-7EC5-4710-B9A8-7128E6E9BC31}" presName="parentText" presStyleLbl="node1" presStyleIdx="4" presStyleCnt="6">
        <dgm:presLayoutVars>
          <dgm:chMax val="0"/>
          <dgm:bulletEnabled val="1"/>
        </dgm:presLayoutVars>
      </dgm:prSet>
      <dgm:spPr/>
    </dgm:pt>
    <dgm:pt modelId="{9924E77A-D324-4543-BA10-6155C9C97388}" type="pres">
      <dgm:prSet presAssocID="{29D257D5-8715-4EAE-86E0-89FE400DD698}" presName="spacer" presStyleCnt="0"/>
      <dgm:spPr/>
    </dgm:pt>
    <dgm:pt modelId="{6DEFCDAE-834E-E349-8D0C-B82DB8B9DD6F}" type="pres">
      <dgm:prSet presAssocID="{F35F16C1-3624-4ECF-B2A6-2E1220BBD39F}" presName="parentText" presStyleLbl="node1" presStyleIdx="5" presStyleCnt="6">
        <dgm:presLayoutVars>
          <dgm:chMax val="0"/>
          <dgm:bulletEnabled val="1"/>
        </dgm:presLayoutVars>
      </dgm:prSet>
      <dgm:spPr/>
    </dgm:pt>
  </dgm:ptLst>
  <dgm:cxnLst>
    <dgm:cxn modelId="{3E513B0A-440B-4B1C-BD48-F63490483472}" srcId="{2C16EEEC-51B3-43B9-AB87-4046813717C2}" destId="{1D51D874-98D0-4493-B9CE-0C641D421545}" srcOrd="2" destOrd="0" parTransId="{295D80A2-60FD-4982-A0B5-B0014C98B890}" sibTransId="{ADEABCE3-D5EC-4E1F-84D1-9712AB0A32CC}"/>
    <dgm:cxn modelId="{6898C10D-E81D-41C9-BEAB-576EE7801467}" srcId="{2C16EEEC-51B3-43B9-AB87-4046813717C2}" destId="{70A938CA-A313-4790-B26A-50303FB05C81}" srcOrd="1" destOrd="0" parTransId="{CE32D599-0185-4BDD-86BE-DE5F362EDC36}" sibTransId="{463FD3F4-2B10-4F2F-AE3D-EBA984C620FE}"/>
    <dgm:cxn modelId="{4EA2FE2D-233D-4341-9422-B15ADD98B661}" srcId="{2C16EEEC-51B3-43B9-AB87-4046813717C2}" destId="{39E14D90-2E4F-43BC-9D2F-B7792DEF61BB}" srcOrd="0" destOrd="0" parTransId="{FF9E035C-CA1E-4C59-89FD-D650E1355052}" sibTransId="{C63413F9-1B8E-4511-8CDF-4C45B06B8E02}"/>
    <dgm:cxn modelId="{7FFF3E47-08CF-C54D-8258-6569778E18D1}" type="presOf" srcId="{1D51D874-98D0-4493-B9CE-0C641D421545}" destId="{4874DC0D-EE19-924B-A91B-41E29309BF9E}" srcOrd="0" destOrd="0" presId="urn:microsoft.com/office/officeart/2005/8/layout/vList2"/>
    <dgm:cxn modelId="{2835DE6A-91A0-1446-8FF6-A15A96FFD97F}" type="presOf" srcId="{98382BCF-C5FC-42F2-BDA8-D6CA2C97C00A}" destId="{A12582BF-EE81-1048-9009-2705F4CA808A}" srcOrd="0" destOrd="0" presId="urn:microsoft.com/office/officeart/2005/8/layout/vList2"/>
    <dgm:cxn modelId="{4F2A097C-6A20-0149-87E6-033ED9C2C20F}" type="presOf" srcId="{2C16EEEC-51B3-43B9-AB87-4046813717C2}" destId="{1F5658A8-4613-6D49-A290-1DCD0FF93DF2}" srcOrd="0" destOrd="0" presId="urn:microsoft.com/office/officeart/2005/8/layout/vList2"/>
    <dgm:cxn modelId="{0CBEEA8B-6E13-BC4C-84EB-C58E46D51095}" type="presOf" srcId="{39E14D90-2E4F-43BC-9D2F-B7792DEF61BB}" destId="{24AF017A-2247-0F42-A735-0DEC07138507}" srcOrd="0" destOrd="0" presId="urn:microsoft.com/office/officeart/2005/8/layout/vList2"/>
    <dgm:cxn modelId="{EE944DA8-C298-4FC5-BE90-2914884A5BD8}" srcId="{2C16EEEC-51B3-43B9-AB87-4046813717C2}" destId="{F35F16C1-3624-4ECF-B2A6-2E1220BBD39F}" srcOrd="5" destOrd="0" parTransId="{35F664B9-2F68-4A57-AE21-6351DF2D9532}" sibTransId="{86210C01-D49C-470B-A40E-C184BD2A3EBB}"/>
    <dgm:cxn modelId="{4BEF52BF-4CAE-4A95-AA53-CAA0CFCD9CC9}" srcId="{2C16EEEC-51B3-43B9-AB87-4046813717C2}" destId="{D536545C-7EC5-4710-B9A8-7128E6E9BC31}" srcOrd="4" destOrd="0" parTransId="{D9BC623B-7027-4E8D-9BE6-B280B2D9274F}" sibTransId="{29D257D5-8715-4EAE-86E0-89FE400DD698}"/>
    <dgm:cxn modelId="{0D79B4C6-49E0-406F-880B-808948C77914}" srcId="{2C16EEEC-51B3-43B9-AB87-4046813717C2}" destId="{98382BCF-C5FC-42F2-BDA8-D6CA2C97C00A}" srcOrd="3" destOrd="0" parTransId="{1D09A4B3-E05B-4A4F-BDD8-C64193272E53}" sibTransId="{804DC902-AB4F-41F9-BEAA-4B872FAEC8C7}"/>
    <dgm:cxn modelId="{F910DAC7-52F3-EE40-B474-736BCD244430}" type="presOf" srcId="{F35F16C1-3624-4ECF-B2A6-2E1220BBD39F}" destId="{6DEFCDAE-834E-E349-8D0C-B82DB8B9DD6F}" srcOrd="0" destOrd="0" presId="urn:microsoft.com/office/officeart/2005/8/layout/vList2"/>
    <dgm:cxn modelId="{09EA65CF-60E5-8D42-81E5-F526959ED8C0}" type="presOf" srcId="{70A938CA-A313-4790-B26A-50303FB05C81}" destId="{A8992689-9523-7B4A-BFE2-4F13A1D936A2}" srcOrd="0" destOrd="0" presId="urn:microsoft.com/office/officeart/2005/8/layout/vList2"/>
    <dgm:cxn modelId="{F681BDFD-19BE-C247-A907-284C2F894FAA}" type="presOf" srcId="{D536545C-7EC5-4710-B9A8-7128E6E9BC31}" destId="{4F736CD6-A007-0449-A214-7C0C70672D40}" srcOrd="0" destOrd="0" presId="urn:microsoft.com/office/officeart/2005/8/layout/vList2"/>
    <dgm:cxn modelId="{ECECEB85-56CF-4A45-B823-C667C0567DAA}" type="presParOf" srcId="{1F5658A8-4613-6D49-A290-1DCD0FF93DF2}" destId="{24AF017A-2247-0F42-A735-0DEC07138507}" srcOrd="0" destOrd="0" presId="urn:microsoft.com/office/officeart/2005/8/layout/vList2"/>
    <dgm:cxn modelId="{9E6A3C28-3697-404C-8ED8-87B25096131A}" type="presParOf" srcId="{1F5658A8-4613-6D49-A290-1DCD0FF93DF2}" destId="{64EE11A0-641D-8943-9FB5-D6FCC44AD31E}" srcOrd="1" destOrd="0" presId="urn:microsoft.com/office/officeart/2005/8/layout/vList2"/>
    <dgm:cxn modelId="{0F3C3AA9-E85D-5F4D-A62B-75AC9F95451C}" type="presParOf" srcId="{1F5658A8-4613-6D49-A290-1DCD0FF93DF2}" destId="{A8992689-9523-7B4A-BFE2-4F13A1D936A2}" srcOrd="2" destOrd="0" presId="urn:microsoft.com/office/officeart/2005/8/layout/vList2"/>
    <dgm:cxn modelId="{0BE68043-DD8D-D64D-881B-9D1DBB938F26}" type="presParOf" srcId="{1F5658A8-4613-6D49-A290-1DCD0FF93DF2}" destId="{B0D71EA2-88FC-B149-8148-F4DD3C3253D7}" srcOrd="3" destOrd="0" presId="urn:microsoft.com/office/officeart/2005/8/layout/vList2"/>
    <dgm:cxn modelId="{3F9C393A-29DB-B348-B1E7-308070FB638B}" type="presParOf" srcId="{1F5658A8-4613-6D49-A290-1DCD0FF93DF2}" destId="{4874DC0D-EE19-924B-A91B-41E29309BF9E}" srcOrd="4" destOrd="0" presId="urn:microsoft.com/office/officeart/2005/8/layout/vList2"/>
    <dgm:cxn modelId="{C68A9533-1B6E-0643-BA7D-FB9478DF7140}" type="presParOf" srcId="{1F5658A8-4613-6D49-A290-1DCD0FF93DF2}" destId="{0D244C16-038F-9147-AB9F-2670205CFA06}" srcOrd="5" destOrd="0" presId="urn:microsoft.com/office/officeart/2005/8/layout/vList2"/>
    <dgm:cxn modelId="{0D1F8122-D98E-2D42-B4C5-FB55AE335C81}" type="presParOf" srcId="{1F5658A8-4613-6D49-A290-1DCD0FF93DF2}" destId="{A12582BF-EE81-1048-9009-2705F4CA808A}" srcOrd="6" destOrd="0" presId="urn:microsoft.com/office/officeart/2005/8/layout/vList2"/>
    <dgm:cxn modelId="{FDECC12F-20D8-D441-B722-4D5C849BE2D9}" type="presParOf" srcId="{1F5658A8-4613-6D49-A290-1DCD0FF93DF2}" destId="{0F98A9CA-011A-9947-8ACD-60F2A887BEB7}" srcOrd="7" destOrd="0" presId="urn:microsoft.com/office/officeart/2005/8/layout/vList2"/>
    <dgm:cxn modelId="{3AD01018-1DC6-2447-A043-DB877206ED9A}" type="presParOf" srcId="{1F5658A8-4613-6D49-A290-1DCD0FF93DF2}" destId="{4F736CD6-A007-0449-A214-7C0C70672D40}" srcOrd="8" destOrd="0" presId="urn:microsoft.com/office/officeart/2005/8/layout/vList2"/>
    <dgm:cxn modelId="{D3A79FC0-4BDE-0E45-BCF6-035DDCCCFEA8}" type="presParOf" srcId="{1F5658A8-4613-6D49-A290-1DCD0FF93DF2}" destId="{9924E77A-D324-4543-BA10-6155C9C97388}" srcOrd="9" destOrd="0" presId="urn:microsoft.com/office/officeart/2005/8/layout/vList2"/>
    <dgm:cxn modelId="{3F125003-3920-3F44-AE19-809F909EC280}" type="presParOf" srcId="{1F5658A8-4613-6D49-A290-1DCD0FF93DF2}" destId="{6DEFCDAE-834E-E349-8D0C-B82DB8B9DD6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B5A17-A762-45B2-89E2-3385242D982B}" type="doc">
      <dgm:prSet loTypeId="urn:microsoft.com/office/officeart/2005/8/layout/vProcess5" loCatId="process" qsTypeId="urn:microsoft.com/office/officeart/2005/8/quickstyle/simple4" qsCatId="simple" csTypeId="urn:microsoft.com/office/officeart/2005/8/colors/accent3_2" csCatId="accent3"/>
      <dgm:spPr/>
      <dgm:t>
        <a:bodyPr/>
        <a:lstStyle/>
        <a:p>
          <a:endParaRPr lang="en-US"/>
        </a:p>
      </dgm:t>
    </dgm:pt>
    <dgm:pt modelId="{DCCE4C8A-9879-48E1-8347-C3FCF565C4B1}">
      <dgm:prSet/>
      <dgm:spPr/>
      <dgm:t>
        <a:bodyPr/>
        <a:lstStyle/>
        <a:p>
          <a:r>
            <a:rPr lang="en-US"/>
            <a:t>We developed an interactive dashboard that presents a comparative analysis of home prices against the national average, home price appreciation relative to population growth, and affordability by state map. </a:t>
          </a:r>
        </a:p>
      </dgm:t>
    </dgm:pt>
    <dgm:pt modelId="{D37A4E42-4AFB-41F9-9D05-CE1CF14500F7}" type="parTrans" cxnId="{DB009A26-21D3-4D4C-93FB-700297524417}">
      <dgm:prSet/>
      <dgm:spPr/>
      <dgm:t>
        <a:bodyPr/>
        <a:lstStyle/>
        <a:p>
          <a:endParaRPr lang="en-US"/>
        </a:p>
      </dgm:t>
    </dgm:pt>
    <dgm:pt modelId="{E86928A8-58E0-4D56-AFE7-0BA9B22381FE}" type="sibTrans" cxnId="{DB009A26-21D3-4D4C-93FB-700297524417}">
      <dgm:prSet/>
      <dgm:spPr/>
      <dgm:t>
        <a:bodyPr/>
        <a:lstStyle/>
        <a:p>
          <a:endParaRPr lang="en-US"/>
        </a:p>
      </dgm:t>
    </dgm:pt>
    <dgm:pt modelId="{8E27ACEA-4837-4D8D-9455-2CCA9B3C2C9F}">
      <dgm:prSet/>
      <dgm:spPr/>
      <dgm:t>
        <a:bodyPr/>
        <a:lstStyle/>
        <a:p>
          <a:r>
            <a:rPr lang="en-US"/>
            <a:t>The dashboard incorporates a dropdown menu allowing users to select specific states for analysis, thereby enabling the identification and highlighting of housing trends across the United States.</a:t>
          </a:r>
        </a:p>
      </dgm:t>
    </dgm:pt>
    <dgm:pt modelId="{BE0228E4-F4BA-44AA-8B5C-F02ECA34F4B6}" type="parTrans" cxnId="{4538535D-9E28-4BEA-B306-E00C00E53350}">
      <dgm:prSet/>
      <dgm:spPr/>
      <dgm:t>
        <a:bodyPr/>
        <a:lstStyle/>
        <a:p>
          <a:endParaRPr lang="en-US"/>
        </a:p>
      </dgm:t>
    </dgm:pt>
    <dgm:pt modelId="{F81B2C24-F1C2-402E-956F-66E989DA31E6}" type="sibTrans" cxnId="{4538535D-9E28-4BEA-B306-E00C00E53350}">
      <dgm:prSet/>
      <dgm:spPr/>
      <dgm:t>
        <a:bodyPr/>
        <a:lstStyle/>
        <a:p>
          <a:endParaRPr lang="en-US"/>
        </a:p>
      </dgm:t>
    </dgm:pt>
    <dgm:pt modelId="{FCF27FF0-0EAD-894E-A9B7-69E4F9BAC91A}" type="pres">
      <dgm:prSet presAssocID="{5DEB5A17-A762-45B2-89E2-3385242D982B}" presName="outerComposite" presStyleCnt="0">
        <dgm:presLayoutVars>
          <dgm:chMax val="5"/>
          <dgm:dir/>
          <dgm:resizeHandles val="exact"/>
        </dgm:presLayoutVars>
      </dgm:prSet>
      <dgm:spPr/>
    </dgm:pt>
    <dgm:pt modelId="{AE9C060C-24DF-7543-9894-2C93F4797A85}" type="pres">
      <dgm:prSet presAssocID="{5DEB5A17-A762-45B2-89E2-3385242D982B}" presName="dummyMaxCanvas" presStyleCnt="0">
        <dgm:presLayoutVars/>
      </dgm:prSet>
      <dgm:spPr/>
    </dgm:pt>
    <dgm:pt modelId="{04D4EDFA-325F-0443-9CE1-592D5F71B993}" type="pres">
      <dgm:prSet presAssocID="{5DEB5A17-A762-45B2-89E2-3385242D982B}" presName="TwoNodes_1" presStyleLbl="node1" presStyleIdx="0" presStyleCnt="2">
        <dgm:presLayoutVars>
          <dgm:bulletEnabled val="1"/>
        </dgm:presLayoutVars>
      </dgm:prSet>
      <dgm:spPr/>
    </dgm:pt>
    <dgm:pt modelId="{898BC2CC-88CC-7143-8229-0E35AEC1173D}" type="pres">
      <dgm:prSet presAssocID="{5DEB5A17-A762-45B2-89E2-3385242D982B}" presName="TwoNodes_2" presStyleLbl="node1" presStyleIdx="1" presStyleCnt="2">
        <dgm:presLayoutVars>
          <dgm:bulletEnabled val="1"/>
        </dgm:presLayoutVars>
      </dgm:prSet>
      <dgm:spPr/>
    </dgm:pt>
    <dgm:pt modelId="{74162A4B-63B1-1548-8055-3B9008A386AD}" type="pres">
      <dgm:prSet presAssocID="{5DEB5A17-A762-45B2-89E2-3385242D982B}" presName="TwoConn_1-2" presStyleLbl="fgAccFollowNode1" presStyleIdx="0" presStyleCnt="1">
        <dgm:presLayoutVars>
          <dgm:bulletEnabled val="1"/>
        </dgm:presLayoutVars>
      </dgm:prSet>
      <dgm:spPr/>
    </dgm:pt>
    <dgm:pt modelId="{6B315691-50F7-0E42-99B1-C24DCE06DAEF}" type="pres">
      <dgm:prSet presAssocID="{5DEB5A17-A762-45B2-89E2-3385242D982B}" presName="TwoNodes_1_text" presStyleLbl="node1" presStyleIdx="1" presStyleCnt="2">
        <dgm:presLayoutVars>
          <dgm:bulletEnabled val="1"/>
        </dgm:presLayoutVars>
      </dgm:prSet>
      <dgm:spPr/>
    </dgm:pt>
    <dgm:pt modelId="{84C6E38A-595D-7347-ACAA-67D2B2656714}" type="pres">
      <dgm:prSet presAssocID="{5DEB5A17-A762-45B2-89E2-3385242D982B}" presName="TwoNodes_2_text" presStyleLbl="node1" presStyleIdx="1" presStyleCnt="2">
        <dgm:presLayoutVars>
          <dgm:bulletEnabled val="1"/>
        </dgm:presLayoutVars>
      </dgm:prSet>
      <dgm:spPr/>
    </dgm:pt>
  </dgm:ptLst>
  <dgm:cxnLst>
    <dgm:cxn modelId="{A6020F02-686D-EB41-B8E8-0A33B17415EE}" type="presOf" srcId="{8E27ACEA-4837-4D8D-9455-2CCA9B3C2C9F}" destId="{84C6E38A-595D-7347-ACAA-67D2B2656714}" srcOrd="1" destOrd="0" presId="urn:microsoft.com/office/officeart/2005/8/layout/vProcess5"/>
    <dgm:cxn modelId="{C212DD0E-E948-1240-B505-147DC1F3A4B1}" type="presOf" srcId="{DCCE4C8A-9879-48E1-8347-C3FCF565C4B1}" destId="{04D4EDFA-325F-0443-9CE1-592D5F71B993}" srcOrd="0" destOrd="0" presId="urn:microsoft.com/office/officeart/2005/8/layout/vProcess5"/>
    <dgm:cxn modelId="{DB009A26-21D3-4D4C-93FB-700297524417}" srcId="{5DEB5A17-A762-45B2-89E2-3385242D982B}" destId="{DCCE4C8A-9879-48E1-8347-C3FCF565C4B1}" srcOrd="0" destOrd="0" parTransId="{D37A4E42-4AFB-41F9-9D05-CE1CF14500F7}" sibTransId="{E86928A8-58E0-4D56-AFE7-0BA9B22381FE}"/>
    <dgm:cxn modelId="{D7288E37-83A6-4A41-9924-18C5E4A201C1}" type="presOf" srcId="{8E27ACEA-4837-4D8D-9455-2CCA9B3C2C9F}" destId="{898BC2CC-88CC-7143-8229-0E35AEC1173D}" srcOrd="0" destOrd="0" presId="urn:microsoft.com/office/officeart/2005/8/layout/vProcess5"/>
    <dgm:cxn modelId="{4538535D-9E28-4BEA-B306-E00C00E53350}" srcId="{5DEB5A17-A762-45B2-89E2-3385242D982B}" destId="{8E27ACEA-4837-4D8D-9455-2CCA9B3C2C9F}" srcOrd="1" destOrd="0" parTransId="{BE0228E4-F4BA-44AA-8B5C-F02ECA34F4B6}" sibTransId="{F81B2C24-F1C2-402E-956F-66E989DA31E6}"/>
    <dgm:cxn modelId="{89910C9A-71F5-AA4C-80E9-F8AE735DA0EF}" type="presOf" srcId="{DCCE4C8A-9879-48E1-8347-C3FCF565C4B1}" destId="{6B315691-50F7-0E42-99B1-C24DCE06DAEF}" srcOrd="1" destOrd="0" presId="urn:microsoft.com/office/officeart/2005/8/layout/vProcess5"/>
    <dgm:cxn modelId="{049279D4-7406-5A4E-84BC-2578B1B81B2A}" type="presOf" srcId="{E86928A8-58E0-4D56-AFE7-0BA9B22381FE}" destId="{74162A4B-63B1-1548-8055-3B9008A386AD}" srcOrd="0" destOrd="0" presId="urn:microsoft.com/office/officeart/2005/8/layout/vProcess5"/>
    <dgm:cxn modelId="{1656E9D8-2503-1645-9AD0-46745F85ED6A}" type="presOf" srcId="{5DEB5A17-A762-45B2-89E2-3385242D982B}" destId="{FCF27FF0-0EAD-894E-A9B7-69E4F9BAC91A}" srcOrd="0" destOrd="0" presId="urn:microsoft.com/office/officeart/2005/8/layout/vProcess5"/>
    <dgm:cxn modelId="{BDE24AB7-7F01-5A44-81FA-4A7E920410EC}" type="presParOf" srcId="{FCF27FF0-0EAD-894E-A9B7-69E4F9BAC91A}" destId="{AE9C060C-24DF-7543-9894-2C93F4797A85}" srcOrd="0" destOrd="0" presId="urn:microsoft.com/office/officeart/2005/8/layout/vProcess5"/>
    <dgm:cxn modelId="{B92C5471-8DF4-D346-92C3-A5C778E1EF7E}" type="presParOf" srcId="{FCF27FF0-0EAD-894E-A9B7-69E4F9BAC91A}" destId="{04D4EDFA-325F-0443-9CE1-592D5F71B993}" srcOrd="1" destOrd="0" presId="urn:microsoft.com/office/officeart/2005/8/layout/vProcess5"/>
    <dgm:cxn modelId="{99F1B312-C618-B24E-8992-24D3723E6659}" type="presParOf" srcId="{FCF27FF0-0EAD-894E-A9B7-69E4F9BAC91A}" destId="{898BC2CC-88CC-7143-8229-0E35AEC1173D}" srcOrd="2" destOrd="0" presId="urn:microsoft.com/office/officeart/2005/8/layout/vProcess5"/>
    <dgm:cxn modelId="{2FFB6A66-0BC3-614D-865F-9D8FD6CACFA8}" type="presParOf" srcId="{FCF27FF0-0EAD-894E-A9B7-69E4F9BAC91A}" destId="{74162A4B-63B1-1548-8055-3B9008A386AD}" srcOrd="3" destOrd="0" presId="urn:microsoft.com/office/officeart/2005/8/layout/vProcess5"/>
    <dgm:cxn modelId="{03666879-DB46-E74F-82F1-572203889292}" type="presParOf" srcId="{FCF27FF0-0EAD-894E-A9B7-69E4F9BAC91A}" destId="{6B315691-50F7-0E42-99B1-C24DCE06DAEF}" srcOrd="4" destOrd="0" presId="urn:microsoft.com/office/officeart/2005/8/layout/vProcess5"/>
    <dgm:cxn modelId="{EF3D7E60-E0A1-734F-9EC6-5EE5A4AB9F55}" type="presParOf" srcId="{FCF27FF0-0EAD-894E-A9B7-69E4F9BAC91A}" destId="{84C6E38A-595D-7347-ACAA-67D2B265671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D1D376-B8BE-4EE4-A0DF-A47DD0E4C4D2}"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6F408EAC-346E-4837-89C2-06435F586A27}">
      <dgm:prSet/>
      <dgm:spPr/>
      <dgm:t>
        <a:bodyPr/>
        <a:lstStyle/>
        <a:p>
          <a:r>
            <a:rPr lang="en-US"/>
            <a:t>Buying and selling homes</a:t>
          </a:r>
        </a:p>
      </dgm:t>
    </dgm:pt>
    <dgm:pt modelId="{27559426-6D82-464F-A294-2503AD05118D}" type="parTrans" cxnId="{7B100EDF-0805-48C5-8292-F0A1786CCCAC}">
      <dgm:prSet/>
      <dgm:spPr/>
      <dgm:t>
        <a:bodyPr/>
        <a:lstStyle/>
        <a:p>
          <a:endParaRPr lang="en-US"/>
        </a:p>
      </dgm:t>
    </dgm:pt>
    <dgm:pt modelId="{1F0C4E47-785C-4753-8D9C-90F245CF5744}" type="sibTrans" cxnId="{7B100EDF-0805-48C5-8292-F0A1786CCCAC}">
      <dgm:prSet/>
      <dgm:spPr/>
      <dgm:t>
        <a:bodyPr/>
        <a:lstStyle/>
        <a:p>
          <a:endParaRPr lang="en-US"/>
        </a:p>
      </dgm:t>
    </dgm:pt>
    <dgm:pt modelId="{767B76BE-1A9D-4966-8C96-A8247983E727}">
      <dgm:prSet/>
      <dgm:spPr/>
      <dgm:t>
        <a:bodyPr/>
        <a:lstStyle/>
        <a:p>
          <a:r>
            <a:rPr lang="en-US"/>
            <a:t>Understand local real estate market</a:t>
          </a:r>
        </a:p>
      </dgm:t>
    </dgm:pt>
    <dgm:pt modelId="{97AC391B-B80C-4234-917C-768D239635C7}" type="parTrans" cxnId="{5BDB85A3-0E62-4E02-96FA-F4151CBD46C2}">
      <dgm:prSet/>
      <dgm:spPr/>
      <dgm:t>
        <a:bodyPr/>
        <a:lstStyle/>
        <a:p>
          <a:endParaRPr lang="en-US"/>
        </a:p>
      </dgm:t>
    </dgm:pt>
    <dgm:pt modelId="{220FF521-A984-403A-B45A-5F31D0141D14}" type="sibTrans" cxnId="{5BDB85A3-0E62-4E02-96FA-F4151CBD46C2}">
      <dgm:prSet/>
      <dgm:spPr/>
      <dgm:t>
        <a:bodyPr/>
        <a:lstStyle/>
        <a:p>
          <a:endParaRPr lang="en-US"/>
        </a:p>
      </dgm:t>
    </dgm:pt>
    <dgm:pt modelId="{5B7861FC-FEF2-4826-96F9-A7A91FC98A2E}">
      <dgm:prSet/>
      <dgm:spPr/>
      <dgm:t>
        <a:bodyPr/>
        <a:lstStyle/>
        <a:p>
          <a:r>
            <a:rPr lang="en-US" dirty="0"/>
            <a:t>Use information to negotiation when buying or selling houses</a:t>
          </a:r>
        </a:p>
      </dgm:t>
    </dgm:pt>
    <dgm:pt modelId="{B95D020B-E71C-46D2-8488-956067B42663}" type="parTrans" cxnId="{3917FDC8-2EA2-483F-9A2F-0EE7D6FD98E6}">
      <dgm:prSet/>
      <dgm:spPr/>
      <dgm:t>
        <a:bodyPr/>
        <a:lstStyle/>
        <a:p>
          <a:endParaRPr lang="en-US"/>
        </a:p>
      </dgm:t>
    </dgm:pt>
    <dgm:pt modelId="{C8668541-4E47-4563-A222-3D40D0CED161}" type="sibTrans" cxnId="{3917FDC8-2EA2-483F-9A2F-0EE7D6FD98E6}">
      <dgm:prSet/>
      <dgm:spPr/>
      <dgm:t>
        <a:bodyPr/>
        <a:lstStyle/>
        <a:p>
          <a:endParaRPr lang="en-US"/>
        </a:p>
      </dgm:t>
    </dgm:pt>
    <dgm:pt modelId="{4327CB57-6478-452C-8EFC-D8FFCDDCD958}">
      <dgm:prSet/>
      <dgm:spPr/>
      <dgm:t>
        <a:bodyPr/>
        <a:lstStyle/>
        <a:p>
          <a:r>
            <a:rPr lang="en-US"/>
            <a:t>Gain insights into demand for housing vs supply leading to higher prices</a:t>
          </a:r>
        </a:p>
      </dgm:t>
    </dgm:pt>
    <dgm:pt modelId="{3484CEA3-2096-41B3-9B5F-EE0A945B63A3}" type="parTrans" cxnId="{FB9482C0-1417-4B35-A346-2EF27E6C5851}">
      <dgm:prSet/>
      <dgm:spPr/>
      <dgm:t>
        <a:bodyPr/>
        <a:lstStyle/>
        <a:p>
          <a:endParaRPr lang="en-US"/>
        </a:p>
      </dgm:t>
    </dgm:pt>
    <dgm:pt modelId="{5D24CF14-1399-40DE-921B-84FCE7F3182A}" type="sibTrans" cxnId="{FB9482C0-1417-4B35-A346-2EF27E6C5851}">
      <dgm:prSet/>
      <dgm:spPr/>
      <dgm:t>
        <a:bodyPr/>
        <a:lstStyle/>
        <a:p>
          <a:endParaRPr lang="en-US"/>
        </a:p>
      </dgm:t>
    </dgm:pt>
    <dgm:pt modelId="{4CBB7F82-0CF2-45F4-BF1A-3ECBF9FD1933}">
      <dgm:prSet/>
      <dgm:spPr/>
      <dgm:t>
        <a:bodyPr/>
        <a:lstStyle/>
        <a:p>
          <a:r>
            <a:rPr lang="en-US"/>
            <a:t>Investing in real estate</a:t>
          </a:r>
        </a:p>
      </dgm:t>
    </dgm:pt>
    <dgm:pt modelId="{5C35E93B-7C9E-4707-99C3-0A5A206101D2}" type="parTrans" cxnId="{9F219F19-2319-4ABE-831A-E679DE5B0620}">
      <dgm:prSet/>
      <dgm:spPr/>
      <dgm:t>
        <a:bodyPr/>
        <a:lstStyle/>
        <a:p>
          <a:endParaRPr lang="en-US"/>
        </a:p>
      </dgm:t>
    </dgm:pt>
    <dgm:pt modelId="{94CAA46B-986B-4044-894F-384404B665AD}" type="sibTrans" cxnId="{9F219F19-2319-4ABE-831A-E679DE5B0620}">
      <dgm:prSet/>
      <dgm:spPr/>
      <dgm:t>
        <a:bodyPr/>
        <a:lstStyle/>
        <a:p>
          <a:endParaRPr lang="en-US"/>
        </a:p>
      </dgm:t>
    </dgm:pt>
    <dgm:pt modelId="{08E0307C-AD3E-4D17-B27C-E238DD6AD351}">
      <dgm:prSet/>
      <dgm:spPr/>
      <dgm:t>
        <a:bodyPr/>
        <a:lstStyle/>
        <a:p>
          <a:r>
            <a:rPr lang="en-US"/>
            <a:t>Investors can identify areas with high growth potential</a:t>
          </a:r>
        </a:p>
      </dgm:t>
    </dgm:pt>
    <dgm:pt modelId="{5DE60F52-ED4F-403D-BDD7-F788303AFA85}" type="parTrans" cxnId="{1487F3EB-7588-44A7-8FBB-46F3AC8D74A9}">
      <dgm:prSet/>
      <dgm:spPr/>
      <dgm:t>
        <a:bodyPr/>
        <a:lstStyle/>
        <a:p>
          <a:endParaRPr lang="en-US"/>
        </a:p>
      </dgm:t>
    </dgm:pt>
    <dgm:pt modelId="{28328987-8FD2-4324-A85C-4FCF7663E0EA}" type="sibTrans" cxnId="{1487F3EB-7588-44A7-8FBB-46F3AC8D74A9}">
      <dgm:prSet/>
      <dgm:spPr/>
      <dgm:t>
        <a:bodyPr/>
        <a:lstStyle/>
        <a:p>
          <a:endParaRPr lang="en-US"/>
        </a:p>
      </dgm:t>
    </dgm:pt>
    <dgm:pt modelId="{DE94901F-4E30-4BF1-A883-B357439B503D}">
      <dgm:prSet/>
      <dgm:spPr/>
      <dgm:t>
        <a:bodyPr/>
        <a:lstStyle/>
        <a:p>
          <a:r>
            <a:rPr lang="en-US"/>
            <a:t>Economic development</a:t>
          </a:r>
        </a:p>
      </dgm:t>
    </dgm:pt>
    <dgm:pt modelId="{7C7EE9F3-E0E8-4249-8FCF-2BD906A8D838}" type="parTrans" cxnId="{E7EEE481-C6DF-456B-BF9E-A4430F6E7109}">
      <dgm:prSet/>
      <dgm:spPr/>
      <dgm:t>
        <a:bodyPr/>
        <a:lstStyle/>
        <a:p>
          <a:endParaRPr lang="en-US"/>
        </a:p>
      </dgm:t>
    </dgm:pt>
    <dgm:pt modelId="{D005DE27-1E57-4359-A510-0B276D7B709C}" type="sibTrans" cxnId="{E7EEE481-C6DF-456B-BF9E-A4430F6E7109}">
      <dgm:prSet/>
      <dgm:spPr/>
      <dgm:t>
        <a:bodyPr/>
        <a:lstStyle/>
        <a:p>
          <a:endParaRPr lang="en-US"/>
        </a:p>
      </dgm:t>
    </dgm:pt>
    <dgm:pt modelId="{8FA4DBC9-954F-4294-A460-375DC9B8685F}">
      <dgm:prSet/>
      <dgm:spPr/>
      <dgm:t>
        <a:bodyPr/>
        <a:lstStyle/>
        <a:p>
          <a:r>
            <a:rPr lang="en-US"/>
            <a:t>Identify expensive/low cost areas</a:t>
          </a:r>
        </a:p>
      </dgm:t>
    </dgm:pt>
    <dgm:pt modelId="{E87C8A53-27F4-46B6-8C77-598A9D56E354}" type="parTrans" cxnId="{1D658D27-191C-4F6A-A513-61086F00A31C}">
      <dgm:prSet/>
      <dgm:spPr/>
      <dgm:t>
        <a:bodyPr/>
        <a:lstStyle/>
        <a:p>
          <a:endParaRPr lang="en-US"/>
        </a:p>
      </dgm:t>
    </dgm:pt>
    <dgm:pt modelId="{535EE1B4-C018-4B7C-8719-1B03B84222F0}" type="sibTrans" cxnId="{1D658D27-191C-4F6A-A513-61086F00A31C}">
      <dgm:prSet/>
      <dgm:spPr/>
      <dgm:t>
        <a:bodyPr/>
        <a:lstStyle/>
        <a:p>
          <a:endParaRPr lang="en-US"/>
        </a:p>
      </dgm:t>
    </dgm:pt>
    <dgm:pt modelId="{070C2678-58E8-48CD-B817-D5642050558D}">
      <dgm:prSet/>
      <dgm:spPr/>
      <dgm:t>
        <a:bodyPr/>
        <a:lstStyle/>
        <a:p>
          <a:r>
            <a:rPr lang="en-US"/>
            <a:t>Attract business / plan for affordable housing</a:t>
          </a:r>
        </a:p>
      </dgm:t>
    </dgm:pt>
    <dgm:pt modelId="{227612EB-4E89-4124-A70F-142972EC05FA}" type="parTrans" cxnId="{775E3078-71BF-4656-8688-31D3AA4E3506}">
      <dgm:prSet/>
      <dgm:spPr/>
      <dgm:t>
        <a:bodyPr/>
        <a:lstStyle/>
        <a:p>
          <a:endParaRPr lang="en-US"/>
        </a:p>
      </dgm:t>
    </dgm:pt>
    <dgm:pt modelId="{6DC27F43-9815-48A3-9446-F8EC4A12BEDC}" type="sibTrans" cxnId="{775E3078-71BF-4656-8688-31D3AA4E3506}">
      <dgm:prSet/>
      <dgm:spPr/>
      <dgm:t>
        <a:bodyPr/>
        <a:lstStyle/>
        <a:p>
          <a:endParaRPr lang="en-US"/>
        </a:p>
      </dgm:t>
    </dgm:pt>
    <dgm:pt modelId="{BC809C88-1C2F-CA44-B712-123C3D6505E7}" type="pres">
      <dgm:prSet presAssocID="{E9D1D376-B8BE-4EE4-A0DF-A47DD0E4C4D2}" presName="Name0" presStyleCnt="0">
        <dgm:presLayoutVars>
          <dgm:dir/>
          <dgm:animLvl val="lvl"/>
          <dgm:resizeHandles val="exact"/>
        </dgm:presLayoutVars>
      </dgm:prSet>
      <dgm:spPr/>
    </dgm:pt>
    <dgm:pt modelId="{9C786AC2-938E-8048-8B67-A09A2B7260FA}" type="pres">
      <dgm:prSet presAssocID="{6F408EAC-346E-4837-89C2-06435F586A27}" presName="linNode" presStyleCnt="0"/>
      <dgm:spPr/>
    </dgm:pt>
    <dgm:pt modelId="{A6E1ED8A-6A46-584A-ACF0-EA4197231411}" type="pres">
      <dgm:prSet presAssocID="{6F408EAC-346E-4837-89C2-06435F586A27}" presName="parentText" presStyleLbl="node1" presStyleIdx="0" presStyleCnt="3">
        <dgm:presLayoutVars>
          <dgm:chMax val="1"/>
          <dgm:bulletEnabled val="1"/>
        </dgm:presLayoutVars>
      </dgm:prSet>
      <dgm:spPr/>
    </dgm:pt>
    <dgm:pt modelId="{BA0A9C93-B9CB-E140-AA3A-9DFC2DB354C7}" type="pres">
      <dgm:prSet presAssocID="{6F408EAC-346E-4837-89C2-06435F586A27}" presName="descendantText" presStyleLbl="alignAccFollowNode1" presStyleIdx="0" presStyleCnt="3">
        <dgm:presLayoutVars>
          <dgm:bulletEnabled val="1"/>
        </dgm:presLayoutVars>
      </dgm:prSet>
      <dgm:spPr/>
    </dgm:pt>
    <dgm:pt modelId="{35DA239B-DC89-9347-B0D0-8701309636A5}" type="pres">
      <dgm:prSet presAssocID="{1F0C4E47-785C-4753-8D9C-90F245CF5744}" presName="sp" presStyleCnt="0"/>
      <dgm:spPr/>
    </dgm:pt>
    <dgm:pt modelId="{A7F1E0F9-0638-454F-B5B9-1D826E9DAF0A}" type="pres">
      <dgm:prSet presAssocID="{4CBB7F82-0CF2-45F4-BF1A-3ECBF9FD1933}" presName="linNode" presStyleCnt="0"/>
      <dgm:spPr/>
    </dgm:pt>
    <dgm:pt modelId="{46AEFB07-5D7C-A846-8DF2-B983A3E3038F}" type="pres">
      <dgm:prSet presAssocID="{4CBB7F82-0CF2-45F4-BF1A-3ECBF9FD1933}" presName="parentText" presStyleLbl="node1" presStyleIdx="1" presStyleCnt="3">
        <dgm:presLayoutVars>
          <dgm:chMax val="1"/>
          <dgm:bulletEnabled val="1"/>
        </dgm:presLayoutVars>
      </dgm:prSet>
      <dgm:spPr/>
    </dgm:pt>
    <dgm:pt modelId="{7E7C4831-5CF6-CC4F-8C9B-96E4B7B8E5D4}" type="pres">
      <dgm:prSet presAssocID="{4CBB7F82-0CF2-45F4-BF1A-3ECBF9FD1933}" presName="descendantText" presStyleLbl="alignAccFollowNode1" presStyleIdx="1" presStyleCnt="3">
        <dgm:presLayoutVars>
          <dgm:bulletEnabled val="1"/>
        </dgm:presLayoutVars>
      </dgm:prSet>
      <dgm:spPr/>
    </dgm:pt>
    <dgm:pt modelId="{4A8EA570-A5CD-FC48-81EB-016143C22CBA}" type="pres">
      <dgm:prSet presAssocID="{94CAA46B-986B-4044-894F-384404B665AD}" presName="sp" presStyleCnt="0"/>
      <dgm:spPr/>
    </dgm:pt>
    <dgm:pt modelId="{A0D30F45-F010-BA41-AAFD-04DA3A117E18}" type="pres">
      <dgm:prSet presAssocID="{DE94901F-4E30-4BF1-A883-B357439B503D}" presName="linNode" presStyleCnt="0"/>
      <dgm:spPr/>
    </dgm:pt>
    <dgm:pt modelId="{8B087F88-1D48-C643-865E-D4768DDA5B62}" type="pres">
      <dgm:prSet presAssocID="{DE94901F-4E30-4BF1-A883-B357439B503D}" presName="parentText" presStyleLbl="node1" presStyleIdx="2" presStyleCnt="3">
        <dgm:presLayoutVars>
          <dgm:chMax val="1"/>
          <dgm:bulletEnabled val="1"/>
        </dgm:presLayoutVars>
      </dgm:prSet>
      <dgm:spPr/>
    </dgm:pt>
    <dgm:pt modelId="{CF0F7923-C1AE-E14C-9E1D-0541A5D74F68}" type="pres">
      <dgm:prSet presAssocID="{DE94901F-4E30-4BF1-A883-B357439B503D}" presName="descendantText" presStyleLbl="alignAccFollowNode1" presStyleIdx="2" presStyleCnt="3">
        <dgm:presLayoutVars>
          <dgm:bulletEnabled val="1"/>
        </dgm:presLayoutVars>
      </dgm:prSet>
      <dgm:spPr/>
    </dgm:pt>
  </dgm:ptLst>
  <dgm:cxnLst>
    <dgm:cxn modelId="{CD15A706-0767-1449-BD9C-03D37DBAAE48}" type="presOf" srcId="{E9D1D376-B8BE-4EE4-A0DF-A47DD0E4C4D2}" destId="{BC809C88-1C2F-CA44-B712-123C3D6505E7}" srcOrd="0" destOrd="0" presId="urn:microsoft.com/office/officeart/2005/8/layout/vList5"/>
    <dgm:cxn modelId="{9F219F19-2319-4ABE-831A-E679DE5B0620}" srcId="{E9D1D376-B8BE-4EE4-A0DF-A47DD0E4C4D2}" destId="{4CBB7F82-0CF2-45F4-BF1A-3ECBF9FD1933}" srcOrd="1" destOrd="0" parTransId="{5C35E93B-7C9E-4707-99C3-0A5A206101D2}" sibTransId="{94CAA46B-986B-4044-894F-384404B665AD}"/>
    <dgm:cxn modelId="{1D658D27-191C-4F6A-A513-61086F00A31C}" srcId="{DE94901F-4E30-4BF1-A883-B357439B503D}" destId="{8FA4DBC9-954F-4294-A460-375DC9B8685F}" srcOrd="0" destOrd="0" parTransId="{E87C8A53-27F4-46B6-8C77-598A9D56E354}" sibTransId="{535EE1B4-C018-4B7C-8719-1B03B84222F0}"/>
    <dgm:cxn modelId="{8677124B-3DF1-2043-8DA6-3CF815862434}" type="presOf" srcId="{08E0307C-AD3E-4D17-B27C-E238DD6AD351}" destId="{7E7C4831-5CF6-CC4F-8C9B-96E4B7B8E5D4}" srcOrd="0" destOrd="0" presId="urn:microsoft.com/office/officeart/2005/8/layout/vList5"/>
    <dgm:cxn modelId="{4D44555D-BE9C-9F49-B955-BBAF9211DD5C}" type="presOf" srcId="{5B7861FC-FEF2-4826-96F9-A7A91FC98A2E}" destId="{BA0A9C93-B9CB-E140-AA3A-9DFC2DB354C7}" srcOrd="0" destOrd="1" presId="urn:microsoft.com/office/officeart/2005/8/layout/vList5"/>
    <dgm:cxn modelId="{F2F10D69-B3DD-C546-940F-CD98D4D3E88A}" type="presOf" srcId="{4CBB7F82-0CF2-45F4-BF1A-3ECBF9FD1933}" destId="{46AEFB07-5D7C-A846-8DF2-B983A3E3038F}" srcOrd="0" destOrd="0" presId="urn:microsoft.com/office/officeart/2005/8/layout/vList5"/>
    <dgm:cxn modelId="{775E3078-71BF-4656-8688-31D3AA4E3506}" srcId="{DE94901F-4E30-4BF1-A883-B357439B503D}" destId="{070C2678-58E8-48CD-B817-D5642050558D}" srcOrd="1" destOrd="0" parTransId="{227612EB-4E89-4124-A70F-142972EC05FA}" sibTransId="{6DC27F43-9815-48A3-9446-F8EC4A12BEDC}"/>
    <dgm:cxn modelId="{E7EEE481-C6DF-456B-BF9E-A4430F6E7109}" srcId="{E9D1D376-B8BE-4EE4-A0DF-A47DD0E4C4D2}" destId="{DE94901F-4E30-4BF1-A883-B357439B503D}" srcOrd="2" destOrd="0" parTransId="{7C7EE9F3-E0E8-4249-8FCF-2BD906A8D838}" sibTransId="{D005DE27-1E57-4359-A510-0B276D7B709C}"/>
    <dgm:cxn modelId="{F297F686-16FD-C741-BCF0-8B4C4A0131E6}" type="presOf" srcId="{6F408EAC-346E-4837-89C2-06435F586A27}" destId="{A6E1ED8A-6A46-584A-ACF0-EA4197231411}" srcOrd="0" destOrd="0" presId="urn:microsoft.com/office/officeart/2005/8/layout/vList5"/>
    <dgm:cxn modelId="{5FA2B996-047A-C544-8337-FDF055A1DB7C}" type="presOf" srcId="{4327CB57-6478-452C-8EFC-D8FFCDDCD958}" destId="{BA0A9C93-B9CB-E140-AA3A-9DFC2DB354C7}" srcOrd="0" destOrd="2" presId="urn:microsoft.com/office/officeart/2005/8/layout/vList5"/>
    <dgm:cxn modelId="{0674F99E-5EA5-4747-9E17-ED702177CBDE}" type="presOf" srcId="{070C2678-58E8-48CD-B817-D5642050558D}" destId="{CF0F7923-C1AE-E14C-9E1D-0541A5D74F68}" srcOrd="0" destOrd="1" presId="urn:microsoft.com/office/officeart/2005/8/layout/vList5"/>
    <dgm:cxn modelId="{5BDB85A3-0E62-4E02-96FA-F4151CBD46C2}" srcId="{6F408EAC-346E-4837-89C2-06435F586A27}" destId="{767B76BE-1A9D-4966-8C96-A8247983E727}" srcOrd="0" destOrd="0" parTransId="{97AC391B-B80C-4234-917C-768D239635C7}" sibTransId="{220FF521-A984-403A-B45A-5F31D0141D14}"/>
    <dgm:cxn modelId="{377AA5AC-89C0-D54F-9296-282FBD4630AD}" type="presOf" srcId="{DE94901F-4E30-4BF1-A883-B357439B503D}" destId="{8B087F88-1D48-C643-865E-D4768DDA5B62}" srcOrd="0" destOrd="0" presId="urn:microsoft.com/office/officeart/2005/8/layout/vList5"/>
    <dgm:cxn modelId="{FB9482C0-1417-4B35-A346-2EF27E6C5851}" srcId="{6F408EAC-346E-4837-89C2-06435F586A27}" destId="{4327CB57-6478-452C-8EFC-D8FFCDDCD958}" srcOrd="2" destOrd="0" parTransId="{3484CEA3-2096-41B3-9B5F-EE0A945B63A3}" sibTransId="{5D24CF14-1399-40DE-921B-84FCE7F3182A}"/>
    <dgm:cxn modelId="{B66AB0C3-2310-7446-B023-4059DE72542B}" type="presOf" srcId="{767B76BE-1A9D-4966-8C96-A8247983E727}" destId="{BA0A9C93-B9CB-E140-AA3A-9DFC2DB354C7}" srcOrd="0" destOrd="0" presId="urn:microsoft.com/office/officeart/2005/8/layout/vList5"/>
    <dgm:cxn modelId="{3917FDC8-2EA2-483F-9A2F-0EE7D6FD98E6}" srcId="{6F408EAC-346E-4837-89C2-06435F586A27}" destId="{5B7861FC-FEF2-4826-96F9-A7A91FC98A2E}" srcOrd="1" destOrd="0" parTransId="{B95D020B-E71C-46D2-8488-956067B42663}" sibTransId="{C8668541-4E47-4563-A222-3D40D0CED161}"/>
    <dgm:cxn modelId="{7B100EDF-0805-48C5-8292-F0A1786CCCAC}" srcId="{E9D1D376-B8BE-4EE4-A0DF-A47DD0E4C4D2}" destId="{6F408EAC-346E-4837-89C2-06435F586A27}" srcOrd="0" destOrd="0" parTransId="{27559426-6D82-464F-A294-2503AD05118D}" sibTransId="{1F0C4E47-785C-4753-8D9C-90F245CF5744}"/>
    <dgm:cxn modelId="{1487F3EB-7588-44A7-8FBB-46F3AC8D74A9}" srcId="{4CBB7F82-0CF2-45F4-BF1A-3ECBF9FD1933}" destId="{08E0307C-AD3E-4D17-B27C-E238DD6AD351}" srcOrd="0" destOrd="0" parTransId="{5DE60F52-ED4F-403D-BDD7-F788303AFA85}" sibTransId="{28328987-8FD2-4324-A85C-4FCF7663E0EA}"/>
    <dgm:cxn modelId="{435735EC-17F0-B344-8972-5E8182D9F67F}" type="presOf" srcId="{8FA4DBC9-954F-4294-A460-375DC9B8685F}" destId="{CF0F7923-C1AE-E14C-9E1D-0541A5D74F68}" srcOrd="0" destOrd="0" presId="urn:microsoft.com/office/officeart/2005/8/layout/vList5"/>
    <dgm:cxn modelId="{C75F2FFF-A0A6-AC49-A278-A32F6B73C098}" type="presParOf" srcId="{BC809C88-1C2F-CA44-B712-123C3D6505E7}" destId="{9C786AC2-938E-8048-8B67-A09A2B7260FA}" srcOrd="0" destOrd="0" presId="urn:microsoft.com/office/officeart/2005/8/layout/vList5"/>
    <dgm:cxn modelId="{ADFD7A2C-E1F5-8F4B-A343-F6CCF3ED60B1}" type="presParOf" srcId="{9C786AC2-938E-8048-8B67-A09A2B7260FA}" destId="{A6E1ED8A-6A46-584A-ACF0-EA4197231411}" srcOrd="0" destOrd="0" presId="urn:microsoft.com/office/officeart/2005/8/layout/vList5"/>
    <dgm:cxn modelId="{DA8C8496-6460-3A4F-BC65-7D3BED5DC61E}" type="presParOf" srcId="{9C786AC2-938E-8048-8B67-A09A2B7260FA}" destId="{BA0A9C93-B9CB-E140-AA3A-9DFC2DB354C7}" srcOrd="1" destOrd="0" presId="urn:microsoft.com/office/officeart/2005/8/layout/vList5"/>
    <dgm:cxn modelId="{C4C227A3-AB45-2846-A319-FF2DFC404FA7}" type="presParOf" srcId="{BC809C88-1C2F-CA44-B712-123C3D6505E7}" destId="{35DA239B-DC89-9347-B0D0-8701309636A5}" srcOrd="1" destOrd="0" presId="urn:microsoft.com/office/officeart/2005/8/layout/vList5"/>
    <dgm:cxn modelId="{CA15976B-A079-1C43-A5D4-211E611E7EF4}" type="presParOf" srcId="{BC809C88-1C2F-CA44-B712-123C3D6505E7}" destId="{A7F1E0F9-0638-454F-B5B9-1D826E9DAF0A}" srcOrd="2" destOrd="0" presId="urn:microsoft.com/office/officeart/2005/8/layout/vList5"/>
    <dgm:cxn modelId="{224462A0-3D10-7848-9132-6E1FF045E54C}" type="presParOf" srcId="{A7F1E0F9-0638-454F-B5B9-1D826E9DAF0A}" destId="{46AEFB07-5D7C-A846-8DF2-B983A3E3038F}" srcOrd="0" destOrd="0" presId="urn:microsoft.com/office/officeart/2005/8/layout/vList5"/>
    <dgm:cxn modelId="{D5E0BB33-2F2D-5F46-97BC-DA9BB932EA4D}" type="presParOf" srcId="{A7F1E0F9-0638-454F-B5B9-1D826E9DAF0A}" destId="{7E7C4831-5CF6-CC4F-8C9B-96E4B7B8E5D4}" srcOrd="1" destOrd="0" presId="urn:microsoft.com/office/officeart/2005/8/layout/vList5"/>
    <dgm:cxn modelId="{2AEEBA3B-30AE-6849-B0A0-8DA26BB77A8C}" type="presParOf" srcId="{BC809C88-1C2F-CA44-B712-123C3D6505E7}" destId="{4A8EA570-A5CD-FC48-81EB-016143C22CBA}" srcOrd="3" destOrd="0" presId="urn:microsoft.com/office/officeart/2005/8/layout/vList5"/>
    <dgm:cxn modelId="{8ED056E9-5EF2-F748-90FD-64661A1C54E4}" type="presParOf" srcId="{BC809C88-1C2F-CA44-B712-123C3D6505E7}" destId="{A0D30F45-F010-BA41-AAFD-04DA3A117E18}" srcOrd="4" destOrd="0" presId="urn:microsoft.com/office/officeart/2005/8/layout/vList5"/>
    <dgm:cxn modelId="{38939DA2-8C55-C846-9526-DC283A0BDFAC}" type="presParOf" srcId="{A0D30F45-F010-BA41-AAFD-04DA3A117E18}" destId="{8B087F88-1D48-C643-865E-D4768DDA5B62}" srcOrd="0" destOrd="0" presId="urn:microsoft.com/office/officeart/2005/8/layout/vList5"/>
    <dgm:cxn modelId="{2D7FA832-B582-B746-98BA-19DC69DEC557}" type="presParOf" srcId="{A0D30F45-F010-BA41-AAFD-04DA3A117E18}" destId="{CF0F7923-C1AE-E14C-9E1D-0541A5D74F6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7A49E-EEF4-4A50-9E36-CD0740780CA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BE4EB355-031A-4E6C-B695-B097A265F2CB}">
      <dgm:prSet/>
      <dgm:spPr/>
      <dgm:t>
        <a:bodyPr/>
        <a:lstStyle/>
        <a:p>
          <a:r>
            <a:rPr lang="en-US"/>
            <a:t>Languages</a:t>
          </a:r>
        </a:p>
      </dgm:t>
    </dgm:pt>
    <dgm:pt modelId="{05A46986-6D27-47EE-A737-FA79A1B71646}" type="parTrans" cxnId="{7B616EF3-7D7C-4D1F-9B6A-EA4F8003BF47}">
      <dgm:prSet/>
      <dgm:spPr/>
      <dgm:t>
        <a:bodyPr/>
        <a:lstStyle/>
        <a:p>
          <a:endParaRPr lang="en-US"/>
        </a:p>
      </dgm:t>
    </dgm:pt>
    <dgm:pt modelId="{8568DA65-F6D8-4E55-BBB8-5FBB5598EC55}" type="sibTrans" cxnId="{7B616EF3-7D7C-4D1F-9B6A-EA4F8003BF47}">
      <dgm:prSet/>
      <dgm:spPr/>
      <dgm:t>
        <a:bodyPr/>
        <a:lstStyle/>
        <a:p>
          <a:endParaRPr lang="en-US"/>
        </a:p>
      </dgm:t>
    </dgm:pt>
    <dgm:pt modelId="{0B68CD86-6982-4D0D-9A89-6D781C6CB041}">
      <dgm:prSet/>
      <dgm:spPr/>
      <dgm:t>
        <a:bodyPr/>
        <a:lstStyle/>
        <a:p>
          <a:r>
            <a:rPr lang="en-US"/>
            <a:t>HTML</a:t>
          </a:r>
        </a:p>
      </dgm:t>
    </dgm:pt>
    <dgm:pt modelId="{082CBEB8-E664-4BE3-BDAF-200BA320605F}" type="parTrans" cxnId="{F59DAD4B-A8CB-4362-B24F-263FC0BE404F}">
      <dgm:prSet/>
      <dgm:spPr/>
      <dgm:t>
        <a:bodyPr/>
        <a:lstStyle/>
        <a:p>
          <a:endParaRPr lang="en-US"/>
        </a:p>
      </dgm:t>
    </dgm:pt>
    <dgm:pt modelId="{35C5BCB2-FCEA-4686-908E-19B8B40F5E39}" type="sibTrans" cxnId="{F59DAD4B-A8CB-4362-B24F-263FC0BE404F}">
      <dgm:prSet/>
      <dgm:spPr/>
      <dgm:t>
        <a:bodyPr/>
        <a:lstStyle/>
        <a:p>
          <a:endParaRPr lang="en-US"/>
        </a:p>
      </dgm:t>
    </dgm:pt>
    <dgm:pt modelId="{DF01B81F-83A1-4322-BCF9-208814CD73EB}">
      <dgm:prSet/>
      <dgm:spPr/>
      <dgm:t>
        <a:bodyPr/>
        <a:lstStyle/>
        <a:p>
          <a:r>
            <a:rPr lang="en-US"/>
            <a:t>Javascript</a:t>
          </a:r>
        </a:p>
      </dgm:t>
    </dgm:pt>
    <dgm:pt modelId="{46E25E89-BA9C-46FE-B17C-672614BA4D47}" type="parTrans" cxnId="{018FA3CB-B955-453A-A965-AA3A15F733C2}">
      <dgm:prSet/>
      <dgm:spPr/>
      <dgm:t>
        <a:bodyPr/>
        <a:lstStyle/>
        <a:p>
          <a:endParaRPr lang="en-US"/>
        </a:p>
      </dgm:t>
    </dgm:pt>
    <dgm:pt modelId="{C6A39787-3F2D-4648-90EE-847FA84CD082}" type="sibTrans" cxnId="{018FA3CB-B955-453A-A965-AA3A15F733C2}">
      <dgm:prSet/>
      <dgm:spPr/>
      <dgm:t>
        <a:bodyPr/>
        <a:lstStyle/>
        <a:p>
          <a:endParaRPr lang="en-US"/>
        </a:p>
      </dgm:t>
    </dgm:pt>
    <dgm:pt modelId="{0C656E15-E39A-49BA-80A8-EC5193BF67C8}">
      <dgm:prSet/>
      <dgm:spPr/>
      <dgm:t>
        <a:bodyPr/>
        <a:lstStyle/>
        <a:p>
          <a:r>
            <a:rPr lang="en-US"/>
            <a:t>SQL</a:t>
          </a:r>
        </a:p>
      </dgm:t>
    </dgm:pt>
    <dgm:pt modelId="{BC054428-AFBC-4D30-92C7-5C3657F3981D}" type="parTrans" cxnId="{9335E5CC-9A6F-4B0A-82FD-85613EC00CF6}">
      <dgm:prSet/>
      <dgm:spPr/>
      <dgm:t>
        <a:bodyPr/>
        <a:lstStyle/>
        <a:p>
          <a:endParaRPr lang="en-US"/>
        </a:p>
      </dgm:t>
    </dgm:pt>
    <dgm:pt modelId="{A90B4328-F154-437C-84B0-1A5DD901533A}" type="sibTrans" cxnId="{9335E5CC-9A6F-4B0A-82FD-85613EC00CF6}">
      <dgm:prSet/>
      <dgm:spPr/>
      <dgm:t>
        <a:bodyPr/>
        <a:lstStyle/>
        <a:p>
          <a:endParaRPr lang="en-US"/>
        </a:p>
      </dgm:t>
    </dgm:pt>
    <dgm:pt modelId="{5EBA14B2-1522-426F-9A0E-F30434B53C5E}">
      <dgm:prSet/>
      <dgm:spPr/>
      <dgm:t>
        <a:bodyPr/>
        <a:lstStyle/>
        <a:p>
          <a:r>
            <a:rPr lang="en-US"/>
            <a:t>Programs</a:t>
          </a:r>
        </a:p>
      </dgm:t>
    </dgm:pt>
    <dgm:pt modelId="{FDEDC515-2EC9-44BB-90B5-376DD748E02A}" type="parTrans" cxnId="{03952300-0225-431B-9A88-209A16AD5774}">
      <dgm:prSet/>
      <dgm:spPr/>
      <dgm:t>
        <a:bodyPr/>
        <a:lstStyle/>
        <a:p>
          <a:endParaRPr lang="en-US"/>
        </a:p>
      </dgm:t>
    </dgm:pt>
    <dgm:pt modelId="{13AB8FA7-2661-4394-AC4D-5F0BC71AA6BE}" type="sibTrans" cxnId="{03952300-0225-431B-9A88-209A16AD5774}">
      <dgm:prSet/>
      <dgm:spPr/>
      <dgm:t>
        <a:bodyPr/>
        <a:lstStyle/>
        <a:p>
          <a:endParaRPr lang="en-US"/>
        </a:p>
      </dgm:t>
    </dgm:pt>
    <dgm:pt modelId="{1EF07964-FB25-49B4-8956-7C85BF061E86}">
      <dgm:prSet/>
      <dgm:spPr/>
      <dgm:t>
        <a:bodyPr/>
        <a:lstStyle/>
        <a:p>
          <a:r>
            <a:rPr lang="en-US"/>
            <a:t>VS Code</a:t>
          </a:r>
        </a:p>
      </dgm:t>
    </dgm:pt>
    <dgm:pt modelId="{6581CF57-9554-41F0-8DA7-F262B86B78C7}" type="parTrans" cxnId="{BD0DC9AF-B009-4CA8-9249-61392C2C2205}">
      <dgm:prSet/>
      <dgm:spPr/>
      <dgm:t>
        <a:bodyPr/>
        <a:lstStyle/>
        <a:p>
          <a:endParaRPr lang="en-US"/>
        </a:p>
      </dgm:t>
    </dgm:pt>
    <dgm:pt modelId="{AF9493B7-EEFF-4BD9-A9A2-C3153F411518}" type="sibTrans" cxnId="{BD0DC9AF-B009-4CA8-9249-61392C2C2205}">
      <dgm:prSet/>
      <dgm:spPr/>
      <dgm:t>
        <a:bodyPr/>
        <a:lstStyle/>
        <a:p>
          <a:endParaRPr lang="en-US"/>
        </a:p>
      </dgm:t>
    </dgm:pt>
    <dgm:pt modelId="{7212D9B1-C137-4CE5-9F0C-8F53DE5AF4FD}">
      <dgm:prSet/>
      <dgm:spPr/>
      <dgm:t>
        <a:bodyPr/>
        <a:lstStyle/>
        <a:p>
          <a:r>
            <a:rPr lang="en-US"/>
            <a:t>Web Framework</a:t>
          </a:r>
        </a:p>
      </dgm:t>
    </dgm:pt>
    <dgm:pt modelId="{3C50ACA6-1EE7-477C-91FB-494D59854B3F}" type="parTrans" cxnId="{61B3F06E-EFAA-44E0-B283-BD8A6CAC12C1}">
      <dgm:prSet/>
      <dgm:spPr/>
      <dgm:t>
        <a:bodyPr/>
        <a:lstStyle/>
        <a:p>
          <a:endParaRPr lang="en-US"/>
        </a:p>
      </dgm:t>
    </dgm:pt>
    <dgm:pt modelId="{FD14D5DB-9050-4807-A828-9356AB3F2395}" type="sibTrans" cxnId="{61B3F06E-EFAA-44E0-B283-BD8A6CAC12C1}">
      <dgm:prSet/>
      <dgm:spPr/>
      <dgm:t>
        <a:bodyPr/>
        <a:lstStyle/>
        <a:p>
          <a:endParaRPr lang="en-US"/>
        </a:p>
      </dgm:t>
    </dgm:pt>
    <dgm:pt modelId="{095D093D-8A7B-451E-936B-62F911CB8867}">
      <dgm:prSet/>
      <dgm:spPr/>
      <dgm:t>
        <a:bodyPr/>
        <a:lstStyle/>
        <a:p>
          <a:r>
            <a:rPr lang="en-US"/>
            <a:t>Python Flask</a:t>
          </a:r>
        </a:p>
      </dgm:t>
    </dgm:pt>
    <dgm:pt modelId="{534FF499-4D7E-42AD-BC4F-0BE74AA0EA0C}" type="parTrans" cxnId="{50727790-C391-4984-BD9C-B417B331FACD}">
      <dgm:prSet/>
      <dgm:spPr/>
      <dgm:t>
        <a:bodyPr/>
        <a:lstStyle/>
        <a:p>
          <a:endParaRPr lang="en-US"/>
        </a:p>
      </dgm:t>
    </dgm:pt>
    <dgm:pt modelId="{530EAD2C-9075-4FC8-8A0B-3CDE7F2E4C6A}" type="sibTrans" cxnId="{50727790-C391-4984-BD9C-B417B331FACD}">
      <dgm:prSet/>
      <dgm:spPr/>
      <dgm:t>
        <a:bodyPr/>
        <a:lstStyle/>
        <a:p>
          <a:endParaRPr lang="en-US"/>
        </a:p>
      </dgm:t>
    </dgm:pt>
    <dgm:pt modelId="{A2D25F33-F632-484F-8967-C1FBA723D85F}" type="pres">
      <dgm:prSet presAssocID="{18A7A49E-EEF4-4A50-9E36-CD0740780CAB}" presName="hierChild1" presStyleCnt="0">
        <dgm:presLayoutVars>
          <dgm:chPref val="1"/>
          <dgm:dir/>
          <dgm:animOne val="branch"/>
          <dgm:animLvl val="lvl"/>
          <dgm:resizeHandles/>
        </dgm:presLayoutVars>
      </dgm:prSet>
      <dgm:spPr/>
    </dgm:pt>
    <dgm:pt modelId="{55FD534A-6427-0242-9F44-C4A149F3BB9C}" type="pres">
      <dgm:prSet presAssocID="{BE4EB355-031A-4E6C-B695-B097A265F2CB}" presName="hierRoot1" presStyleCnt="0"/>
      <dgm:spPr/>
    </dgm:pt>
    <dgm:pt modelId="{17503747-349E-6E45-953B-0C52AC5730EB}" type="pres">
      <dgm:prSet presAssocID="{BE4EB355-031A-4E6C-B695-B097A265F2CB}" presName="composite" presStyleCnt="0"/>
      <dgm:spPr/>
    </dgm:pt>
    <dgm:pt modelId="{7D068F46-D200-3E43-AA86-9D756C4A3090}" type="pres">
      <dgm:prSet presAssocID="{BE4EB355-031A-4E6C-B695-B097A265F2CB}" presName="background" presStyleLbl="node0" presStyleIdx="0" presStyleCnt="3"/>
      <dgm:spPr/>
    </dgm:pt>
    <dgm:pt modelId="{5538F0BD-16C8-BD4E-A3BE-0E727E16DE4B}" type="pres">
      <dgm:prSet presAssocID="{BE4EB355-031A-4E6C-B695-B097A265F2CB}" presName="text" presStyleLbl="fgAcc0" presStyleIdx="0" presStyleCnt="3">
        <dgm:presLayoutVars>
          <dgm:chPref val="3"/>
        </dgm:presLayoutVars>
      </dgm:prSet>
      <dgm:spPr/>
    </dgm:pt>
    <dgm:pt modelId="{0E63D212-A0E5-6449-9BB7-7FA48B8B9D18}" type="pres">
      <dgm:prSet presAssocID="{BE4EB355-031A-4E6C-B695-B097A265F2CB}" presName="hierChild2" presStyleCnt="0"/>
      <dgm:spPr/>
    </dgm:pt>
    <dgm:pt modelId="{9FA213F7-48E3-FD4C-9060-A153BA08ED4E}" type="pres">
      <dgm:prSet presAssocID="{082CBEB8-E664-4BE3-BDAF-200BA320605F}" presName="Name10" presStyleLbl="parChTrans1D2" presStyleIdx="0" presStyleCnt="5"/>
      <dgm:spPr/>
    </dgm:pt>
    <dgm:pt modelId="{E472FEC0-EF8C-FC47-B911-FC047D9AF5BB}" type="pres">
      <dgm:prSet presAssocID="{0B68CD86-6982-4D0D-9A89-6D781C6CB041}" presName="hierRoot2" presStyleCnt="0"/>
      <dgm:spPr/>
    </dgm:pt>
    <dgm:pt modelId="{9D59788A-1D07-E246-819C-303E84BB581D}" type="pres">
      <dgm:prSet presAssocID="{0B68CD86-6982-4D0D-9A89-6D781C6CB041}" presName="composite2" presStyleCnt="0"/>
      <dgm:spPr/>
    </dgm:pt>
    <dgm:pt modelId="{2E8AA79A-24EF-3E47-948E-2F158EE4A76C}" type="pres">
      <dgm:prSet presAssocID="{0B68CD86-6982-4D0D-9A89-6D781C6CB041}" presName="background2" presStyleLbl="node2" presStyleIdx="0" presStyleCnt="5"/>
      <dgm:spPr/>
    </dgm:pt>
    <dgm:pt modelId="{F56AE0BD-069E-5A45-84B1-AA722F87565F}" type="pres">
      <dgm:prSet presAssocID="{0B68CD86-6982-4D0D-9A89-6D781C6CB041}" presName="text2" presStyleLbl="fgAcc2" presStyleIdx="0" presStyleCnt="5">
        <dgm:presLayoutVars>
          <dgm:chPref val="3"/>
        </dgm:presLayoutVars>
      </dgm:prSet>
      <dgm:spPr/>
    </dgm:pt>
    <dgm:pt modelId="{E5710826-A9AD-8043-ACEC-AED3156CBD00}" type="pres">
      <dgm:prSet presAssocID="{0B68CD86-6982-4D0D-9A89-6D781C6CB041}" presName="hierChild3" presStyleCnt="0"/>
      <dgm:spPr/>
    </dgm:pt>
    <dgm:pt modelId="{5D5839F1-2F15-4A4B-92AC-7C2CE4EC82E6}" type="pres">
      <dgm:prSet presAssocID="{46E25E89-BA9C-46FE-B17C-672614BA4D47}" presName="Name10" presStyleLbl="parChTrans1D2" presStyleIdx="1" presStyleCnt="5"/>
      <dgm:spPr/>
    </dgm:pt>
    <dgm:pt modelId="{06131BDB-2BF8-214A-BE3A-8A596DDE830C}" type="pres">
      <dgm:prSet presAssocID="{DF01B81F-83A1-4322-BCF9-208814CD73EB}" presName="hierRoot2" presStyleCnt="0"/>
      <dgm:spPr/>
    </dgm:pt>
    <dgm:pt modelId="{117BFD2D-A1A5-B243-A2B5-BB7F45F355E0}" type="pres">
      <dgm:prSet presAssocID="{DF01B81F-83A1-4322-BCF9-208814CD73EB}" presName="composite2" presStyleCnt="0"/>
      <dgm:spPr/>
    </dgm:pt>
    <dgm:pt modelId="{556814C0-10E5-984D-9014-733858374E82}" type="pres">
      <dgm:prSet presAssocID="{DF01B81F-83A1-4322-BCF9-208814CD73EB}" presName="background2" presStyleLbl="node2" presStyleIdx="1" presStyleCnt="5"/>
      <dgm:spPr/>
    </dgm:pt>
    <dgm:pt modelId="{84D9B987-1B04-D041-BE29-830DDA28C309}" type="pres">
      <dgm:prSet presAssocID="{DF01B81F-83A1-4322-BCF9-208814CD73EB}" presName="text2" presStyleLbl="fgAcc2" presStyleIdx="1" presStyleCnt="5">
        <dgm:presLayoutVars>
          <dgm:chPref val="3"/>
        </dgm:presLayoutVars>
      </dgm:prSet>
      <dgm:spPr/>
    </dgm:pt>
    <dgm:pt modelId="{7FE995E2-3651-5844-B468-13D64EF43F93}" type="pres">
      <dgm:prSet presAssocID="{DF01B81F-83A1-4322-BCF9-208814CD73EB}" presName="hierChild3" presStyleCnt="0"/>
      <dgm:spPr/>
    </dgm:pt>
    <dgm:pt modelId="{4F0DDFEE-6C7A-A94A-AD25-D755261B5918}" type="pres">
      <dgm:prSet presAssocID="{BC054428-AFBC-4D30-92C7-5C3657F3981D}" presName="Name10" presStyleLbl="parChTrans1D2" presStyleIdx="2" presStyleCnt="5"/>
      <dgm:spPr/>
    </dgm:pt>
    <dgm:pt modelId="{BA0AF131-FB39-2D45-8D4E-10CAD7BF67E4}" type="pres">
      <dgm:prSet presAssocID="{0C656E15-E39A-49BA-80A8-EC5193BF67C8}" presName="hierRoot2" presStyleCnt="0"/>
      <dgm:spPr/>
    </dgm:pt>
    <dgm:pt modelId="{DF0BBEAF-892E-0D4B-9B03-ACB40F8C9840}" type="pres">
      <dgm:prSet presAssocID="{0C656E15-E39A-49BA-80A8-EC5193BF67C8}" presName="composite2" presStyleCnt="0"/>
      <dgm:spPr/>
    </dgm:pt>
    <dgm:pt modelId="{60D24E85-3DB4-634B-8C3B-6A31FEC26011}" type="pres">
      <dgm:prSet presAssocID="{0C656E15-E39A-49BA-80A8-EC5193BF67C8}" presName="background2" presStyleLbl="node2" presStyleIdx="2" presStyleCnt="5"/>
      <dgm:spPr/>
    </dgm:pt>
    <dgm:pt modelId="{E75D41D7-5477-8747-AF59-732EE3D14C4B}" type="pres">
      <dgm:prSet presAssocID="{0C656E15-E39A-49BA-80A8-EC5193BF67C8}" presName="text2" presStyleLbl="fgAcc2" presStyleIdx="2" presStyleCnt="5">
        <dgm:presLayoutVars>
          <dgm:chPref val="3"/>
        </dgm:presLayoutVars>
      </dgm:prSet>
      <dgm:spPr/>
    </dgm:pt>
    <dgm:pt modelId="{12CD2E9E-1D2A-4E41-855E-AEF1167B1133}" type="pres">
      <dgm:prSet presAssocID="{0C656E15-E39A-49BA-80A8-EC5193BF67C8}" presName="hierChild3" presStyleCnt="0"/>
      <dgm:spPr/>
    </dgm:pt>
    <dgm:pt modelId="{B874A542-A209-3B41-972B-A1B567A955CC}" type="pres">
      <dgm:prSet presAssocID="{5EBA14B2-1522-426F-9A0E-F30434B53C5E}" presName="hierRoot1" presStyleCnt="0"/>
      <dgm:spPr/>
    </dgm:pt>
    <dgm:pt modelId="{50A2628D-E8DF-4846-A548-67CB93F7E13E}" type="pres">
      <dgm:prSet presAssocID="{5EBA14B2-1522-426F-9A0E-F30434B53C5E}" presName="composite" presStyleCnt="0"/>
      <dgm:spPr/>
    </dgm:pt>
    <dgm:pt modelId="{9BD01F0B-EA12-C74E-9685-83FC959F7F3A}" type="pres">
      <dgm:prSet presAssocID="{5EBA14B2-1522-426F-9A0E-F30434B53C5E}" presName="background" presStyleLbl="node0" presStyleIdx="1" presStyleCnt="3"/>
      <dgm:spPr/>
    </dgm:pt>
    <dgm:pt modelId="{5591C564-43B8-6A45-B49D-2826F41CE3FD}" type="pres">
      <dgm:prSet presAssocID="{5EBA14B2-1522-426F-9A0E-F30434B53C5E}" presName="text" presStyleLbl="fgAcc0" presStyleIdx="1" presStyleCnt="3">
        <dgm:presLayoutVars>
          <dgm:chPref val="3"/>
        </dgm:presLayoutVars>
      </dgm:prSet>
      <dgm:spPr/>
    </dgm:pt>
    <dgm:pt modelId="{F1D23349-4421-B74F-BD06-EC29BEA0E965}" type="pres">
      <dgm:prSet presAssocID="{5EBA14B2-1522-426F-9A0E-F30434B53C5E}" presName="hierChild2" presStyleCnt="0"/>
      <dgm:spPr/>
    </dgm:pt>
    <dgm:pt modelId="{653494BC-AACE-A240-85F7-308081B0430A}" type="pres">
      <dgm:prSet presAssocID="{6581CF57-9554-41F0-8DA7-F262B86B78C7}" presName="Name10" presStyleLbl="parChTrans1D2" presStyleIdx="3" presStyleCnt="5"/>
      <dgm:spPr/>
    </dgm:pt>
    <dgm:pt modelId="{D0DA951B-2F01-9144-B6F4-0B4104C89B91}" type="pres">
      <dgm:prSet presAssocID="{1EF07964-FB25-49B4-8956-7C85BF061E86}" presName="hierRoot2" presStyleCnt="0"/>
      <dgm:spPr/>
    </dgm:pt>
    <dgm:pt modelId="{4A559A37-6CDD-6F4F-A5ED-6F2062E9EE6B}" type="pres">
      <dgm:prSet presAssocID="{1EF07964-FB25-49B4-8956-7C85BF061E86}" presName="composite2" presStyleCnt="0"/>
      <dgm:spPr/>
    </dgm:pt>
    <dgm:pt modelId="{F405B8A3-2362-E145-889D-E907833C1A0E}" type="pres">
      <dgm:prSet presAssocID="{1EF07964-FB25-49B4-8956-7C85BF061E86}" presName="background2" presStyleLbl="node2" presStyleIdx="3" presStyleCnt="5"/>
      <dgm:spPr/>
    </dgm:pt>
    <dgm:pt modelId="{FB59E74C-3421-A342-B0CA-1B87BAB28DF7}" type="pres">
      <dgm:prSet presAssocID="{1EF07964-FB25-49B4-8956-7C85BF061E86}" presName="text2" presStyleLbl="fgAcc2" presStyleIdx="3" presStyleCnt="5">
        <dgm:presLayoutVars>
          <dgm:chPref val="3"/>
        </dgm:presLayoutVars>
      </dgm:prSet>
      <dgm:spPr/>
    </dgm:pt>
    <dgm:pt modelId="{0A54A03F-05AE-2B4E-A528-069717416AC4}" type="pres">
      <dgm:prSet presAssocID="{1EF07964-FB25-49B4-8956-7C85BF061E86}" presName="hierChild3" presStyleCnt="0"/>
      <dgm:spPr/>
    </dgm:pt>
    <dgm:pt modelId="{1FA4DF1D-B84B-304C-AD25-10123AA3B1E5}" type="pres">
      <dgm:prSet presAssocID="{7212D9B1-C137-4CE5-9F0C-8F53DE5AF4FD}" presName="hierRoot1" presStyleCnt="0"/>
      <dgm:spPr/>
    </dgm:pt>
    <dgm:pt modelId="{1CBC247D-7AB7-B644-A7BC-11ABD96CC6DC}" type="pres">
      <dgm:prSet presAssocID="{7212D9B1-C137-4CE5-9F0C-8F53DE5AF4FD}" presName="composite" presStyleCnt="0"/>
      <dgm:spPr/>
    </dgm:pt>
    <dgm:pt modelId="{DEA68EE0-B859-8243-B447-97A4D55B2944}" type="pres">
      <dgm:prSet presAssocID="{7212D9B1-C137-4CE5-9F0C-8F53DE5AF4FD}" presName="background" presStyleLbl="node0" presStyleIdx="2" presStyleCnt="3"/>
      <dgm:spPr/>
    </dgm:pt>
    <dgm:pt modelId="{450FF649-BB4E-FB4B-99C3-1CEE7E73AD66}" type="pres">
      <dgm:prSet presAssocID="{7212D9B1-C137-4CE5-9F0C-8F53DE5AF4FD}" presName="text" presStyleLbl="fgAcc0" presStyleIdx="2" presStyleCnt="3">
        <dgm:presLayoutVars>
          <dgm:chPref val="3"/>
        </dgm:presLayoutVars>
      </dgm:prSet>
      <dgm:spPr/>
    </dgm:pt>
    <dgm:pt modelId="{72B9A7D2-9B6E-4141-A0EF-DE65721119E1}" type="pres">
      <dgm:prSet presAssocID="{7212D9B1-C137-4CE5-9F0C-8F53DE5AF4FD}" presName="hierChild2" presStyleCnt="0"/>
      <dgm:spPr/>
    </dgm:pt>
    <dgm:pt modelId="{DD6415A4-EFEB-5E4D-8C82-E54523FD6942}" type="pres">
      <dgm:prSet presAssocID="{534FF499-4D7E-42AD-BC4F-0BE74AA0EA0C}" presName="Name10" presStyleLbl="parChTrans1D2" presStyleIdx="4" presStyleCnt="5"/>
      <dgm:spPr/>
    </dgm:pt>
    <dgm:pt modelId="{65E16EB2-C0B0-F246-802B-B245B7008A1B}" type="pres">
      <dgm:prSet presAssocID="{095D093D-8A7B-451E-936B-62F911CB8867}" presName="hierRoot2" presStyleCnt="0"/>
      <dgm:spPr/>
    </dgm:pt>
    <dgm:pt modelId="{09E2918D-0B85-2A47-9FD7-C3FA8E498414}" type="pres">
      <dgm:prSet presAssocID="{095D093D-8A7B-451E-936B-62F911CB8867}" presName="composite2" presStyleCnt="0"/>
      <dgm:spPr/>
    </dgm:pt>
    <dgm:pt modelId="{C296B190-0FD6-8A4B-9296-07B80EC6A523}" type="pres">
      <dgm:prSet presAssocID="{095D093D-8A7B-451E-936B-62F911CB8867}" presName="background2" presStyleLbl="node2" presStyleIdx="4" presStyleCnt="5"/>
      <dgm:spPr/>
    </dgm:pt>
    <dgm:pt modelId="{E1E5C5C0-124B-7840-AC38-F49C3103F8A4}" type="pres">
      <dgm:prSet presAssocID="{095D093D-8A7B-451E-936B-62F911CB8867}" presName="text2" presStyleLbl="fgAcc2" presStyleIdx="4" presStyleCnt="5">
        <dgm:presLayoutVars>
          <dgm:chPref val="3"/>
        </dgm:presLayoutVars>
      </dgm:prSet>
      <dgm:spPr/>
    </dgm:pt>
    <dgm:pt modelId="{33B16757-1F50-564C-8606-D3CD5593DEE1}" type="pres">
      <dgm:prSet presAssocID="{095D093D-8A7B-451E-936B-62F911CB8867}" presName="hierChild3" presStyleCnt="0"/>
      <dgm:spPr/>
    </dgm:pt>
  </dgm:ptLst>
  <dgm:cxnLst>
    <dgm:cxn modelId="{03952300-0225-431B-9A88-209A16AD5774}" srcId="{18A7A49E-EEF4-4A50-9E36-CD0740780CAB}" destId="{5EBA14B2-1522-426F-9A0E-F30434B53C5E}" srcOrd="1" destOrd="0" parTransId="{FDEDC515-2EC9-44BB-90B5-376DD748E02A}" sibTransId="{13AB8FA7-2661-4394-AC4D-5F0BC71AA6BE}"/>
    <dgm:cxn modelId="{03B5AB2C-E932-3F4F-B3EC-3D6A16BF4C1D}" type="presOf" srcId="{534FF499-4D7E-42AD-BC4F-0BE74AA0EA0C}" destId="{DD6415A4-EFEB-5E4D-8C82-E54523FD6942}" srcOrd="0" destOrd="0" presId="urn:microsoft.com/office/officeart/2005/8/layout/hierarchy1"/>
    <dgm:cxn modelId="{78372433-91E8-7943-9A38-A302A0F7E3B8}" type="presOf" srcId="{BC054428-AFBC-4D30-92C7-5C3657F3981D}" destId="{4F0DDFEE-6C7A-A94A-AD25-D755261B5918}" srcOrd="0" destOrd="0" presId="urn:microsoft.com/office/officeart/2005/8/layout/hierarchy1"/>
    <dgm:cxn modelId="{2F21A733-796C-0049-84A1-BA2DFE4FF832}" type="presOf" srcId="{BE4EB355-031A-4E6C-B695-B097A265F2CB}" destId="{5538F0BD-16C8-BD4E-A3BE-0E727E16DE4B}" srcOrd="0" destOrd="0" presId="urn:microsoft.com/office/officeart/2005/8/layout/hierarchy1"/>
    <dgm:cxn modelId="{BD571F46-99D0-7145-8B53-4A9C2E3576DF}" type="presOf" srcId="{46E25E89-BA9C-46FE-B17C-672614BA4D47}" destId="{5D5839F1-2F15-4A4B-92AC-7C2CE4EC82E6}" srcOrd="0" destOrd="0" presId="urn:microsoft.com/office/officeart/2005/8/layout/hierarchy1"/>
    <dgm:cxn modelId="{F59DAD4B-A8CB-4362-B24F-263FC0BE404F}" srcId="{BE4EB355-031A-4E6C-B695-B097A265F2CB}" destId="{0B68CD86-6982-4D0D-9A89-6D781C6CB041}" srcOrd="0" destOrd="0" parTransId="{082CBEB8-E664-4BE3-BDAF-200BA320605F}" sibTransId="{35C5BCB2-FCEA-4686-908E-19B8B40F5E39}"/>
    <dgm:cxn modelId="{30997E5E-F46D-CA44-A826-DF6899B7E2DE}" type="presOf" srcId="{082CBEB8-E664-4BE3-BDAF-200BA320605F}" destId="{9FA213F7-48E3-FD4C-9060-A153BA08ED4E}" srcOrd="0" destOrd="0" presId="urn:microsoft.com/office/officeart/2005/8/layout/hierarchy1"/>
    <dgm:cxn modelId="{24C63560-0E63-874A-8C6B-36FF7252873D}" type="presOf" srcId="{095D093D-8A7B-451E-936B-62F911CB8867}" destId="{E1E5C5C0-124B-7840-AC38-F49C3103F8A4}" srcOrd="0" destOrd="0" presId="urn:microsoft.com/office/officeart/2005/8/layout/hierarchy1"/>
    <dgm:cxn modelId="{33DA516A-EE8F-DF4D-8D02-949DE4EA279E}" type="presOf" srcId="{DF01B81F-83A1-4322-BCF9-208814CD73EB}" destId="{84D9B987-1B04-D041-BE29-830DDA28C309}" srcOrd="0" destOrd="0" presId="urn:microsoft.com/office/officeart/2005/8/layout/hierarchy1"/>
    <dgm:cxn modelId="{61B3F06E-EFAA-44E0-B283-BD8A6CAC12C1}" srcId="{18A7A49E-EEF4-4A50-9E36-CD0740780CAB}" destId="{7212D9B1-C137-4CE5-9F0C-8F53DE5AF4FD}" srcOrd="2" destOrd="0" parTransId="{3C50ACA6-1EE7-477C-91FB-494D59854B3F}" sibTransId="{FD14D5DB-9050-4807-A828-9356AB3F2395}"/>
    <dgm:cxn modelId="{5B40CA8C-4EB5-A848-8BCB-AA3CDDD7B7EE}" type="presOf" srcId="{6581CF57-9554-41F0-8DA7-F262B86B78C7}" destId="{653494BC-AACE-A240-85F7-308081B0430A}" srcOrd="0" destOrd="0" presId="urn:microsoft.com/office/officeart/2005/8/layout/hierarchy1"/>
    <dgm:cxn modelId="{50727790-C391-4984-BD9C-B417B331FACD}" srcId="{7212D9B1-C137-4CE5-9F0C-8F53DE5AF4FD}" destId="{095D093D-8A7B-451E-936B-62F911CB8867}" srcOrd="0" destOrd="0" parTransId="{534FF499-4D7E-42AD-BC4F-0BE74AA0EA0C}" sibTransId="{530EAD2C-9075-4FC8-8A0B-3CDE7F2E4C6A}"/>
    <dgm:cxn modelId="{AC63119F-1D59-1E41-958B-F1F22FA0AE8B}" type="presOf" srcId="{18A7A49E-EEF4-4A50-9E36-CD0740780CAB}" destId="{A2D25F33-F632-484F-8967-C1FBA723D85F}" srcOrd="0" destOrd="0" presId="urn:microsoft.com/office/officeart/2005/8/layout/hierarchy1"/>
    <dgm:cxn modelId="{A292E8A9-CEC8-274D-A1DF-AB159C1957D5}" type="presOf" srcId="{0C656E15-E39A-49BA-80A8-EC5193BF67C8}" destId="{E75D41D7-5477-8747-AF59-732EE3D14C4B}" srcOrd="0" destOrd="0" presId="urn:microsoft.com/office/officeart/2005/8/layout/hierarchy1"/>
    <dgm:cxn modelId="{BD0DC9AF-B009-4CA8-9249-61392C2C2205}" srcId="{5EBA14B2-1522-426F-9A0E-F30434B53C5E}" destId="{1EF07964-FB25-49B4-8956-7C85BF061E86}" srcOrd="0" destOrd="0" parTransId="{6581CF57-9554-41F0-8DA7-F262B86B78C7}" sibTransId="{AF9493B7-EEFF-4BD9-A9A2-C3153F411518}"/>
    <dgm:cxn modelId="{018FA3CB-B955-453A-A965-AA3A15F733C2}" srcId="{BE4EB355-031A-4E6C-B695-B097A265F2CB}" destId="{DF01B81F-83A1-4322-BCF9-208814CD73EB}" srcOrd="1" destOrd="0" parTransId="{46E25E89-BA9C-46FE-B17C-672614BA4D47}" sibTransId="{C6A39787-3F2D-4648-90EE-847FA84CD082}"/>
    <dgm:cxn modelId="{9335E5CC-9A6F-4B0A-82FD-85613EC00CF6}" srcId="{BE4EB355-031A-4E6C-B695-B097A265F2CB}" destId="{0C656E15-E39A-49BA-80A8-EC5193BF67C8}" srcOrd="2" destOrd="0" parTransId="{BC054428-AFBC-4D30-92C7-5C3657F3981D}" sibTransId="{A90B4328-F154-437C-84B0-1A5DD901533A}"/>
    <dgm:cxn modelId="{E17BE5D3-DB2B-EE40-9E0F-B6ACA9543250}" type="presOf" srcId="{1EF07964-FB25-49B4-8956-7C85BF061E86}" destId="{FB59E74C-3421-A342-B0CA-1B87BAB28DF7}" srcOrd="0" destOrd="0" presId="urn:microsoft.com/office/officeart/2005/8/layout/hierarchy1"/>
    <dgm:cxn modelId="{DB59B6D6-018D-704E-B709-9C5AAC53B9F5}" type="presOf" srcId="{5EBA14B2-1522-426F-9A0E-F30434B53C5E}" destId="{5591C564-43B8-6A45-B49D-2826F41CE3FD}" srcOrd="0" destOrd="0" presId="urn:microsoft.com/office/officeart/2005/8/layout/hierarchy1"/>
    <dgm:cxn modelId="{39B3D8DF-6F0C-2548-BE02-6DB9A5803FE4}" type="presOf" srcId="{7212D9B1-C137-4CE5-9F0C-8F53DE5AF4FD}" destId="{450FF649-BB4E-FB4B-99C3-1CEE7E73AD66}" srcOrd="0" destOrd="0" presId="urn:microsoft.com/office/officeart/2005/8/layout/hierarchy1"/>
    <dgm:cxn modelId="{7B616EF3-7D7C-4D1F-9B6A-EA4F8003BF47}" srcId="{18A7A49E-EEF4-4A50-9E36-CD0740780CAB}" destId="{BE4EB355-031A-4E6C-B695-B097A265F2CB}" srcOrd="0" destOrd="0" parTransId="{05A46986-6D27-47EE-A737-FA79A1B71646}" sibTransId="{8568DA65-F6D8-4E55-BBB8-5FBB5598EC55}"/>
    <dgm:cxn modelId="{BD90F5F3-E61E-2A46-8BC7-80BCC2E6D268}" type="presOf" srcId="{0B68CD86-6982-4D0D-9A89-6D781C6CB041}" destId="{F56AE0BD-069E-5A45-84B1-AA722F87565F}" srcOrd="0" destOrd="0" presId="urn:microsoft.com/office/officeart/2005/8/layout/hierarchy1"/>
    <dgm:cxn modelId="{0C93D7A8-FFDA-5346-A7F0-A61E62111FA7}" type="presParOf" srcId="{A2D25F33-F632-484F-8967-C1FBA723D85F}" destId="{55FD534A-6427-0242-9F44-C4A149F3BB9C}" srcOrd="0" destOrd="0" presId="urn:microsoft.com/office/officeart/2005/8/layout/hierarchy1"/>
    <dgm:cxn modelId="{B3743086-E318-C647-A043-2BF04A2A6415}" type="presParOf" srcId="{55FD534A-6427-0242-9F44-C4A149F3BB9C}" destId="{17503747-349E-6E45-953B-0C52AC5730EB}" srcOrd="0" destOrd="0" presId="urn:microsoft.com/office/officeart/2005/8/layout/hierarchy1"/>
    <dgm:cxn modelId="{666199E6-8C61-594C-9DE8-2D3677B8136F}" type="presParOf" srcId="{17503747-349E-6E45-953B-0C52AC5730EB}" destId="{7D068F46-D200-3E43-AA86-9D756C4A3090}" srcOrd="0" destOrd="0" presId="urn:microsoft.com/office/officeart/2005/8/layout/hierarchy1"/>
    <dgm:cxn modelId="{22174D57-D51A-6245-B513-2C155BA6E615}" type="presParOf" srcId="{17503747-349E-6E45-953B-0C52AC5730EB}" destId="{5538F0BD-16C8-BD4E-A3BE-0E727E16DE4B}" srcOrd="1" destOrd="0" presId="urn:microsoft.com/office/officeart/2005/8/layout/hierarchy1"/>
    <dgm:cxn modelId="{4160DFDF-1B06-444D-A773-49D9900AA73B}" type="presParOf" srcId="{55FD534A-6427-0242-9F44-C4A149F3BB9C}" destId="{0E63D212-A0E5-6449-9BB7-7FA48B8B9D18}" srcOrd="1" destOrd="0" presId="urn:microsoft.com/office/officeart/2005/8/layout/hierarchy1"/>
    <dgm:cxn modelId="{715611CE-554E-9D4A-A47B-6E463C8CFF15}" type="presParOf" srcId="{0E63D212-A0E5-6449-9BB7-7FA48B8B9D18}" destId="{9FA213F7-48E3-FD4C-9060-A153BA08ED4E}" srcOrd="0" destOrd="0" presId="urn:microsoft.com/office/officeart/2005/8/layout/hierarchy1"/>
    <dgm:cxn modelId="{C83AD7BF-8CD9-E34B-A39F-5F9773614E70}" type="presParOf" srcId="{0E63D212-A0E5-6449-9BB7-7FA48B8B9D18}" destId="{E472FEC0-EF8C-FC47-B911-FC047D9AF5BB}" srcOrd="1" destOrd="0" presId="urn:microsoft.com/office/officeart/2005/8/layout/hierarchy1"/>
    <dgm:cxn modelId="{B515CC35-660E-6548-8038-8ED5E0C26F5D}" type="presParOf" srcId="{E472FEC0-EF8C-FC47-B911-FC047D9AF5BB}" destId="{9D59788A-1D07-E246-819C-303E84BB581D}" srcOrd="0" destOrd="0" presId="urn:microsoft.com/office/officeart/2005/8/layout/hierarchy1"/>
    <dgm:cxn modelId="{CBC5AC2D-7300-3943-AAE5-AEE060EB3123}" type="presParOf" srcId="{9D59788A-1D07-E246-819C-303E84BB581D}" destId="{2E8AA79A-24EF-3E47-948E-2F158EE4A76C}" srcOrd="0" destOrd="0" presId="urn:microsoft.com/office/officeart/2005/8/layout/hierarchy1"/>
    <dgm:cxn modelId="{62157BCA-DE81-094F-94BD-4CA00A0B8AEB}" type="presParOf" srcId="{9D59788A-1D07-E246-819C-303E84BB581D}" destId="{F56AE0BD-069E-5A45-84B1-AA722F87565F}" srcOrd="1" destOrd="0" presId="urn:microsoft.com/office/officeart/2005/8/layout/hierarchy1"/>
    <dgm:cxn modelId="{2EAD08F3-5945-4247-B2CC-CF5DC7587C6C}" type="presParOf" srcId="{E472FEC0-EF8C-FC47-B911-FC047D9AF5BB}" destId="{E5710826-A9AD-8043-ACEC-AED3156CBD00}" srcOrd="1" destOrd="0" presId="urn:microsoft.com/office/officeart/2005/8/layout/hierarchy1"/>
    <dgm:cxn modelId="{D21040F2-856D-F249-880E-E49C4CB334CC}" type="presParOf" srcId="{0E63D212-A0E5-6449-9BB7-7FA48B8B9D18}" destId="{5D5839F1-2F15-4A4B-92AC-7C2CE4EC82E6}" srcOrd="2" destOrd="0" presId="urn:microsoft.com/office/officeart/2005/8/layout/hierarchy1"/>
    <dgm:cxn modelId="{2A4E3CF6-EBF8-2D42-A8E8-F3FF6B9E4940}" type="presParOf" srcId="{0E63D212-A0E5-6449-9BB7-7FA48B8B9D18}" destId="{06131BDB-2BF8-214A-BE3A-8A596DDE830C}" srcOrd="3" destOrd="0" presId="urn:microsoft.com/office/officeart/2005/8/layout/hierarchy1"/>
    <dgm:cxn modelId="{FAF9526D-9C10-0641-9A2E-2ED24119C4BC}" type="presParOf" srcId="{06131BDB-2BF8-214A-BE3A-8A596DDE830C}" destId="{117BFD2D-A1A5-B243-A2B5-BB7F45F355E0}" srcOrd="0" destOrd="0" presId="urn:microsoft.com/office/officeart/2005/8/layout/hierarchy1"/>
    <dgm:cxn modelId="{CB348874-D517-2B4F-8774-F08E8512279F}" type="presParOf" srcId="{117BFD2D-A1A5-B243-A2B5-BB7F45F355E0}" destId="{556814C0-10E5-984D-9014-733858374E82}" srcOrd="0" destOrd="0" presId="urn:microsoft.com/office/officeart/2005/8/layout/hierarchy1"/>
    <dgm:cxn modelId="{248635B7-5551-014B-AE25-DF752070EB2A}" type="presParOf" srcId="{117BFD2D-A1A5-B243-A2B5-BB7F45F355E0}" destId="{84D9B987-1B04-D041-BE29-830DDA28C309}" srcOrd="1" destOrd="0" presId="urn:microsoft.com/office/officeart/2005/8/layout/hierarchy1"/>
    <dgm:cxn modelId="{8D8DB4D8-9700-C04A-8CA9-0B33AA7CB686}" type="presParOf" srcId="{06131BDB-2BF8-214A-BE3A-8A596DDE830C}" destId="{7FE995E2-3651-5844-B468-13D64EF43F93}" srcOrd="1" destOrd="0" presId="urn:microsoft.com/office/officeart/2005/8/layout/hierarchy1"/>
    <dgm:cxn modelId="{C3443CC9-9594-DD4A-8E14-B0457A931D2A}" type="presParOf" srcId="{0E63D212-A0E5-6449-9BB7-7FA48B8B9D18}" destId="{4F0DDFEE-6C7A-A94A-AD25-D755261B5918}" srcOrd="4" destOrd="0" presId="urn:microsoft.com/office/officeart/2005/8/layout/hierarchy1"/>
    <dgm:cxn modelId="{B0FB8B16-6736-134D-B949-639A1DDCF1F5}" type="presParOf" srcId="{0E63D212-A0E5-6449-9BB7-7FA48B8B9D18}" destId="{BA0AF131-FB39-2D45-8D4E-10CAD7BF67E4}" srcOrd="5" destOrd="0" presId="urn:microsoft.com/office/officeart/2005/8/layout/hierarchy1"/>
    <dgm:cxn modelId="{A0292278-A832-4A4A-8CAD-56B72B791336}" type="presParOf" srcId="{BA0AF131-FB39-2D45-8D4E-10CAD7BF67E4}" destId="{DF0BBEAF-892E-0D4B-9B03-ACB40F8C9840}" srcOrd="0" destOrd="0" presId="urn:microsoft.com/office/officeart/2005/8/layout/hierarchy1"/>
    <dgm:cxn modelId="{0651B8ED-1F20-564F-B576-1F30B3F87CD8}" type="presParOf" srcId="{DF0BBEAF-892E-0D4B-9B03-ACB40F8C9840}" destId="{60D24E85-3DB4-634B-8C3B-6A31FEC26011}" srcOrd="0" destOrd="0" presId="urn:microsoft.com/office/officeart/2005/8/layout/hierarchy1"/>
    <dgm:cxn modelId="{756CF71F-8728-C649-B9CA-7EF89BA8F715}" type="presParOf" srcId="{DF0BBEAF-892E-0D4B-9B03-ACB40F8C9840}" destId="{E75D41D7-5477-8747-AF59-732EE3D14C4B}" srcOrd="1" destOrd="0" presId="urn:microsoft.com/office/officeart/2005/8/layout/hierarchy1"/>
    <dgm:cxn modelId="{398107AF-D6F7-4A4E-BE6E-BDE7A63F1AB4}" type="presParOf" srcId="{BA0AF131-FB39-2D45-8D4E-10CAD7BF67E4}" destId="{12CD2E9E-1D2A-4E41-855E-AEF1167B1133}" srcOrd="1" destOrd="0" presId="urn:microsoft.com/office/officeart/2005/8/layout/hierarchy1"/>
    <dgm:cxn modelId="{BF8D6749-EBF2-324B-8D9E-AF6BC71BA9BC}" type="presParOf" srcId="{A2D25F33-F632-484F-8967-C1FBA723D85F}" destId="{B874A542-A209-3B41-972B-A1B567A955CC}" srcOrd="1" destOrd="0" presId="urn:microsoft.com/office/officeart/2005/8/layout/hierarchy1"/>
    <dgm:cxn modelId="{38897717-AECF-CA49-8BCF-C2F6AB91C18B}" type="presParOf" srcId="{B874A542-A209-3B41-972B-A1B567A955CC}" destId="{50A2628D-E8DF-4846-A548-67CB93F7E13E}" srcOrd="0" destOrd="0" presId="urn:microsoft.com/office/officeart/2005/8/layout/hierarchy1"/>
    <dgm:cxn modelId="{E3938041-C83D-764E-A285-3006FF825B4B}" type="presParOf" srcId="{50A2628D-E8DF-4846-A548-67CB93F7E13E}" destId="{9BD01F0B-EA12-C74E-9685-83FC959F7F3A}" srcOrd="0" destOrd="0" presId="urn:microsoft.com/office/officeart/2005/8/layout/hierarchy1"/>
    <dgm:cxn modelId="{B3615B92-4FD4-3D4B-ABF4-5DC06037EE8E}" type="presParOf" srcId="{50A2628D-E8DF-4846-A548-67CB93F7E13E}" destId="{5591C564-43B8-6A45-B49D-2826F41CE3FD}" srcOrd="1" destOrd="0" presId="urn:microsoft.com/office/officeart/2005/8/layout/hierarchy1"/>
    <dgm:cxn modelId="{A547DE68-BD9E-1849-918A-7AD80646BE33}" type="presParOf" srcId="{B874A542-A209-3B41-972B-A1B567A955CC}" destId="{F1D23349-4421-B74F-BD06-EC29BEA0E965}" srcOrd="1" destOrd="0" presId="urn:microsoft.com/office/officeart/2005/8/layout/hierarchy1"/>
    <dgm:cxn modelId="{79984B64-2F2E-2F40-8391-19054D1A9DCC}" type="presParOf" srcId="{F1D23349-4421-B74F-BD06-EC29BEA0E965}" destId="{653494BC-AACE-A240-85F7-308081B0430A}" srcOrd="0" destOrd="0" presId="urn:microsoft.com/office/officeart/2005/8/layout/hierarchy1"/>
    <dgm:cxn modelId="{6779B54A-5ECD-DC45-BEC9-E1F2BDA64B6D}" type="presParOf" srcId="{F1D23349-4421-B74F-BD06-EC29BEA0E965}" destId="{D0DA951B-2F01-9144-B6F4-0B4104C89B91}" srcOrd="1" destOrd="0" presId="urn:microsoft.com/office/officeart/2005/8/layout/hierarchy1"/>
    <dgm:cxn modelId="{81132CDC-DCC2-1347-B669-A399CF83A8A1}" type="presParOf" srcId="{D0DA951B-2F01-9144-B6F4-0B4104C89B91}" destId="{4A559A37-6CDD-6F4F-A5ED-6F2062E9EE6B}" srcOrd="0" destOrd="0" presId="urn:microsoft.com/office/officeart/2005/8/layout/hierarchy1"/>
    <dgm:cxn modelId="{1FB6D1CC-F88F-4244-BC31-BDAFFD3EB5A0}" type="presParOf" srcId="{4A559A37-6CDD-6F4F-A5ED-6F2062E9EE6B}" destId="{F405B8A3-2362-E145-889D-E907833C1A0E}" srcOrd="0" destOrd="0" presId="urn:microsoft.com/office/officeart/2005/8/layout/hierarchy1"/>
    <dgm:cxn modelId="{7FFDAB5A-BF16-BC40-A889-F56AF36A6CA5}" type="presParOf" srcId="{4A559A37-6CDD-6F4F-A5ED-6F2062E9EE6B}" destId="{FB59E74C-3421-A342-B0CA-1B87BAB28DF7}" srcOrd="1" destOrd="0" presId="urn:microsoft.com/office/officeart/2005/8/layout/hierarchy1"/>
    <dgm:cxn modelId="{C6FDA065-E4D1-B64A-9614-6EA7BDA7A098}" type="presParOf" srcId="{D0DA951B-2F01-9144-B6F4-0B4104C89B91}" destId="{0A54A03F-05AE-2B4E-A528-069717416AC4}" srcOrd="1" destOrd="0" presId="urn:microsoft.com/office/officeart/2005/8/layout/hierarchy1"/>
    <dgm:cxn modelId="{507F8874-DC23-964D-97CD-63E899FE0174}" type="presParOf" srcId="{A2D25F33-F632-484F-8967-C1FBA723D85F}" destId="{1FA4DF1D-B84B-304C-AD25-10123AA3B1E5}" srcOrd="2" destOrd="0" presId="urn:microsoft.com/office/officeart/2005/8/layout/hierarchy1"/>
    <dgm:cxn modelId="{7761B5B1-95D9-334C-990B-005EDCA992FC}" type="presParOf" srcId="{1FA4DF1D-B84B-304C-AD25-10123AA3B1E5}" destId="{1CBC247D-7AB7-B644-A7BC-11ABD96CC6DC}" srcOrd="0" destOrd="0" presId="urn:microsoft.com/office/officeart/2005/8/layout/hierarchy1"/>
    <dgm:cxn modelId="{ACE03A92-1F3A-194F-BFC3-ECAA0F911710}" type="presParOf" srcId="{1CBC247D-7AB7-B644-A7BC-11ABD96CC6DC}" destId="{DEA68EE0-B859-8243-B447-97A4D55B2944}" srcOrd="0" destOrd="0" presId="urn:microsoft.com/office/officeart/2005/8/layout/hierarchy1"/>
    <dgm:cxn modelId="{37336A97-57D2-F14A-AB01-97FC469FAEA8}" type="presParOf" srcId="{1CBC247D-7AB7-B644-A7BC-11ABD96CC6DC}" destId="{450FF649-BB4E-FB4B-99C3-1CEE7E73AD66}" srcOrd="1" destOrd="0" presId="urn:microsoft.com/office/officeart/2005/8/layout/hierarchy1"/>
    <dgm:cxn modelId="{29BED3CF-B575-4C47-834E-7288B0EC9172}" type="presParOf" srcId="{1FA4DF1D-B84B-304C-AD25-10123AA3B1E5}" destId="{72B9A7D2-9B6E-4141-A0EF-DE65721119E1}" srcOrd="1" destOrd="0" presId="urn:microsoft.com/office/officeart/2005/8/layout/hierarchy1"/>
    <dgm:cxn modelId="{ED347A5F-B4DD-6944-8EBA-348DDB9383FC}" type="presParOf" srcId="{72B9A7D2-9B6E-4141-A0EF-DE65721119E1}" destId="{DD6415A4-EFEB-5E4D-8C82-E54523FD6942}" srcOrd="0" destOrd="0" presId="urn:microsoft.com/office/officeart/2005/8/layout/hierarchy1"/>
    <dgm:cxn modelId="{C336955D-DC2C-0A46-ADD2-8007CA650940}" type="presParOf" srcId="{72B9A7D2-9B6E-4141-A0EF-DE65721119E1}" destId="{65E16EB2-C0B0-F246-802B-B245B7008A1B}" srcOrd="1" destOrd="0" presId="urn:microsoft.com/office/officeart/2005/8/layout/hierarchy1"/>
    <dgm:cxn modelId="{2FFB2843-6116-B749-B4EC-280D262A39E9}" type="presParOf" srcId="{65E16EB2-C0B0-F246-802B-B245B7008A1B}" destId="{09E2918D-0B85-2A47-9FD7-C3FA8E498414}" srcOrd="0" destOrd="0" presId="urn:microsoft.com/office/officeart/2005/8/layout/hierarchy1"/>
    <dgm:cxn modelId="{2A1DD133-3964-E847-9B1A-921378612A8C}" type="presParOf" srcId="{09E2918D-0B85-2A47-9FD7-C3FA8E498414}" destId="{C296B190-0FD6-8A4B-9296-07B80EC6A523}" srcOrd="0" destOrd="0" presId="urn:microsoft.com/office/officeart/2005/8/layout/hierarchy1"/>
    <dgm:cxn modelId="{A7C65B3A-533D-BE44-9F61-A262E8A2268E}" type="presParOf" srcId="{09E2918D-0B85-2A47-9FD7-C3FA8E498414}" destId="{E1E5C5C0-124B-7840-AC38-F49C3103F8A4}" srcOrd="1" destOrd="0" presId="urn:microsoft.com/office/officeart/2005/8/layout/hierarchy1"/>
    <dgm:cxn modelId="{581B0B0D-8FEB-2248-8E38-45B8BA259A7F}" type="presParOf" srcId="{65E16EB2-C0B0-F246-802B-B245B7008A1B}" destId="{33B16757-1F50-564C-8606-D3CD5593DE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D67C79-F225-464D-8895-DD5067DA19AA}" type="doc">
      <dgm:prSet loTypeId="urn:microsoft.com/office/officeart/2016/7/layout/BasicProcessNew" loCatId="process" qsTypeId="urn:microsoft.com/office/officeart/2005/8/quickstyle/simple2" qsCatId="simple" csTypeId="urn:microsoft.com/office/officeart/2005/8/colors/accent1_2" csCatId="accent1" phldr="1"/>
      <dgm:spPr/>
      <dgm:t>
        <a:bodyPr/>
        <a:lstStyle/>
        <a:p>
          <a:endParaRPr lang="en-US"/>
        </a:p>
      </dgm:t>
    </dgm:pt>
    <dgm:pt modelId="{11BBBE90-7F06-4630-BC3E-B354FE630CA9}">
      <dgm:prSet/>
      <dgm:spPr>
        <a:solidFill>
          <a:schemeClr val="accent1">
            <a:hueOff val="0"/>
            <a:satOff val="0"/>
            <a:lumOff val="0"/>
            <a:alpha val="71000"/>
          </a:schemeClr>
        </a:solidFill>
      </dgm:spPr>
      <dgm:t>
        <a:bodyPr/>
        <a:lstStyle/>
        <a:p>
          <a:r>
            <a:rPr lang="en-US" dirty="0">
              <a:solidFill>
                <a:schemeClr val="tx1"/>
              </a:solidFill>
            </a:rPr>
            <a:t>These maps display affordability without considering:</a:t>
          </a:r>
        </a:p>
      </dgm:t>
    </dgm:pt>
    <dgm:pt modelId="{EE357078-22DF-4C01-87D2-101790F8F90F}" type="parTrans" cxnId="{004A584D-6236-451F-85B0-CCF0F9D75717}">
      <dgm:prSet/>
      <dgm:spPr/>
      <dgm:t>
        <a:bodyPr/>
        <a:lstStyle/>
        <a:p>
          <a:endParaRPr lang="en-US"/>
        </a:p>
      </dgm:t>
    </dgm:pt>
    <dgm:pt modelId="{1DCC7D33-BB49-4D63-B0FC-917FBB188113}" type="sibTrans" cxnId="{004A584D-6236-451F-85B0-CCF0F9D75717}">
      <dgm:prSet/>
      <dgm:spPr/>
      <dgm:t>
        <a:bodyPr/>
        <a:lstStyle/>
        <a:p>
          <a:endParaRPr lang="en-US"/>
        </a:p>
      </dgm:t>
    </dgm:pt>
    <dgm:pt modelId="{1EE427E8-D2D7-4C59-B310-A68D87F93C9D}">
      <dgm:prSet/>
      <dgm:spPr>
        <a:solidFill>
          <a:schemeClr val="accent1">
            <a:hueOff val="0"/>
            <a:satOff val="0"/>
            <a:lumOff val="0"/>
            <a:alpha val="71000"/>
          </a:schemeClr>
        </a:solidFill>
      </dgm:spPr>
      <dgm:t>
        <a:bodyPr/>
        <a:lstStyle/>
        <a:p>
          <a:r>
            <a:rPr lang="en-US">
              <a:solidFill>
                <a:schemeClr val="tx1"/>
              </a:solidFill>
            </a:rPr>
            <a:t>Credit History</a:t>
          </a:r>
        </a:p>
      </dgm:t>
    </dgm:pt>
    <dgm:pt modelId="{9C1C37F5-A88A-42A6-8BC8-252D603D9024}" type="parTrans" cxnId="{69E972E2-CF35-48B3-8581-BC04E250E7DC}">
      <dgm:prSet/>
      <dgm:spPr/>
      <dgm:t>
        <a:bodyPr/>
        <a:lstStyle/>
        <a:p>
          <a:endParaRPr lang="en-US"/>
        </a:p>
      </dgm:t>
    </dgm:pt>
    <dgm:pt modelId="{DEA18EA9-A266-42EC-BFE3-57556CAEFE93}" type="sibTrans" cxnId="{69E972E2-CF35-48B3-8581-BC04E250E7DC}">
      <dgm:prSet/>
      <dgm:spPr/>
      <dgm:t>
        <a:bodyPr/>
        <a:lstStyle/>
        <a:p>
          <a:endParaRPr lang="en-US"/>
        </a:p>
      </dgm:t>
    </dgm:pt>
    <dgm:pt modelId="{1719533B-94E6-48BC-A50F-32D131AD62EC}">
      <dgm:prSet/>
      <dgm:spPr>
        <a:solidFill>
          <a:schemeClr val="accent1">
            <a:hueOff val="0"/>
            <a:satOff val="0"/>
            <a:lumOff val="0"/>
            <a:alpha val="71000"/>
          </a:schemeClr>
        </a:solidFill>
      </dgm:spPr>
      <dgm:t>
        <a:bodyPr/>
        <a:lstStyle/>
        <a:p>
          <a:r>
            <a:rPr lang="en-US">
              <a:solidFill>
                <a:schemeClr val="tx1"/>
              </a:solidFill>
            </a:rPr>
            <a:t>Capital (presented at time of purchase)</a:t>
          </a:r>
        </a:p>
      </dgm:t>
    </dgm:pt>
    <dgm:pt modelId="{B06382E4-A3B8-4445-9DE5-64A26D061FE5}" type="parTrans" cxnId="{29E73021-5C14-4DB8-B91F-4474287910F1}">
      <dgm:prSet/>
      <dgm:spPr/>
      <dgm:t>
        <a:bodyPr/>
        <a:lstStyle/>
        <a:p>
          <a:endParaRPr lang="en-US"/>
        </a:p>
      </dgm:t>
    </dgm:pt>
    <dgm:pt modelId="{508969CF-5BEC-4307-8750-8549C8EE67CA}" type="sibTrans" cxnId="{29E73021-5C14-4DB8-B91F-4474287910F1}">
      <dgm:prSet/>
      <dgm:spPr/>
      <dgm:t>
        <a:bodyPr/>
        <a:lstStyle/>
        <a:p>
          <a:endParaRPr lang="en-US"/>
        </a:p>
      </dgm:t>
    </dgm:pt>
    <dgm:pt modelId="{9F224A9A-685D-4056-843D-7747E140F52A}">
      <dgm:prSet/>
      <dgm:spPr>
        <a:solidFill>
          <a:schemeClr val="accent1">
            <a:hueOff val="0"/>
            <a:satOff val="0"/>
            <a:lumOff val="0"/>
            <a:alpha val="71000"/>
          </a:schemeClr>
        </a:solidFill>
      </dgm:spPr>
      <dgm:t>
        <a:bodyPr/>
        <a:lstStyle/>
        <a:p>
          <a:r>
            <a:rPr lang="en-US" dirty="0">
              <a:solidFill>
                <a:schemeClr val="tx1"/>
              </a:solidFill>
            </a:rPr>
            <a:t>Such as assets presented at any level i.e. per capita, county, or state level</a:t>
          </a:r>
        </a:p>
      </dgm:t>
    </dgm:pt>
    <dgm:pt modelId="{8F905B8C-33BD-4CB5-8429-468366035C06}" type="parTrans" cxnId="{EC2D74CF-E746-4D7E-9416-5EB89B12C643}">
      <dgm:prSet/>
      <dgm:spPr/>
      <dgm:t>
        <a:bodyPr/>
        <a:lstStyle/>
        <a:p>
          <a:endParaRPr lang="en-US"/>
        </a:p>
      </dgm:t>
    </dgm:pt>
    <dgm:pt modelId="{CEB16182-825C-4C3D-BB0D-7650F6EA9246}" type="sibTrans" cxnId="{EC2D74CF-E746-4D7E-9416-5EB89B12C643}">
      <dgm:prSet/>
      <dgm:spPr/>
      <dgm:t>
        <a:bodyPr/>
        <a:lstStyle/>
        <a:p>
          <a:endParaRPr lang="en-US"/>
        </a:p>
      </dgm:t>
    </dgm:pt>
    <dgm:pt modelId="{C8F90B6A-DDBF-44C4-8745-3866796E5622}">
      <dgm:prSet/>
      <dgm:spPr>
        <a:solidFill>
          <a:schemeClr val="accent1">
            <a:hueOff val="0"/>
            <a:satOff val="0"/>
            <a:lumOff val="0"/>
            <a:alpha val="71000"/>
          </a:schemeClr>
        </a:solidFill>
      </dgm:spPr>
      <dgm:t>
        <a:bodyPr/>
        <a:lstStyle/>
        <a:p>
          <a:r>
            <a:rPr lang="en-US" dirty="0">
              <a:solidFill>
                <a:schemeClr val="tx1"/>
              </a:solidFill>
            </a:rPr>
            <a:t>Nor Conditions</a:t>
          </a:r>
        </a:p>
      </dgm:t>
    </dgm:pt>
    <dgm:pt modelId="{825EFB68-DB9B-4F17-848A-B22D7A712A89}" type="parTrans" cxnId="{3FE1ECEE-1000-4A9B-91A9-5E0ED82182CB}">
      <dgm:prSet/>
      <dgm:spPr/>
      <dgm:t>
        <a:bodyPr/>
        <a:lstStyle/>
        <a:p>
          <a:endParaRPr lang="en-US"/>
        </a:p>
      </dgm:t>
    </dgm:pt>
    <dgm:pt modelId="{5FAC192D-A695-40DE-9040-55D3C6FD9D3B}" type="sibTrans" cxnId="{3FE1ECEE-1000-4A9B-91A9-5E0ED82182CB}">
      <dgm:prSet/>
      <dgm:spPr/>
      <dgm:t>
        <a:bodyPr/>
        <a:lstStyle/>
        <a:p>
          <a:endParaRPr lang="en-US"/>
        </a:p>
      </dgm:t>
    </dgm:pt>
    <dgm:pt modelId="{E19302CB-7867-433D-B3D6-8483CA89919D}">
      <dgm:prSet/>
      <dgm:spPr>
        <a:solidFill>
          <a:schemeClr val="accent1">
            <a:hueOff val="0"/>
            <a:satOff val="0"/>
            <a:lumOff val="0"/>
            <a:alpha val="71000"/>
          </a:schemeClr>
        </a:solidFill>
      </dgm:spPr>
      <dgm:t>
        <a:bodyPr/>
        <a:lstStyle/>
        <a:p>
          <a:r>
            <a:rPr lang="en-US">
              <a:solidFill>
                <a:schemeClr val="tx1"/>
              </a:solidFill>
            </a:rPr>
            <a:t>Characteristics of the latter include, but are not limited to :</a:t>
          </a:r>
        </a:p>
      </dgm:t>
    </dgm:pt>
    <dgm:pt modelId="{640C6CBC-85E0-4E45-98F6-A475D6E8A81A}" type="parTrans" cxnId="{6F76BC39-B880-49AF-8B36-A6D1938A4D77}">
      <dgm:prSet/>
      <dgm:spPr/>
      <dgm:t>
        <a:bodyPr/>
        <a:lstStyle/>
        <a:p>
          <a:endParaRPr lang="en-US"/>
        </a:p>
      </dgm:t>
    </dgm:pt>
    <dgm:pt modelId="{3B5C20C0-0331-4909-A6F5-231BCB4C2668}" type="sibTrans" cxnId="{6F76BC39-B880-49AF-8B36-A6D1938A4D77}">
      <dgm:prSet/>
      <dgm:spPr/>
      <dgm:t>
        <a:bodyPr/>
        <a:lstStyle/>
        <a:p>
          <a:endParaRPr lang="en-US"/>
        </a:p>
      </dgm:t>
    </dgm:pt>
    <dgm:pt modelId="{9DF3AAB0-2A2B-4159-B4F6-37C70261E2D2}">
      <dgm:prSet/>
      <dgm:spPr>
        <a:solidFill>
          <a:schemeClr val="accent1">
            <a:hueOff val="0"/>
            <a:satOff val="0"/>
            <a:lumOff val="0"/>
            <a:alpha val="71000"/>
          </a:schemeClr>
        </a:solidFill>
      </dgm:spPr>
      <dgm:t>
        <a:bodyPr/>
        <a:lstStyle/>
        <a:p>
          <a:r>
            <a:rPr lang="en-US">
              <a:solidFill>
                <a:schemeClr val="tx1"/>
              </a:solidFill>
            </a:rPr>
            <a:t>Loan Amount</a:t>
          </a:r>
        </a:p>
      </dgm:t>
    </dgm:pt>
    <dgm:pt modelId="{B0868944-5735-4BC9-A8F5-A0D3FD57DD3D}" type="parTrans" cxnId="{1263F081-B831-4E63-AF9D-C825C9EB23A0}">
      <dgm:prSet/>
      <dgm:spPr/>
      <dgm:t>
        <a:bodyPr/>
        <a:lstStyle/>
        <a:p>
          <a:endParaRPr lang="en-US"/>
        </a:p>
      </dgm:t>
    </dgm:pt>
    <dgm:pt modelId="{5D587E7B-7974-4929-A6D0-DCFCED9BDA02}" type="sibTrans" cxnId="{1263F081-B831-4E63-AF9D-C825C9EB23A0}">
      <dgm:prSet/>
      <dgm:spPr/>
      <dgm:t>
        <a:bodyPr/>
        <a:lstStyle/>
        <a:p>
          <a:endParaRPr lang="en-US"/>
        </a:p>
      </dgm:t>
    </dgm:pt>
    <dgm:pt modelId="{6B95BA0A-3BD8-412F-BA79-C891FEE82415}">
      <dgm:prSet/>
      <dgm:spPr>
        <a:solidFill>
          <a:schemeClr val="accent1">
            <a:hueOff val="0"/>
            <a:satOff val="0"/>
            <a:lumOff val="0"/>
            <a:alpha val="71000"/>
          </a:schemeClr>
        </a:solidFill>
      </dgm:spPr>
      <dgm:t>
        <a:bodyPr/>
        <a:lstStyle/>
        <a:p>
          <a:r>
            <a:rPr lang="en-US">
              <a:solidFill>
                <a:schemeClr val="tx1"/>
              </a:solidFill>
            </a:rPr>
            <a:t>Interest Rate</a:t>
          </a:r>
        </a:p>
      </dgm:t>
    </dgm:pt>
    <dgm:pt modelId="{13C0A982-43E0-4602-B251-9D19A9EED711}" type="parTrans" cxnId="{62D0359F-03D8-4CD9-806F-068AAA9563E0}">
      <dgm:prSet/>
      <dgm:spPr/>
      <dgm:t>
        <a:bodyPr/>
        <a:lstStyle/>
        <a:p>
          <a:endParaRPr lang="en-US"/>
        </a:p>
      </dgm:t>
    </dgm:pt>
    <dgm:pt modelId="{35DC2CA2-BCB6-4B88-A57D-8AE9E45F1C86}" type="sibTrans" cxnId="{62D0359F-03D8-4CD9-806F-068AAA9563E0}">
      <dgm:prSet/>
      <dgm:spPr/>
      <dgm:t>
        <a:bodyPr/>
        <a:lstStyle/>
        <a:p>
          <a:endParaRPr lang="en-US"/>
        </a:p>
      </dgm:t>
    </dgm:pt>
    <dgm:pt modelId="{1C534164-4A23-4649-B00F-ABB0148E4D80}">
      <dgm:prSet/>
      <dgm:spPr>
        <a:solidFill>
          <a:schemeClr val="accent1">
            <a:hueOff val="0"/>
            <a:satOff val="0"/>
            <a:lumOff val="0"/>
            <a:alpha val="71000"/>
          </a:schemeClr>
        </a:solidFill>
      </dgm:spPr>
      <dgm:t>
        <a:bodyPr/>
        <a:lstStyle/>
        <a:p>
          <a:r>
            <a:rPr lang="en-US" dirty="0">
              <a:solidFill>
                <a:schemeClr val="tx1"/>
              </a:solidFill>
            </a:rPr>
            <a:t>Loan Term </a:t>
          </a:r>
        </a:p>
      </dgm:t>
    </dgm:pt>
    <dgm:pt modelId="{8C0501A0-5935-4036-BC4F-7C2EFC9F51D9}" type="parTrans" cxnId="{E56D946A-A63B-498B-AFA5-FBAB58848C62}">
      <dgm:prSet/>
      <dgm:spPr/>
      <dgm:t>
        <a:bodyPr/>
        <a:lstStyle/>
        <a:p>
          <a:endParaRPr lang="en-US"/>
        </a:p>
      </dgm:t>
    </dgm:pt>
    <dgm:pt modelId="{579F7B2F-2736-4E82-843E-79614E135938}" type="sibTrans" cxnId="{E56D946A-A63B-498B-AFA5-FBAB58848C62}">
      <dgm:prSet/>
      <dgm:spPr/>
      <dgm:t>
        <a:bodyPr/>
        <a:lstStyle/>
        <a:p>
          <a:endParaRPr lang="en-US"/>
        </a:p>
      </dgm:t>
    </dgm:pt>
    <dgm:pt modelId="{F1E728F1-4BB0-4076-9274-FED2B54958E9}">
      <dgm:prSet/>
      <dgm:spPr>
        <a:solidFill>
          <a:schemeClr val="accent1">
            <a:hueOff val="0"/>
            <a:satOff val="0"/>
            <a:lumOff val="0"/>
            <a:alpha val="71000"/>
          </a:schemeClr>
        </a:solidFill>
      </dgm:spPr>
      <dgm:t>
        <a:bodyPr/>
        <a:lstStyle/>
        <a:p>
          <a:r>
            <a:rPr lang="en-US">
              <a:solidFill>
                <a:schemeClr val="tx1"/>
              </a:solidFill>
            </a:rPr>
            <a:t>These are important as they impact the lender’s decision to approve the loan and impact the borrower’s ability to make payments over time. </a:t>
          </a:r>
        </a:p>
      </dgm:t>
    </dgm:pt>
    <dgm:pt modelId="{024A6AE0-918D-46AF-B71A-6AD1F96E010C}" type="parTrans" cxnId="{4A090468-E583-4DE4-BAE7-AB1E67438332}">
      <dgm:prSet/>
      <dgm:spPr/>
      <dgm:t>
        <a:bodyPr/>
        <a:lstStyle/>
        <a:p>
          <a:endParaRPr lang="en-US"/>
        </a:p>
      </dgm:t>
    </dgm:pt>
    <dgm:pt modelId="{AF7265DA-3BC6-462C-9499-7C2B897570BB}" type="sibTrans" cxnId="{4A090468-E583-4DE4-BAE7-AB1E67438332}">
      <dgm:prSet/>
      <dgm:spPr/>
      <dgm:t>
        <a:bodyPr/>
        <a:lstStyle/>
        <a:p>
          <a:endParaRPr lang="en-US"/>
        </a:p>
      </dgm:t>
    </dgm:pt>
    <dgm:pt modelId="{6F53E14E-8D5F-4C00-BE28-5ACA75818D08}">
      <dgm:prSet/>
      <dgm:spPr>
        <a:solidFill>
          <a:schemeClr val="accent1">
            <a:hueOff val="0"/>
            <a:satOff val="0"/>
            <a:lumOff val="0"/>
            <a:alpha val="71000"/>
          </a:schemeClr>
        </a:solidFill>
      </dgm:spPr>
      <dgm:t>
        <a:bodyPr/>
        <a:lstStyle/>
        <a:p>
          <a:r>
            <a:rPr lang="en-US" dirty="0">
              <a:solidFill>
                <a:schemeClr val="tx1"/>
              </a:solidFill>
            </a:rPr>
            <a:t>Though our work considers Income per state, it does not consider Debt which in turn affects Debt-to-Income ratio, a key aspect under "Capacity” which helps Banking Institutions determine a borrower’s ability to repay the loan.</a:t>
          </a:r>
        </a:p>
      </dgm:t>
    </dgm:pt>
    <dgm:pt modelId="{AA92D9C4-5633-4A7B-A640-FB63C89A82A1}" type="parTrans" cxnId="{1E19C0F5-3A48-4998-942A-310CACD80EF0}">
      <dgm:prSet/>
      <dgm:spPr/>
      <dgm:t>
        <a:bodyPr/>
        <a:lstStyle/>
        <a:p>
          <a:endParaRPr lang="en-US"/>
        </a:p>
      </dgm:t>
    </dgm:pt>
    <dgm:pt modelId="{70EF0A4E-7ECD-481A-B117-3C1C3B30124D}" type="sibTrans" cxnId="{1E19C0F5-3A48-4998-942A-310CACD80EF0}">
      <dgm:prSet/>
      <dgm:spPr/>
      <dgm:t>
        <a:bodyPr/>
        <a:lstStyle/>
        <a:p>
          <a:endParaRPr lang="en-US"/>
        </a:p>
      </dgm:t>
    </dgm:pt>
    <dgm:pt modelId="{67344619-5F97-4B61-9CCA-A377B0FA4504}">
      <dgm:prSet/>
      <dgm:spPr>
        <a:solidFill>
          <a:schemeClr val="accent1">
            <a:hueOff val="0"/>
            <a:satOff val="0"/>
            <a:lumOff val="0"/>
            <a:alpha val="71000"/>
          </a:schemeClr>
        </a:solidFill>
      </dgm:spPr>
      <dgm:t>
        <a:bodyPr/>
        <a:lstStyle/>
        <a:p>
          <a:r>
            <a:rPr lang="en-US" dirty="0">
              <a:solidFill>
                <a:schemeClr val="tx1"/>
              </a:solidFill>
            </a:rPr>
            <a:t>The basis of our work relies on Income per State (DTI) and Home Values which is considered under Collateral. </a:t>
          </a:r>
        </a:p>
      </dgm:t>
    </dgm:pt>
    <dgm:pt modelId="{B7731E90-0730-4BEF-BCBE-F472CC606A86}" type="parTrans" cxnId="{01B41D05-4314-4F3A-B8D3-BF571D363007}">
      <dgm:prSet/>
      <dgm:spPr/>
      <dgm:t>
        <a:bodyPr/>
        <a:lstStyle/>
        <a:p>
          <a:endParaRPr lang="en-US"/>
        </a:p>
      </dgm:t>
    </dgm:pt>
    <dgm:pt modelId="{982FEBA7-2C22-44C0-86E0-2D0B136A3666}" type="sibTrans" cxnId="{01B41D05-4314-4F3A-B8D3-BF571D363007}">
      <dgm:prSet/>
      <dgm:spPr/>
      <dgm:t>
        <a:bodyPr/>
        <a:lstStyle/>
        <a:p>
          <a:endParaRPr lang="en-US"/>
        </a:p>
      </dgm:t>
    </dgm:pt>
    <dgm:pt modelId="{B7F9A33A-0FEC-D544-B3FA-BB8227253DF8}" type="pres">
      <dgm:prSet presAssocID="{CDD67C79-F225-464D-8895-DD5067DA19AA}" presName="Name0" presStyleCnt="0">
        <dgm:presLayoutVars>
          <dgm:dir/>
          <dgm:resizeHandles val="exact"/>
        </dgm:presLayoutVars>
      </dgm:prSet>
      <dgm:spPr/>
    </dgm:pt>
    <dgm:pt modelId="{D6D014B5-E5F6-9D4A-BD61-E08531B486F8}" type="pres">
      <dgm:prSet presAssocID="{11BBBE90-7F06-4630-BC3E-B354FE630CA9}" presName="node" presStyleLbl="node1" presStyleIdx="0" presStyleCnt="1" custLinFactNeighborX="-8072" custLinFactNeighborY="-34027">
        <dgm:presLayoutVars>
          <dgm:bulletEnabled val="1"/>
        </dgm:presLayoutVars>
      </dgm:prSet>
      <dgm:spPr/>
    </dgm:pt>
  </dgm:ptLst>
  <dgm:cxnLst>
    <dgm:cxn modelId="{01B41D05-4314-4F3A-B8D3-BF571D363007}" srcId="{11BBBE90-7F06-4630-BC3E-B354FE630CA9}" destId="{67344619-5F97-4B61-9CCA-A377B0FA4504}" srcOrd="4" destOrd="0" parTransId="{B7731E90-0730-4BEF-BCBE-F472CC606A86}" sibTransId="{982FEBA7-2C22-44C0-86E0-2D0B136A3666}"/>
    <dgm:cxn modelId="{6C0C050B-3CCC-6C4C-9154-0DCD50713726}" type="presOf" srcId="{67344619-5F97-4B61-9CCA-A377B0FA4504}" destId="{D6D014B5-E5F6-9D4A-BD61-E08531B486F8}" srcOrd="0" destOrd="11" presId="urn:microsoft.com/office/officeart/2016/7/layout/BasicProcessNew"/>
    <dgm:cxn modelId="{B5B03510-666E-4B40-9283-7052E3AE1A66}" type="presOf" srcId="{1C534164-4A23-4649-B00F-ABB0148E4D80}" destId="{D6D014B5-E5F6-9D4A-BD61-E08531B486F8}" srcOrd="0" destOrd="8" presId="urn:microsoft.com/office/officeart/2016/7/layout/BasicProcessNew"/>
    <dgm:cxn modelId="{29E73021-5C14-4DB8-B91F-4474287910F1}" srcId="{11BBBE90-7F06-4630-BC3E-B354FE630CA9}" destId="{1719533B-94E6-48BC-A50F-32D131AD62EC}" srcOrd="1" destOrd="0" parTransId="{B06382E4-A3B8-4445-9DE5-64A26D061FE5}" sibTransId="{508969CF-5BEC-4307-8750-8549C8EE67CA}"/>
    <dgm:cxn modelId="{E7F58522-3F34-FE4E-B189-09B37EC11660}" type="presOf" srcId="{6F53E14E-8D5F-4C00-BE28-5ACA75818D08}" destId="{D6D014B5-E5F6-9D4A-BD61-E08531B486F8}" srcOrd="0" destOrd="10" presId="urn:microsoft.com/office/officeart/2016/7/layout/BasicProcessNew"/>
    <dgm:cxn modelId="{BE1D552D-21B3-8946-9E46-A2ECA7971904}" type="presOf" srcId="{6B95BA0A-3BD8-412F-BA79-C891FEE82415}" destId="{D6D014B5-E5F6-9D4A-BD61-E08531B486F8}" srcOrd="0" destOrd="7" presId="urn:microsoft.com/office/officeart/2016/7/layout/BasicProcessNew"/>
    <dgm:cxn modelId="{6F76BC39-B880-49AF-8B36-A6D1938A4D77}" srcId="{C8F90B6A-DDBF-44C4-8745-3866796E5622}" destId="{E19302CB-7867-433D-B3D6-8483CA89919D}" srcOrd="0" destOrd="0" parTransId="{640C6CBC-85E0-4E45-98F6-A475D6E8A81A}" sibTransId="{3B5C20C0-0331-4909-A6F5-231BCB4C2668}"/>
    <dgm:cxn modelId="{0BFD863C-D86F-354F-9563-418BEBB42120}" type="presOf" srcId="{F1E728F1-4BB0-4076-9274-FED2B54958E9}" destId="{D6D014B5-E5F6-9D4A-BD61-E08531B486F8}" srcOrd="0" destOrd="9" presId="urn:microsoft.com/office/officeart/2016/7/layout/BasicProcessNew"/>
    <dgm:cxn modelId="{004A584D-6236-451F-85B0-CCF0F9D75717}" srcId="{CDD67C79-F225-464D-8895-DD5067DA19AA}" destId="{11BBBE90-7F06-4630-BC3E-B354FE630CA9}" srcOrd="0" destOrd="0" parTransId="{EE357078-22DF-4C01-87D2-101790F8F90F}" sibTransId="{1DCC7D33-BB49-4D63-B0FC-917FBB188113}"/>
    <dgm:cxn modelId="{4A090468-E583-4DE4-BAE7-AB1E67438332}" srcId="{C8F90B6A-DDBF-44C4-8745-3866796E5622}" destId="{F1E728F1-4BB0-4076-9274-FED2B54958E9}" srcOrd="1" destOrd="0" parTransId="{024A6AE0-918D-46AF-B71A-6AD1F96E010C}" sibTransId="{AF7265DA-3BC6-462C-9499-7C2B897570BB}"/>
    <dgm:cxn modelId="{E56D946A-A63B-498B-AFA5-FBAB58848C62}" srcId="{E19302CB-7867-433D-B3D6-8483CA89919D}" destId="{1C534164-4A23-4649-B00F-ABB0148E4D80}" srcOrd="2" destOrd="0" parTransId="{8C0501A0-5935-4036-BC4F-7C2EFC9F51D9}" sibTransId="{579F7B2F-2736-4E82-843E-79614E135938}"/>
    <dgm:cxn modelId="{F2541572-F803-D94D-B0F3-E57A27381A40}" type="presOf" srcId="{CDD67C79-F225-464D-8895-DD5067DA19AA}" destId="{B7F9A33A-0FEC-D544-B3FA-BB8227253DF8}" srcOrd="0" destOrd="0" presId="urn:microsoft.com/office/officeart/2016/7/layout/BasicProcessNew"/>
    <dgm:cxn modelId="{1263F081-B831-4E63-AF9D-C825C9EB23A0}" srcId="{E19302CB-7867-433D-B3D6-8483CA89919D}" destId="{9DF3AAB0-2A2B-4159-B4F6-37C70261E2D2}" srcOrd="0" destOrd="0" parTransId="{B0868944-5735-4BC9-A8F5-A0D3FD57DD3D}" sibTransId="{5D587E7B-7974-4929-A6D0-DCFCED9BDA02}"/>
    <dgm:cxn modelId="{62D0359F-03D8-4CD9-806F-068AAA9563E0}" srcId="{E19302CB-7867-433D-B3D6-8483CA89919D}" destId="{6B95BA0A-3BD8-412F-BA79-C891FEE82415}" srcOrd="1" destOrd="0" parTransId="{13C0A982-43E0-4602-B251-9D19A9EED711}" sibTransId="{35DC2CA2-BCB6-4B88-A57D-8AE9E45F1C86}"/>
    <dgm:cxn modelId="{7C0B0DA0-1D5A-7844-B787-57EA3D82872D}" type="presOf" srcId="{C8F90B6A-DDBF-44C4-8745-3866796E5622}" destId="{D6D014B5-E5F6-9D4A-BD61-E08531B486F8}" srcOrd="0" destOrd="4" presId="urn:microsoft.com/office/officeart/2016/7/layout/BasicProcessNew"/>
    <dgm:cxn modelId="{228FB5A5-4C32-E04E-A113-9341928D76FD}" type="presOf" srcId="{1EE427E8-D2D7-4C59-B310-A68D87F93C9D}" destId="{D6D014B5-E5F6-9D4A-BD61-E08531B486F8}" srcOrd="0" destOrd="1" presId="urn:microsoft.com/office/officeart/2016/7/layout/BasicProcessNew"/>
    <dgm:cxn modelId="{7B53CCB3-6D31-4B41-8BA2-9F57D274F244}" type="presOf" srcId="{9F224A9A-685D-4056-843D-7747E140F52A}" destId="{D6D014B5-E5F6-9D4A-BD61-E08531B486F8}" srcOrd="0" destOrd="3" presId="urn:microsoft.com/office/officeart/2016/7/layout/BasicProcessNew"/>
    <dgm:cxn modelId="{7930E5B7-73AA-DF45-81AA-57B6FAB718D2}" type="presOf" srcId="{1719533B-94E6-48BC-A50F-32D131AD62EC}" destId="{D6D014B5-E5F6-9D4A-BD61-E08531B486F8}" srcOrd="0" destOrd="2" presId="urn:microsoft.com/office/officeart/2016/7/layout/BasicProcessNew"/>
    <dgm:cxn modelId="{5D6CB2CD-4EC1-7E44-B92A-F717F68ED6B6}" type="presOf" srcId="{11BBBE90-7F06-4630-BC3E-B354FE630CA9}" destId="{D6D014B5-E5F6-9D4A-BD61-E08531B486F8}" srcOrd="0" destOrd="0" presId="urn:microsoft.com/office/officeart/2016/7/layout/BasicProcessNew"/>
    <dgm:cxn modelId="{EC2D74CF-E746-4D7E-9416-5EB89B12C643}" srcId="{1719533B-94E6-48BC-A50F-32D131AD62EC}" destId="{9F224A9A-685D-4056-843D-7747E140F52A}" srcOrd="0" destOrd="0" parTransId="{8F905B8C-33BD-4CB5-8429-468366035C06}" sibTransId="{CEB16182-825C-4C3D-BB0D-7650F6EA9246}"/>
    <dgm:cxn modelId="{69E972E2-CF35-48B3-8581-BC04E250E7DC}" srcId="{11BBBE90-7F06-4630-BC3E-B354FE630CA9}" destId="{1EE427E8-D2D7-4C59-B310-A68D87F93C9D}" srcOrd="0" destOrd="0" parTransId="{9C1C37F5-A88A-42A6-8BC8-252D603D9024}" sibTransId="{DEA18EA9-A266-42EC-BFE3-57556CAEFE93}"/>
    <dgm:cxn modelId="{7A3A97EE-CC0E-8E48-9DEE-7DAF87C3D780}" type="presOf" srcId="{E19302CB-7867-433D-B3D6-8483CA89919D}" destId="{D6D014B5-E5F6-9D4A-BD61-E08531B486F8}" srcOrd="0" destOrd="5" presId="urn:microsoft.com/office/officeart/2016/7/layout/BasicProcessNew"/>
    <dgm:cxn modelId="{3FE1ECEE-1000-4A9B-91A9-5E0ED82182CB}" srcId="{11BBBE90-7F06-4630-BC3E-B354FE630CA9}" destId="{C8F90B6A-DDBF-44C4-8745-3866796E5622}" srcOrd="2" destOrd="0" parTransId="{825EFB68-DB9B-4F17-848A-B22D7A712A89}" sibTransId="{5FAC192D-A695-40DE-9040-55D3C6FD9D3B}"/>
    <dgm:cxn modelId="{DB9F06F4-46C0-BF4B-B6B8-51ED51A537E6}" type="presOf" srcId="{9DF3AAB0-2A2B-4159-B4F6-37C70261E2D2}" destId="{D6D014B5-E5F6-9D4A-BD61-E08531B486F8}" srcOrd="0" destOrd="6" presId="urn:microsoft.com/office/officeart/2016/7/layout/BasicProcessNew"/>
    <dgm:cxn modelId="{1E19C0F5-3A48-4998-942A-310CACD80EF0}" srcId="{11BBBE90-7F06-4630-BC3E-B354FE630CA9}" destId="{6F53E14E-8D5F-4C00-BE28-5ACA75818D08}" srcOrd="3" destOrd="0" parTransId="{AA92D9C4-5633-4A7B-A640-FB63C89A82A1}" sibTransId="{70EF0A4E-7ECD-481A-B117-3C1C3B30124D}"/>
    <dgm:cxn modelId="{5F88D209-46A6-4A41-83A9-269F5E81FA7A}" type="presParOf" srcId="{B7F9A33A-0FEC-D544-B3FA-BB8227253DF8}" destId="{D6D014B5-E5F6-9D4A-BD61-E08531B486F8}" srcOrd="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F017A-2247-0F42-A735-0DEC07138507}">
      <dsp:nvSpPr>
        <dsp:cNvPr id="0" name=""/>
        <dsp:cNvSpPr/>
      </dsp:nvSpPr>
      <dsp:spPr>
        <a:xfrm>
          <a:off x="0" y="21152"/>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Project Overview</a:t>
          </a:r>
        </a:p>
      </dsp:txBody>
      <dsp:txXfrm>
        <a:off x="24588" y="45740"/>
        <a:ext cx="9730006" cy="454509"/>
      </dsp:txXfrm>
    </dsp:sp>
    <dsp:sp modelId="{A8992689-9523-7B4A-BFE2-4F13A1D936A2}">
      <dsp:nvSpPr>
        <dsp:cNvPr id="0" name=""/>
        <dsp:cNvSpPr/>
      </dsp:nvSpPr>
      <dsp:spPr>
        <a:xfrm>
          <a:off x="0" y="585317"/>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Methodology</a:t>
          </a:r>
        </a:p>
      </dsp:txBody>
      <dsp:txXfrm>
        <a:off x="24588" y="609905"/>
        <a:ext cx="9730006" cy="454509"/>
      </dsp:txXfrm>
    </dsp:sp>
    <dsp:sp modelId="{4874DC0D-EE19-924B-A91B-41E29309BF9E}">
      <dsp:nvSpPr>
        <dsp:cNvPr id="0" name=""/>
        <dsp:cNvSpPr/>
      </dsp:nvSpPr>
      <dsp:spPr>
        <a:xfrm>
          <a:off x="0" y="1149482"/>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Assumptions and Limitations</a:t>
          </a:r>
        </a:p>
      </dsp:txBody>
      <dsp:txXfrm>
        <a:off x="24588" y="1174070"/>
        <a:ext cx="9730006" cy="454509"/>
      </dsp:txXfrm>
    </dsp:sp>
    <dsp:sp modelId="{A12582BF-EE81-1048-9009-2705F4CA808A}">
      <dsp:nvSpPr>
        <dsp:cNvPr id="0" name=""/>
        <dsp:cNvSpPr/>
      </dsp:nvSpPr>
      <dsp:spPr>
        <a:xfrm>
          <a:off x="0" y="1713647"/>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Challenges</a:t>
          </a:r>
        </a:p>
      </dsp:txBody>
      <dsp:txXfrm>
        <a:off x="24588" y="1738235"/>
        <a:ext cx="9730006" cy="454509"/>
      </dsp:txXfrm>
    </dsp:sp>
    <dsp:sp modelId="{4F736CD6-A007-0449-A214-7C0C70672D40}">
      <dsp:nvSpPr>
        <dsp:cNvPr id="0" name=""/>
        <dsp:cNvSpPr/>
      </dsp:nvSpPr>
      <dsp:spPr>
        <a:xfrm>
          <a:off x="0" y="2277812"/>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Interactive Dashboard</a:t>
          </a:r>
        </a:p>
      </dsp:txBody>
      <dsp:txXfrm>
        <a:off x="24588" y="2302400"/>
        <a:ext cx="9730006" cy="454509"/>
      </dsp:txXfrm>
    </dsp:sp>
    <dsp:sp modelId="{6DEFCDAE-834E-E349-8D0C-B82DB8B9DD6F}">
      <dsp:nvSpPr>
        <dsp:cNvPr id="0" name=""/>
        <dsp:cNvSpPr/>
      </dsp:nvSpPr>
      <dsp:spPr>
        <a:xfrm>
          <a:off x="0" y="2841977"/>
          <a:ext cx="9779182" cy="5036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Conclusions</a:t>
          </a:r>
        </a:p>
      </dsp:txBody>
      <dsp:txXfrm>
        <a:off x="24588" y="2866565"/>
        <a:ext cx="9730006"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4EDFA-325F-0443-9CE1-592D5F71B993}">
      <dsp:nvSpPr>
        <dsp:cNvPr id="0" name=""/>
        <dsp:cNvSpPr/>
      </dsp:nvSpPr>
      <dsp:spPr>
        <a:xfrm>
          <a:off x="0" y="0"/>
          <a:ext cx="9329423" cy="209484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developed an interactive dashboard that presents a comparative analysis of home prices against the national average, home price appreciation relative to population growth, and affordability by state map. </a:t>
          </a:r>
        </a:p>
      </dsp:txBody>
      <dsp:txXfrm>
        <a:off x="61356" y="61356"/>
        <a:ext cx="7164239" cy="1972131"/>
      </dsp:txXfrm>
    </dsp:sp>
    <dsp:sp modelId="{898BC2CC-88CC-7143-8229-0E35AEC1173D}">
      <dsp:nvSpPr>
        <dsp:cNvPr id="0" name=""/>
        <dsp:cNvSpPr/>
      </dsp:nvSpPr>
      <dsp:spPr>
        <a:xfrm>
          <a:off x="1646368" y="2560363"/>
          <a:ext cx="9329423" cy="209484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dashboard incorporates a dropdown menu allowing users to select specific states for analysis, thereby enabling the identification and highlighting of housing trends across the United States.</a:t>
          </a:r>
        </a:p>
      </dsp:txBody>
      <dsp:txXfrm>
        <a:off x="1707724" y="2621719"/>
        <a:ext cx="6198694" cy="1972131"/>
      </dsp:txXfrm>
    </dsp:sp>
    <dsp:sp modelId="{74162A4B-63B1-1548-8055-3B9008A386AD}">
      <dsp:nvSpPr>
        <dsp:cNvPr id="0" name=""/>
        <dsp:cNvSpPr/>
      </dsp:nvSpPr>
      <dsp:spPr>
        <a:xfrm>
          <a:off x="7967775" y="1646779"/>
          <a:ext cx="1361648" cy="1361648"/>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4146" y="1646779"/>
        <a:ext cx="748906" cy="102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A9C93-B9CB-E140-AA3A-9DFC2DB354C7}">
      <dsp:nvSpPr>
        <dsp:cNvPr id="0" name=""/>
        <dsp:cNvSpPr/>
      </dsp:nvSpPr>
      <dsp:spPr>
        <a:xfrm rot="5400000">
          <a:off x="6488944" y="-2607748"/>
          <a:ext cx="1138592" cy="66430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Understand local real estate market</a:t>
          </a:r>
        </a:p>
        <a:p>
          <a:pPr marL="171450" lvl="1" indent="-171450" algn="l" defTabSz="711200">
            <a:lnSpc>
              <a:spcPct val="90000"/>
            </a:lnSpc>
            <a:spcBef>
              <a:spcPct val="0"/>
            </a:spcBef>
            <a:spcAft>
              <a:spcPct val="15000"/>
            </a:spcAft>
            <a:buChar char="•"/>
          </a:pPr>
          <a:r>
            <a:rPr lang="en-US" sz="1600" kern="1200" dirty="0"/>
            <a:t>Use information to negotiation when buying or selling houses</a:t>
          </a:r>
        </a:p>
        <a:p>
          <a:pPr marL="171450" lvl="1" indent="-171450" algn="l" defTabSz="711200">
            <a:lnSpc>
              <a:spcPct val="90000"/>
            </a:lnSpc>
            <a:spcBef>
              <a:spcPct val="0"/>
            </a:spcBef>
            <a:spcAft>
              <a:spcPct val="15000"/>
            </a:spcAft>
            <a:buChar char="•"/>
          </a:pPr>
          <a:r>
            <a:rPr lang="en-US" sz="1600" kern="1200"/>
            <a:t>Gain insights into demand for housing vs supply leading to higher prices</a:t>
          </a:r>
        </a:p>
      </dsp:txBody>
      <dsp:txXfrm rot="-5400000">
        <a:off x="3736716" y="200061"/>
        <a:ext cx="6587469" cy="1027430"/>
      </dsp:txXfrm>
    </dsp:sp>
    <dsp:sp modelId="{A6E1ED8A-6A46-584A-ACF0-EA4197231411}">
      <dsp:nvSpPr>
        <dsp:cNvPr id="0" name=""/>
        <dsp:cNvSpPr/>
      </dsp:nvSpPr>
      <dsp:spPr>
        <a:xfrm>
          <a:off x="0" y="2156"/>
          <a:ext cx="3736715" cy="1423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Buying and selling homes</a:t>
          </a:r>
        </a:p>
      </dsp:txBody>
      <dsp:txXfrm>
        <a:off x="69477" y="71633"/>
        <a:ext cx="3597761" cy="1284286"/>
      </dsp:txXfrm>
    </dsp:sp>
    <dsp:sp modelId="{7E7C4831-5CF6-CC4F-8C9B-96E4B7B8E5D4}">
      <dsp:nvSpPr>
        <dsp:cNvPr id="0" name=""/>
        <dsp:cNvSpPr/>
      </dsp:nvSpPr>
      <dsp:spPr>
        <a:xfrm rot="5400000">
          <a:off x="6488944" y="-1113346"/>
          <a:ext cx="1138592" cy="66430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Investors can identify areas with high growth potential</a:t>
          </a:r>
        </a:p>
      </dsp:txBody>
      <dsp:txXfrm rot="-5400000">
        <a:off x="3736716" y="1694463"/>
        <a:ext cx="6587469" cy="1027430"/>
      </dsp:txXfrm>
    </dsp:sp>
    <dsp:sp modelId="{46AEFB07-5D7C-A846-8DF2-B983A3E3038F}">
      <dsp:nvSpPr>
        <dsp:cNvPr id="0" name=""/>
        <dsp:cNvSpPr/>
      </dsp:nvSpPr>
      <dsp:spPr>
        <a:xfrm>
          <a:off x="0" y="1496558"/>
          <a:ext cx="3736715" cy="1423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Investing in real estate</a:t>
          </a:r>
        </a:p>
      </dsp:txBody>
      <dsp:txXfrm>
        <a:off x="69477" y="1566035"/>
        <a:ext cx="3597761" cy="1284286"/>
      </dsp:txXfrm>
    </dsp:sp>
    <dsp:sp modelId="{CF0F7923-C1AE-E14C-9E1D-0541A5D74F68}">
      <dsp:nvSpPr>
        <dsp:cNvPr id="0" name=""/>
        <dsp:cNvSpPr/>
      </dsp:nvSpPr>
      <dsp:spPr>
        <a:xfrm rot="5400000">
          <a:off x="6488944" y="381055"/>
          <a:ext cx="1138592" cy="66430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Identify expensive/low cost areas</a:t>
          </a:r>
        </a:p>
        <a:p>
          <a:pPr marL="171450" lvl="1" indent="-171450" algn="l" defTabSz="711200">
            <a:lnSpc>
              <a:spcPct val="90000"/>
            </a:lnSpc>
            <a:spcBef>
              <a:spcPct val="0"/>
            </a:spcBef>
            <a:spcAft>
              <a:spcPct val="15000"/>
            </a:spcAft>
            <a:buChar char="•"/>
          </a:pPr>
          <a:r>
            <a:rPr lang="en-US" sz="1600" kern="1200"/>
            <a:t>Attract business / plan for affordable housing</a:t>
          </a:r>
        </a:p>
      </dsp:txBody>
      <dsp:txXfrm rot="-5400000">
        <a:off x="3736716" y="3188865"/>
        <a:ext cx="6587469" cy="1027430"/>
      </dsp:txXfrm>
    </dsp:sp>
    <dsp:sp modelId="{8B087F88-1D48-C643-865E-D4768DDA5B62}">
      <dsp:nvSpPr>
        <dsp:cNvPr id="0" name=""/>
        <dsp:cNvSpPr/>
      </dsp:nvSpPr>
      <dsp:spPr>
        <a:xfrm>
          <a:off x="0" y="2990960"/>
          <a:ext cx="3736715" cy="1423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Economic development</a:t>
          </a:r>
        </a:p>
      </dsp:txBody>
      <dsp:txXfrm>
        <a:off x="69477" y="3060437"/>
        <a:ext cx="3597761" cy="12842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415A4-EFEB-5E4D-8C82-E54523FD6942}">
      <dsp:nvSpPr>
        <dsp:cNvPr id="0" name=""/>
        <dsp:cNvSpPr/>
      </dsp:nvSpPr>
      <dsp:spPr>
        <a:xfrm>
          <a:off x="8734772" y="1360598"/>
          <a:ext cx="91440" cy="473694"/>
        </a:xfrm>
        <a:custGeom>
          <a:avLst/>
          <a:gdLst/>
          <a:ahLst/>
          <a:cxnLst/>
          <a:rect l="0" t="0" r="0" b="0"/>
          <a:pathLst>
            <a:path>
              <a:moveTo>
                <a:pt x="45720" y="0"/>
              </a:moveTo>
              <a:lnTo>
                <a:pt x="45720" y="473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3494BC-AACE-A240-85F7-308081B0430A}">
      <dsp:nvSpPr>
        <dsp:cNvPr id="0" name=""/>
        <dsp:cNvSpPr/>
      </dsp:nvSpPr>
      <dsp:spPr>
        <a:xfrm>
          <a:off x="6744078" y="1360598"/>
          <a:ext cx="91440" cy="473694"/>
        </a:xfrm>
        <a:custGeom>
          <a:avLst/>
          <a:gdLst/>
          <a:ahLst/>
          <a:cxnLst/>
          <a:rect l="0" t="0" r="0" b="0"/>
          <a:pathLst>
            <a:path>
              <a:moveTo>
                <a:pt x="45720" y="0"/>
              </a:moveTo>
              <a:lnTo>
                <a:pt x="45720" y="473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0DDFEE-6C7A-A94A-AD25-D755261B5918}">
      <dsp:nvSpPr>
        <dsp:cNvPr id="0" name=""/>
        <dsp:cNvSpPr/>
      </dsp:nvSpPr>
      <dsp:spPr>
        <a:xfrm>
          <a:off x="2808411" y="1360598"/>
          <a:ext cx="1990693" cy="473694"/>
        </a:xfrm>
        <a:custGeom>
          <a:avLst/>
          <a:gdLst/>
          <a:ahLst/>
          <a:cxnLst/>
          <a:rect l="0" t="0" r="0" b="0"/>
          <a:pathLst>
            <a:path>
              <a:moveTo>
                <a:pt x="0" y="0"/>
              </a:moveTo>
              <a:lnTo>
                <a:pt x="0" y="322809"/>
              </a:lnTo>
              <a:lnTo>
                <a:pt x="1990693" y="322809"/>
              </a:lnTo>
              <a:lnTo>
                <a:pt x="1990693" y="473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5839F1-2F15-4A4B-92AC-7C2CE4EC82E6}">
      <dsp:nvSpPr>
        <dsp:cNvPr id="0" name=""/>
        <dsp:cNvSpPr/>
      </dsp:nvSpPr>
      <dsp:spPr>
        <a:xfrm>
          <a:off x="2762691" y="1360598"/>
          <a:ext cx="91440" cy="473694"/>
        </a:xfrm>
        <a:custGeom>
          <a:avLst/>
          <a:gdLst/>
          <a:ahLst/>
          <a:cxnLst/>
          <a:rect l="0" t="0" r="0" b="0"/>
          <a:pathLst>
            <a:path>
              <a:moveTo>
                <a:pt x="45720" y="0"/>
              </a:moveTo>
              <a:lnTo>
                <a:pt x="45720" y="473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A213F7-48E3-FD4C-9060-A153BA08ED4E}">
      <dsp:nvSpPr>
        <dsp:cNvPr id="0" name=""/>
        <dsp:cNvSpPr/>
      </dsp:nvSpPr>
      <dsp:spPr>
        <a:xfrm>
          <a:off x="817717" y="1360598"/>
          <a:ext cx="1990693" cy="473694"/>
        </a:xfrm>
        <a:custGeom>
          <a:avLst/>
          <a:gdLst/>
          <a:ahLst/>
          <a:cxnLst/>
          <a:rect l="0" t="0" r="0" b="0"/>
          <a:pathLst>
            <a:path>
              <a:moveTo>
                <a:pt x="1990693" y="0"/>
              </a:moveTo>
              <a:lnTo>
                <a:pt x="1990693" y="322809"/>
              </a:lnTo>
              <a:lnTo>
                <a:pt x="0" y="322809"/>
              </a:lnTo>
              <a:lnTo>
                <a:pt x="0" y="473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068F46-D200-3E43-AA86-9D756C4A3090}">
      <dsp:nvSpPr>
        <dsp:cNvPr id="0" name=""/>
        <dsp:cNvSpPr/>
      </dsp:nvSpPr>
      <dsp:spPr>
        <a:xfrm>
          <a:off x="1994036" y="326342"/>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538F0BD-16C8-BD4E-A3BE-0E727E16DE4B}">
      <dsp:nvSpPr>
        <dsp:cNvPr id="0" name=""/>
        <dsp:cNvSpPr/>
      </dsp:nvSpPr>
      <dsp:spPr>
        <a:xfrm>
          <a:off x="2175008" y="49826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Languages</a:t>
          </a:r>
        </a:p>
      </dsp:txBody>
      <dsp:txXfrm>
        <a:off x="2205300" y="528558"/>
        <a:ext cx="1568165" cy="973671"/>
      </dsp:txXfrm>
    </dsp:sp>
    <dsp:sp modelId="{2E8AA79A-24EF-3E47-948E-2F158EE4A76C}">
      <dsp:nvSpPr>
        <dsp:cNvPr id="0" name=""/>
        <dsp:cNvSpPr/>
      </dsp:nvSpPr>
      <dsp:spPr>
        <a:xfrm>
          <a:off x="3342" y="1834293"/>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56AE0BD-069E-5A45-84B1-AA722F87565F}">
      <dsp:nvSpPr>
        <dsp:cNvPr id="0" name=""/>
        <dsp:cNvSpPr/>
      </dsp:nvSpPr>
      <dsp:spPr>
        <a:xfrm>
          <a:off x="184314" y="200621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HTML</a:t>
          </a:r>
        </a:p>
      </dsp:txBody>
      <dsp:txXfrm>
        <a:off x="214606" y="2036508"/>
        <a:ext cx="1568165" cy="973671"/>
      </dsp:txXfrm>
    </dsp:sp>
    <dsp:sp modelId="{556814C0-10E5-984D-9014-733858374E82}">
      <dsp:nvSpPr>
        <dsp:cNvPr id="0" name=""/>
        <dsp:cNvSpPr/>
      </dsp:nvSpPr>
      <dsp:spPr>
        <a:xfrm>
          <a:off x="1994036" y="1834293"/>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4D9B987-1B04-D041-BE29-830DDA28C309}">
      <dsp:nvSpPr>
        <dsp:cNvPr id="0" name=""/>
        <dsp:cNvSpPr/>
      </dsp:nvSpPr>
      <dsp:spPr>
        <a:xfrm>
          <a:off x="2175008" y="200621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Javascript</a:t>
          </a:r>
        </a:p>
      </dsp:txBody>
      <dsp:txXfrm>
        <a:off x="2205300" y="2036508"/>
        <a:ext cx="1568165" cy="973671"/>
      </dsp:txXfrm>
    </dsp:sp>
    <dsp:sp modelId="{60D24E85-3DB4-634B-8C3B-6A31FEC26011}">
      <dsp:nvSpPr>
        <dsp:cNvPr id="0" name=""/>
        <dsp:cNvSpPr/>
      </dsp:nvSpPr>
      <dsp:spPr>
        <a:xfrm>
          <a:off x="3984730" y="1834293"/>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75D41D7-5477-8747-AF59-732EE3D14C4B}">
      <dsp:nvSpPr>
        <dsp:cNvPr id="0" name=""/>
        <dsp:cNvSpPr/>
      </dsp:nvSpPr>
      <dsp:spPr>
        <a:xfrm>
          <a:off x="4165702" y="200621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SQL</a:t>
          </a:r>
        </a:p>
      </dsp:txBody>
      <dsp:txXfrm>
        <a:off x="4195994" y="2036508"/>
        <a:ext cx="1568165" cy="973671"/>
      </dsp:txXfrm>
    </dsp:sp>
    <dsp:sp modelId="{9BD01F0B-EA12-C74E-9685-83FC959F7F3A}">
      <dsp:nvSpPr>
        <dsp:cNvPr id="0" name=""/>
        <dsp:cNvSpPr/>
      </dsp:nvSpPr>
      <dsp:spPr>
        <a:xfrm>
          <a:off x="5975424" y="326342"/>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591C564-43B8-6A45-B49D-2826F41CE3FD}">
      <dsp:nvSpPr>
        <dsp:cNvPr id="0" name=""/>
        <dsp:cNvSpPr/>
      </dsp:nvSpPr>
      <dsp:spPr>
        <a:xfrm>
          <a:off x="6156396" y="49826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Programs</a:t>
          </a:r>
        </a:p>
      </dsp:txBody>
      <dsp:txXfrm>
        <a:off x="6186688" y="528558"/>
        <a:ext cx="1568165" cy="973671"/>
      </dsp:txXfrm>
    </dsp:sp>
    <dsp:sp modelId="{F405B8A3-2362-E145-889D-E907833C1A0E}">
      <dsp:nvSpPr>
        <dsp:cNvPr id="0" name=""/>
        <dsp:cNvSpPr/>
      </dsp:nvSpPr>
      <dsp:spPr>
        <a:xfrm>
          <a:off x="5975424" y="1834293"/>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B59E74C-3421-A342-B0CA-1B87BAB28DF7}">
      <dsp:nvSpPr>
        <dsp:cNvPr id="0" name=""/>
        <dsp:cNvSpPr/>
      </dsp:nvSpPr>
      <dsp:spPr>
        <a:xfrm>
          <a:off x="6156396" y="200621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VS Code</a:t>
          </a:r>
        </a:p>
      </dsp:txBody>
      <dsp:txXfrm>
        <a:off x="6186688" y="2036508"/>
        <a:ext cx="1568165" cy="973671"/>
      </dsp:txXfrm>
    </dsp:sp>
    <dsp:sp modelId="{DEA68EE0-B859-8243-B447-97A4D55B2944}">
      <dsp:nvSpPr>
        <dsp:cNvPr id="0" name=""/>
        <dsp:cNvSpPr/>
      </dsp:nvSpPr>
      <dsp:spPr>
        <a:xfrm>
          <a:off x="7966117" y="326342"/>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50FF649-BB4E-FB4B-99C3-1CEE7E73AD66}">
      <dsp:nvSpPr>
        <dsp:cNvPr id="0" name=""/>
        <dsp:cNvSpPr/>
      </dsp:nvSpPr>
      <dsp:spPr>
        <a:xfrm>
          <a:off x="8147090" y="49826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Web Framework</a:t>
          </a:r>
        </a:p>
      </dsp:txBody>
      <dsp:txXfrm>
        <a:off x="8177382" y="528558"/>
        <a:ext cx="1568165" cy="973671"/>
      </dsp:txXfrm>
    </dsp:sp>
    <dsp:sp modelId="{C296B190-0FD6-8A4B-9296-07B80EC6A523}">
      <dsp:nvSpPr>
        <dsp:cNvPr id="0" name=""/>
        <dsp:cNvSpPr/>
      </dsp:nvSpPr>
      <dsp:spPr>
        <a:xfrm>
          <a:off x="7966117" y="1834293"/>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1E5C5C0-124B-7840-AC38-F49C3103F8A4}">
      <dsp:nvSpPr>
        <dsp:cNvPr id="0" name=""/>
        <dsp:cNvSpPr/>
      </dsp:nvSpPr>
      <dsp:spPr>
        <a:xfrm>
          <a:off x="8147090" y="2006216"/>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Python Flask</a:t>
          </a:r>
        </a:p>
      </dsp:txBody>
      <dsp:txXfrm>
        <a:off x="8177382" y="2036508"/>
        <a:ext cx="1568165" cy="9736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014B5-E5F6-9D4A-BD61-E08531B486F8}">
      <dsp:nvSpPr>
        <dsp:cNvPr id="0" name=""/>
        <dsp:cNvSpPr/>
      </dsp:nvSpPr>
      <dsp:spPr>
        <a:xfrm>
          <a:off x="0" y="0"/>
          <a:ext cx="11269896" cy="5286582"/>
        </a:xfrm>
        <a:prstGeom prst="rect">
          <a:avLst/>
        </a:prstGeom>
        <a:solidFill>
          <a:schemeClr val="accent1">
            <a:hueOff val="0"/>
            <a:satOff val="0"/>
            <a:lumOff val="0"/>
            <a:alpha val="71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These maps display affordability without considering:</a:t>
          </a:r>
        </a:p>
        <a:p>
          <a:pPr marL="171450" lvl="1" indent="-171450" algn="l" defTabSz="844550">
            <a:lnSpc>
              <a:spcPct val="90000"/>
            </a:lnSpc>
            <a:spcBef>
              <a:spcPct val="0"/>
            </a:spcBef>
            <a:spcAft>
              <a:spcPct val="15000"/>
            </a:spcAft>
            <a:buChar char="•"/>
          </a:pPr>
          <a:r>
            <a:rPr lang="en-US" sz="1900" kern="1200">
              <a:solidFill>
                <a:schemeClr val="tx1"/>
              </a:solidFill>
            </a:rPr>
            <a:t>Credit History</a:t>
          </a:r>
        </a:p>
        <a:p>
          <a:pPr marL="171450" lvl="1" indent="-171450" algn="l" defTabSz="844550">
            <a:lnSpc>
              <a:spcPct val="90000"/>
            </a:lnSpc>
            <a:spcBef>
              <a:spcPct val="0"/>
            </a:spcBef>
            <a:spcAft>
              <a:spcPct val="15000"/>
            </a:spcAft>
            <a:buChar char="•"/>
          </a:pPr>
          <a:r>
            <a:rPr lang="en-US" sz="1900" kern="1200">
              <a:solidFill>
                <a:schemeClr val="tx1"/>
              </a:solidFill>
            </a:rPr>
            <a:t>Capital (presented at time of purchase)</a:t>
          </a:r>
        </a:p>
        <a:p>
          <a:pPr marL="342900" lvl="2" indent="-171450" algn="l" defTabSz="844550">
            <a:lnSpc>
              <a:spcPct val="90000"/>
            </a:lnSpc>
            <a:spcBef>
              <a:spcPct val="0"/>
            </a:spcBef>
            <a:spcAft>
              <a:spcPct val="15000"/>
            </a:spcAft>
            <a:buChar char="•"/>
          </a:pPr>
          <a:r>
            <a:rPr lang="en-US" sz="1900" kern="1200" dirty="0">
              <a:solidFill>
                <a:schemeClr val="tx1"/>
              </a:solidFill>
            </a:rPr>
            <a:t>Such as assets presented at any level i.e. per capita, county, or state level</a:t>
          </a:r>
        </a:p>
        <a:p>
          <a:pPr marL="171450" lvl="1" indent="-171450" algn="l" defTabSz="844550">
            <a:lnSpc>
              <a:spcPct val="90000"/>
            </a:lnSpc>
            <a:spcBef>
              <a:spcPct val="0"/>
            </a:spcBef>
            <a:spcAft>
              <a:spcPct val="15000"/>
            </a:spcAft>
            <a:buChar char="•"/>
          </a:pPr>
          <a:r>
            <a:rPr lang="en-US" sz="1900" kern="1200" dirty="0">
              <a:solidFill>
                <a:schemeClr val="tx1"/>
              </a:solidFill>
            </a:rPr>
            <a:t>Nor Conditions</a:t>
          </a:r>
        </a:p>
        <a:p>
          <a:pPr marL="342900" lvl="2" indent="-171450" algn="l" defTabSz="844550">
            <a:lnSpc>
              <a:spcPct val="90000"/>
            </a:lnSpc>
            <a:spcBef>
              <a:spcPct val="0"/>
            </a:spcBef>
            <a:spcAft>
              <a:spcPct val="15000"/>
            </a:spcAft>
            <a:buChar char="•"/>
          </a:pPr>
          <a:r>
            <a:rPr lang="en-US" sz="1900" kern="1200">
              <a:solidFill>
                <a:schemeClr val="tx1"/>
              </a:solidFill>
            </a:rPr>
            <a:t>Characteristics of the latter include, but are not limited to :</a:t>
          </a:r>
        </a:p>
        <a:p>
          <a:pPr marL="514350" lvl="3" indent="-171450" algn="l" defTabSz="844550">
            <a:lnSpc>
              <a:spcPct val="90000"/>
            </a:lnSpc>
            <a:spcBef>
              <a:spcPct val="0"/>
            </a:spcBef>
            <a:spcAft>
              <a:spcPct val="15000"/>
            </a:spcAft>
            <a:buChar char="•"/>
          </a:pPr>
          <a:r>
            <a:rPr lang="en-US" sz="1900" kern="1200">
              <a:solidFill>
                <a:schemeClr val="tx1"/>
              </a:solidFill>
            </a:rPr>
            <a:t>Loan Amount</a:t>
          </a:r>
        </a:p>
        <a:p>
          <a:pPr marL="514350" lvl="3" indent="-171450" algn="l" defTabSz="844550">
            <a:lnSpc>
              <a:spcPct val="90000"/>
            </a:lnSpc>
            <a:spcBef>
              <a:spcPct val="0"/>
            </a:spcBef>
            <a:spcAft>
              <a:spcPct val="15000"/>
            </a:spcAft>
            <a:buChar char="•"/>
          </a:pPr>
          <a:r>
            <a:rPr lang="en-US" sz="1900" kern="1200">
              <a:solidFill>
                <a:schemeClr val="tx1"/>
              </a:solidFill>
            </a:rPr>
            <a:t>Interest Rate</a:t>
          </a:r>
        </a:p>
        <a:p>
          <a:pPr marL="514350" lvl="3" indent="-171450" algn="l" defTabSz="844550">
            <a:lnSpc>
              <a:spcPct val="90000"/>
            </a:lnSpc>
            <a:spcBef>
              <a:spcPct val="0"/>
            </a:spcBef>
            <a:spcAft>
              <a:spcPct val="15000"/>
            </a:spcAft>
            <a:buChar char="•"/>
          </a:pPr>
          <a:r>
            <a:rPr lang="en-US" sz="1900" kern="1200" dirty="0">
              <a:solidFill>
                <a:schemeClr val="tx1"/>
              </a:solidFill>
            </a:rPr>
            <a:t>Loan Term </a:t>
          </a:r>
        </a:p>
        <a:p>
          <a:pPr marL="342900" lvl="2" indent="-171450" algn="l" defTabSz="844550">
            <a:lnSpc>
              <a:spcPct val="90000"/>
            </a:lnSpc>
            <a:spcBef>
              <a:spcPct val="0"/>
            </a:spcBef>
            <a:spcAft>
              <a:spcPct val="15000"/>
            </a:spcAft>
            <a:buChar char="•"/>
          </a:pPr>
          <a:r>
            <a:rPr lang="en-US" sz="1900" kern="1200">
              <a:solidFill>
                <a:schemeClr val="tx1"/>
              </a:solidFill>
            </a:rPr>
            <a:t>These are important as they impact the lender’s decision to approve the loan and impact the borrower’s ability to make payments over time. </a:t>
          </a:r>
        </a:p>
        <a:p>
          <a:pPr marL="171450" lvl="1" indent="-171450" algn="l" defTabSz="844550">
            <a:lnSpc>
              <a:spcPct val="90000"/>
            </a:lnSpc>
            <a:spcBef>
              <a:spcPct val="0"/>
            </a:spcBef>
            <a:spcAft>
              <a:spcPct val="15000"/>
            </a:spcAft>
            <a:buChar char="•"/>
          </a:pPr>
          <a:r>
            <a:rPr lang="en-US" sz="1900" kern="1200" dirty="0">
              <a:solidFill>
                <a:schemeClr val="tx1"/>
              </a:solidFill>
            </a:rPr>
            <a:t>Though our work considers Income per state, it does not consider Debt which in turn affects Debt-to-Income ratio, a key aspect under "Capacity” which helps Banking Institutions determine a borrower’s ability to repay the loan.</a:t>
          </a:r>
        </a:p>
        <a:p>
          <a:pPr marL="171450" lvl="1" indent="-171450" algn="l" defTabSz="844550">
            <a:lnSpc>
              <a:spcPct val="90000"/>
            </a:lnSpc>
            <a:spcBef>
              <a:spcPct val="0"/>
            </a:spcBef>
            <a:spcAft>
              <a:spcPct val="15000"/>
            </a:spcAft>
            <a:buChar char="•"/>
          </a:pPr>
          <a:r>
            <a:rPr lang="en-US" sz="1900" kern="1200" dirty="0">
              <a:solidFill>
                <a:schemeClr val="tx1"/>
              </a:solidFill>
            </a:rPr>
            <a:t>The basis of our work relies on Income per State (DTI) and Home Values which is considered under Collateral. </a:t>
          </a:r>
        </a:p>
      </dsp:txBody>
      <dsp:txXfrm>
        <a:off x="0" y="0"/>
        <a:ext cx="11269896" cy="52865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4/24/23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4/24/23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4/24/23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4/24/23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4/24/23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4/24/23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Home Affordability Map and Dashboard</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Cameron Wilson, Logan </a:t>
            </a:r>
            <a:r>
              <a:rPr lang="en-US" dirty="0" err="1"/>
              <a:t>Woodul</a:t>
            </a:r>
            <a:r>
              <a:rPr lang="en-US" dirty="0"/>
              <a:t>, Richard Moreno, Adrian Stahl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8654-3856-D878-D6B6-B1625C7DB814}"/>
              </a:ext>
            </a:extLst>
          </p:cNvPr>
          <p:cNvSpPr>
            <a:spLocks noGrp="1"/>
          </p:cNvSpPr>
          <p:nvPr>
            <p:ph type="title"/>
          </p:nvPr>
        </p:nvSpPr>
        <p:spPr>
          <a:xfrm>
            <a:off x="1167492" y="381000"/>
            <a:ext cx="9779183" cy="1325563"/>
          </a:xfrm>
        </p:spPr>
        <p:txBody>
          <a:bodyPr anchor="b">
            <a:normAutofit/>
          </a:bodyPr>
          <a:lstStyle/>
          <a:p>
            <a:r>
              <a:rPr lang="en-US" dirty="0"/>
              <a:t>Challenges</a:t>
            </a:r>
          </a:p>
        </p:txBody>
      </p:sp>
      <p:sp>
        <p:nvSpPr>
          <p:cNvPr id="3" name="Content Placeholder 2">
            <a:extLst>
              <a:ext uri="{FF2B5EF4-FFF2-40B4-BE49-F238E27FC236}">
                <a16:creationId xmlns:a16="http://schemas.microsoft.com/office/drawing/2014/main" id="{6AF7D032-F172-16DB-7D44-5C2ADFAF9733}"/>
              </a:ext>
            </a:extLst>
          </p:cNvPr>
          <p:cNvSpPr>
            <a:spLocks noGrp="1"/>
          </p:cNvSpPr>
          <p:nvPr>
            <p:ph idx="1"/>
          </p:nvPr>
        </p:nvSpPr>
        <p:spPr>
          <a:xfrm>
            <a:off x="1167492" y="2087561"/>
            <a:ext cx="10441411" cy="4140961"/>
          </a:xfrm>
        </p:spPr>
        <p:txBody>
          <a:bodyPr>
            <a:normAutofit/>
          </a:bodyPr>
          <a:lstStyle/>
          <a:p>
            <a:pPr marL="457200" indent="-457200">
              <a:buFont typeface="Arial" panose="020B0604020202020204" pitchFamily="34" charset="0"/>
              <a:buChar char="•"/>
            </a:pPr>
            <a:r>
              <a:rPr lang="en-US" dirty="0"/>
              <a:t>Getting the data to read CSV files (JS does not love CSV)</a:t>
            </a:r>
          </a:p>
          <a:p>
            <a:pPr marL="457200" indent="-457200">
              <a:buFont typeface="Arial" panose="020B0604020202020204" pitchFamily="34" charset="0"/>
              <a:buChar char="•"/>
            </a:pPr>
            <a:r>
              <a:rPr lang="en-US" dirty="0"/>
              <a:t>Once we got CSV read the function would not work between states</a:t>
            </a:r>
          </a:p>
          <a:p>
            <a:pPr marL="457200" indent="-457200">
              <a:buFont typeface="Arial" panose="020B0604020202020204" pitchFamily="34" charset="0"/>
              <a:buChar char="•"/>
            </a:pPr>
            <a:r>
              <a:rPr lang="en-US" dirty="0"/>
              <a:t>Converting CSV files into JSON files</a:t>
            </a:r>
          </a:p>
          <a:p>
            <a:pPr marL="457200" indent="-457200">
              <a:buFont typeface="Arial" panose="020B0604020202020204" pitchFamily="34" charset="0"/>
              <a:buChar char="•"/>
            </a:pPr>
            <a:r>
              <a:rPr lang="en-US" dirty="0"/>
              <a:t>Hard Code tweaking JSON files to be read appropriately after converting</a:t>
            </a:r>
          </a:p>
          <a:p>
            <a:pPr marL="457200" indent="-457200">
              <a:buFont typeface="Arial" panose="020B0604020202020204" pitchFamily="34" charset="0"/>
              <a:buChar char="•"/>
            </a:pPr>
            <a:r>
              <a:rPr lang="en-US" dirty="0"/>
              <a:t>…AND time we initially wanted to include individual counties and not just states as well as monthly comparisons instead of just yearly</a:t>
            </a:r>
          </a:p>
        </p:txBody>
      </p:sp>
      <p:sp>
        <p:nvSpPr>
          <p:cNvPr id="4" name="Date Placeholder 3">
            <a:extLst>
              <a:ext uri="{FF2B5EF4-FFF2-40B4-BE49-F238E27FC236}">
                <a16:creationId xmlns:a16="http://schemas.microsoft.com/office/drawing/2014/main" id="{2C267CA2-3DCA-9F2A-365B-846FA76856F5}"/>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4/24/23</a:t>
            </a:fld>
            <a:endParaRPr lang="en-US"/>
          </a:p>
        </p:txBody>
      </p:sp>
      <p:sp>
        <p:nvSpPr>
          <p:cNvPr id="6" name="Slide Number Placeholder 5">
            <a:extLst>
              <a:ext uri="{FF2B5EF4-FFF2-40B4-BE49-F238E27FC236}">
                <a16:creationId xmlns:a16="http://schemas.microsoft.com/office/drawing/2014/main" id="{93C5EBAC-B856-2943-639B-900DAA7399CA}"/>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368277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3DEF53-5D05-2C6F-2519-BA02844D163B}"/>
              </a:ext>
            </a:extLst>
          </p:cNvPr>
          <p:cNvSpPr>
            <a:spLocks noGrp="1"/>
          </p:cNvSpPr>
          <p:nvPr>
            <p:ph type="ctrTitle"/>
          </p:nvPr>
        </p:nvSpPr>
        <p:spPr>
          <a:xfrm>
            <a:off x="1701800" y="2447621"/>
            <a:ext cx="6245912" cy="1962757"/>
          </a:xfrm>
        </p:spPr>
        <p:txBody>
          <a:bodyPr/>
          <a:lstStyle/>
          <a:p>
            <a:r>
              <a:rPr lang="en-US" dirty="0"/>
              <a:t>Interactive Dashboard</a:t>
            </a:r>
          </a:p>
        </p:txBody>
      </p:sp>
      <p:sp>
        <p:nvSpPr>
          <p:cNvPr id="4" name="Date Placeholder 3">
            <a:extLst>
              <a:ext uri="{FF2B5EF4-FFF2-40B4-BE49-F238E27FC236}">
                <a16:creationId xmlns:a16="http://schemas.microsoft.com/office/drawing/2014/main" id="{E097370B-60E8-4336-CC5C-590EEC36697A}"/>
              </a:ext>
            </a:extLst>
          </p:cNvPr>
          <p:cNvSpPr>
            <a:spLocks noGrp="1"/>
          </p:cNvSpPr>
          <p:nvPr>
            <p:ph type="dt" sz="half" idx="4294967295"/>
          </p:nvPr>
        </p:nvSpPr>
        <p:spPr>
          <a:xfrm>
            <a:off x="0" y="6356350"/>
            <a:ext cx="1701800" cy="365125"/>
          </a:xfrm>
        </p:spPr>
        <p:txBody>
          <a:bodyPr/>
          <a:lstStyle/>
          <a:p>
            <a:fld id="{5F02DCD1-2C6B-F948-9F72-3BB0CF3D512E}" type="datetime1">
              <a:rPr lang="en-US" smtClean="0"/>
              <a:pPr/>
              <a:t>4/24/23</a:t>
            </a:fld>
            <a:endParaRPr lang="en-US" dirty="0"/>
          </a:p>
        </p:txBody>
      </p:sp>
      <p:sp>
        <p:nvSpPr>
          <p:cNvPr id="6" name="Slide Number Placeholder 5">
            <a:extLst>
              <a:ext uri="{FF2B5EF4-FFF2-40B4-BE49-F238E27FC236}">
                <a16:creationId xmlns:a16="http://schemas.microsoft.com/office/drawing/2014/main" id="{8A1FB10A-BA03-E9AD-B4A3-1431425C3EB6}"/>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4080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9E214EF-FA90-F3E5-871D-D2E24262190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tretch/>
        </p:blipFill>
        <p:spPr bwMode="auto">
          <a:xfrm>
            <a:off x="3558643" y="68263"/>
            <a:ext cx="5074713" cy="67214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hidden="1">
            <a:extLst>
              <a:ext uri="{FF2B5EF4-FFF2-40B4-BE49-F238E27FC236}">
                <a16:creationId xmlns:a16="http://schemas.microsoft.com/office/drawing/2014/main" id="{0FFF0A50-7787-9D86-ABAA-0AF5D75EBEAA}"/>
              </a:ext>
            </a:extLst>
          </p:cNvPr>
          <p:cNvSpPr>
            <a:spLocks noGrp="1"/>
          </p:cNvSpPr>
          <p:nvPr>
            <p:ph type="sldNum" sz="quarter" idx="4294967295"/>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218669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51D5-A68C-29B4-8212-ED001CA88CF1}"/>
              </a:ext>
            </a:extLst>
          </p:cNvPr>
          <p:cNvSpPr>
            <a:spLocks noGrp="1"/>
          </p:cNvSpPr>
          <p:nvPr>
            <p:ph type="ctrTitle"/>
          </p:nvPr>
        </p:nvSpPr>
        <p:spPr>
          <a:xfrm>
            <a:off x="1154241" y="2865065"/>
            <a:ext cx="6245912" cy="1127869"/>
          </a:xfrm>
        </p:spPr>
        <p:txBody>
          <a:bodyPr/>
          <a:lstStyle/>
          <a:p>
            <a:r>
              <a:rPr lang="en-US" dirty="0"/>
              <a:t>Visualizations</a:t>
            </a:r>
          </a:p>
        </p:txBody>
      </p:sp>
    </p:spTree>
    <p:extLst>
      <p:ext uri="{BB962C8B-B14F-4D97-AF65-F5344CB8AC3E}">
        <p14:creationId xmlns:p14="http://schemas.microsoft.com/office/powerpoint/2010/main" val="182327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08ECE-ECBA-B4BB-CB4C-87D4481B06E0}"/>
              </a:ext>
            </a:extLst>
          </p:cNvPr>
          <p:cNvSpPr>
            <a:spLocks noGrp="1"/>
          </p:cNvSpPr>
          <p:nvPr>
            <p:ph type="title"/>
          </p:nvPr>
        </p:nvSpPr>
        <p:spPr>
          <a:xfrm>
            <a:off x="1167492" y="381000"/>
            <a:ext cx="9779183" cy="1325563"/>
          </a:xfrm>
        </p:spPr>
        <p:txBody>
          <a:bodyPr anchor="b">
            <a:normAutofit/>
          </a:bodyPr>
          <a:lstStyle/>
          <a:p>
            <a:r>
              <a:rPr lang="en-US" sz="4400"/>
              <a:t>Selecting States and Highlighting Trends</a:t>
            </a:r>
          </a:p>
        </p:txBody>
      </p:sp>
      <p:pic>
        <p:nvPicPr>
          <p:cNvPr id="2050" name="Picture 2">
            <a:extLst>
              <a:ext uri="{FF2B5EF4-FFF2-40B4-BE49-F238E27FC236}">
                <a16:creationId xmlns:a16="http://schemas.microsoft.com/office/drawing/2014/main" id="{E85B1E1B-123F-4716-CDF2-7F8E630EBB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7493" y="2365210"/>
            <a:ext cx="9779182" cy="28115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055" name="Date Placeholder 3">
            <a:extLst>
              <a:ext uri="{FF2B5EF4-FFF2-40B4-BE49-F238E27FC236}">
                <a16:creationId xmlns:a16="http://schemas.microsoft.com/office/drawing/2014/main" id="{B9465C38-DC97-1289-10EA-992918FB955A}"/>
              </a:ext>
            </a:extLst>
          </p:cNvPr>
          <p:cNvSpPr>
            <a:spLocks noGrp="1"/>
          </p:cNvSpPr>
          <p:nvPr>
            <p:ph type="dt" sz="half" idx="2"/>
          </p:nvPr>
        </p:nvSpPr>
        <p:spPr>
          <a:xfrm>
            <a:off x="381000" y="6356350"/>
            <a:ext cx="1701018" cy="365125"/>
          </a:xfrm>
        </p:spPr>
        <p:txBody>
          <a:bodyPr/>
          <a:lstStyle/>
          <a:p>
            <a:pPr>
              <a:spcAft>
                <a:spcPts val="600"/>
              </a:spcAft>
            </a:pPr>
            <a:fld id="{5F02DCD1-2C6B-F948-9F72-3BB0CF3D512E}" type="datetime1">
              <a:rPr lang="en-US" smtClean="0"/>
              <a:pPr>
                <a:spcAft>
                  <a:spcPts val="600"/>
                </a:spcAft>
              </a:pPr>
              <a:t>4/24/23</a:t>
            </a:fld>
            <a:endParaRPr lang="en-US"/>
          </a:p>
        </p:txBody>
      </p:sp>
      <p:sp>
        <p:nvSpPr>
          <p:cNvPr id="2057" name="Footer Placeholder 4">
            <a:extLst>
              <a:ext uri="{FF2B5EF4-FFF2-40B4-BE49-F238E27FC236}">
                <a16:creationId xmlns:a16="http://schemas.microsoft.com/office/drawing/2014/main" id="{2B3EDBD2-10BB-5DF5-AC67-7B1064AECDA1}"/>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2059" name="Slide Number Placeholder 5">
            <a:extLst>
              <a:ext uri="{FF2B5EF4-FFF2-40B4-BE49-F238E27FC236}">
                <a16:creationId xmlns:a16="http://schemas.microsoft.com/office/drawing/2014/main" id="{9AB22FDD-67A1-34ED-3E64-0FAB2204DFE6}"/>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131764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5895-6118-9687-750F-570D7368A462}"/>
              </a:ext>
            </a:extLst>
          </p:cNvPr>
          <p:cNvSpPr>
            <a:spLocks noGrp="1"/>
          </p:cNvSpPr>
          <p:nvPr>
            <p:ph type="title"/>
          </p:nvPr>
        </p:nvSpPr>
        <p:spPr>
          <a:xfrm>
            <a:off x="1167492" y="381000"/>
            <a:ext cx="9779183" cy="1325563"/>
          </a:xfrm>
        </p:spPr>
        <p:txBody>
          <a:bodyPr anchor="b">
            <a:normAutofit/>
          </a:bodyPr>
          <a:lstStyle/>
          <a:p>
            <a:r>
              <a:rPr lang="en-US" sz="4400"/>
              <a:t>Home Value Growth vs State Population Growth</a:t>
            </a:r>
          </a:p>
        </p:txBody>
      </p:sp>
      <p:pic>
        <p:nvPicPr>
          <p:cNvPr id="3074" name="Picture 2">
            <a:extLst>
              <a:ext uri="{FF2B5EF4-FFF2-40B4-BE49-F238E27FC236}">
                <a16:creationId xmlns:a16="http://schemas.microsoft.com/office/drawing/2014/main" id="{FE210865-2991-FBEF-F796-74B52A06EA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7493" y="2304092"/>
            <a:ext cx="9779182" cy="293375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57C0A32-226F-CFA7-1E0C-8F7DEF09F8F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214508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E67E-FAF0-7AD6-E537-08672ED5A717}"/>
              </a:ext>
            </a:extLst>
          </p:cNvPr>
          <p:cNvSpPr>
            <a:spLocks noGrp="1"/>
          </p:cNvSpPr>
          <p:nvPr>
            <p:ph type="title"/>
          </p:nvPr>
        </p:nvSpPr>
        <p:spPr>
          <a:xfrm>
            <a:off x="1167492" y="381000"/>
            <a:ext cx="9779183" cy="1325563"/>
          </a:xfrm>
        </p:spPr>
        <p:txBody>
          <a:bodyPr anchor="b">
            <a:normAutofit/>
          </a:bodyPr>
          <a:lstStyle/>
          <a:p>
            <a:r>
              <a:rPr lang="en-US" dirty="0"/>
              <a:t>Monthly Price Comparisons</a:t>
            </a:r>
          </a:p>
        </p:txBody>
      </p:sp>
      <p:pic>
        <p:nvPicPr>
          <p:cNvPr id="4098" name="Picture 2">
            <a:extLst>
              <a:ext uri="{FF2B5EF4-FFF2-40B4-BE49-F238E27FC236}">
                <a16:creationId xmlns:a16="http://schemas.microsoft.com/office/drawing/2014/main" id="{FC238D11-B617-2269-3971-294A9F485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0522" y="2087561"/>
            <a:ext cx="8313123" cy="336681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BDC9310-49C4-0E83-0453-6A0B08C9BAA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272969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6084-C68D-7C30-AD73-B9C46B3C5E8E}"/>
              </a:ext>
            </a:extLst>
          </p:cNvPr>
          <p:cNvSpPr>
            <a:spLocks noGrp="1"/>
          </p:cNvSpPr>
          <p:nvPr>
            <p:ph type="title"/>
          </p:nvPr>
        </p:nvSpPr>
        <p:spPr/>
        <p:txBody>
          <a:bodyPr/>
          <a:lstStyle/>
          <a:p>
            <a:r>
              <a:rPr lang="en-US" dirty="0"/>
              <a:t>Home Affordability Map</a:t>
            </a:r>
          </a:p>
        </p:txBody>
      </p:sp>
      <p:sp>
        <p:nvSpPr>
          <p:cNvPr id="6" name="Slide Number Placeholder 5">
            <a:extLst>
              <a:ext uri="{FF2B5EF4-FFF2-40B4-BE49-F238E27FC236}">
                <a16:creationId xmlns:a16="http://schemas.microsoft.com/office/drawing/2014/main" id="{379A9F70-32C9-F5A0-D589-23DDE76ABCDA}"/>
              </a:ext>
            </a:extLst>
          </p:cNvPr>
          <p:cNvSpPr>
            <a:spLocks noGrp="1"/>
          </p:cNvSpPr>
          <p:nvPr>
            <p:ph type="sldNum" sz="quarter" idx="4"/>
          </p:nvPr>
        </p:nvSpPr>
        <p:spPr/>
        <p:txBody>
          <a:bodyPr/>
          <a:lstStyle/>
          <a:p>
            <a:fld id="{294A09A9-5501-47C1-A89A-A340965A2BE2}" type="slidenum">
              <a:rPr lang="en-US" smtClean="0"/>
              <a:pPr/>
              <a:t>17</a:t>
            </a:fld>
            <a:endParaRPr lang="en-US" dirty="0"/>
          </a:p>
        </p:txBody>
      </p:sp>
      <p:grpSp>
        <p:nvGrpSpPr>
          <p:cNvPr id="7" name="Group 6">
            <a:extLst>
              <a:ext uri="{FF2B5EF4-FFF2-40B4-BE49-F238E27FC236}">
                <a16:creationId xmlns:a16="http://schemas.microsoft.com/office/drawing/2014/main" id="{4B680C2B-BD91-2409-7C0A-BAC0FDD80107}"/>
              </a:ext>
            </a:extLst>
          </p:cNvPr>
          <p:cNvGrpSpPr/>
          <p:nvPr/>
        </p:nvGrpSpPr>
        <p:grpSpPr>
          <a:xfrm>
            <a:off x="740725" y="1706563"/>
            <a:ext cx="10753844" cy="4649787"/>
            <a:chOff x="1500059" y="1705806"/>
            <a:chExt cx="10116477" cy="4152342"/>
          </a:xfrm>
        </p:grpSpPr>
        <p:pic>
          <p:nvPicPr>
            <p:cNvPr id="5122" name="Picture 2">
              <a:extLst>
                <a:ext uri="{FF2B5EF4-FFF2-40B4-BE49-F238E27FC236}">
                  <a16:creationId xmlns:a16="http://schemas.microsoft.com/office/drawing/2014/main" id="{3D080A75-6C5C-F8B6-774F-59AD8FEAE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06563"/>
              <a:ext cx="7577936" cy="415158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60B0F771-2DD4-5CE6-2B4C-D54AC8781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059" y="1705806"/>
              <a:ext cx="2538541" cy="246655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6241D2BC-C223-62A0-832D-20D392F0A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059" y="4172359"/>
              <a:ext cx="2646533" cy="1685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9349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F767-0C6E-6783-E1D9-5BFB02B41953}"/>
              </a:ext>
            </a:extLst>
          </p:cNvPr>
          <p:cNvSpPr>
            <a:spLocks noGrp="1"/>
          </p:cNvSpPr>
          <p:nvPr>
            <p:ph type="title"/>
          </p:nvPr>
        </p:nvSpPr>
        <p:spPr>
          <a:xfrm>
            <a:off x="1167492" y="381000"/>
            <a:ext cx="9779183" cy="1325563"/>
          </a:xfrm>
        </p:spPr>
        <p:txBody>
          <a:bodyPr anchor="b">
            <a:normAutofit/>
          </a:bodyPr>
          <a:lstStyle/>
          <a:p>
            <a:r>
              <a:rPr lang="en-US" dirty="0"/>
              <a:t>Conclusions</a:t>
            </a:r>
          </a:p>
        </p:txBody>
      </p:sp>
      <p:sp>
        <p:nvSpPr>
          <p:cNvPr id="3" name="Content Placeholder 2">
            <a:extLst>
              <a:ext uri="{FF2B5EF4-FFF2-40B4-BE49-F238E27FC236}">
                <a16:creationId xmlns:a16="http://schemas.microsoft.com/office/drawing/2014/main" id="{C4F241D3-F959-55FC-8660-9EC4D3A4AE65}"/>
              </a:ext>
            </a:extLst>
          </p:cNvPr>
          <p:cNvSpPr>
            <a:spLocks noGrp="1"/>
          </p:cNvSpPr>
          <p:nvPr>
            <p:ph idx="1"/>
          </p:nvPr>
        </p:nvSpPr>
        <p:spPr>
          <a:xfrm>
            <a:off x="1167493" y="2087563"/>
            <a:ext cx="9779182" cy="4097337"/>
          </a:xfrm>
        </p:spPr>
        <p:txBody>
          <a:bodyPr>
            <a:normAutofit fontScale="92500" lnSpcReduction="10000"/>
          </a:bodyPr>
          <a:lstStyle/>
          <a:p>
            <a:pPr marL="457200" indent="-457200">
              <a:buFont typeface="Arial" panose="020B0604020202020204" pitchFamily="34" charset="0"/>
              <a:buChar char="•"/>
            </a:pPr>
            <a:r>
              <a:rPr lang="en-US" sz="2400" dirty="0"/>
              <a:t>Based on the Line Graph, in every state home values are increasing, some are higher than the national average like California, Hawaii, and some are much lower like West Virginia, Arkansas, and Iowa. Regardless they are all trending upward.</a:t>
            </a:r>
          </a:p>
          <a:p>
            <a:pPr marL="457200" indent="-457200">
              <a:buFont typeface="Arial" panose="020B0604020202020204" pitchFamily="34" charset="0"/>
              <a:buChar char="•"/>
            </a:pPr>
            <a:r>
              <a:rPr lang="en-US" sz="2400" dirty="0"/>
              <a:t>Based on our scatter plot, Population Growth is not directly affecting the Housing Pricing Increase as the data shows no real correlation between states with high growth rates and states with high home value growth rates</a:t>
            </a:r>
          </a:p>
          <a:p>
            <a:pPr marL="457200" indent="-457200">
              <a:buFont typeface="Arial" panose="020B0604020202020204" pitchFamily="34" charset="0"/>
              <a:buChar char="•"/>
            </a:pPr>
            <a:r>
              <a:rPr lang="en-US" sz="2400" dirty="0"/>
              <a:t>The best month to buy is January and worst month is December? Data even weighted for more recent years is skewed by the constant housing price increase that has happened between 2010-2022</a:t>
            </a:r>
          </a:p>
          <a:p>
            <a:pPr marL="457200" indent="-457200">
              <a:buFont typeface="Arial" panose="020B0604020202020204" pitchFamily="34" charset="0"/>
              <a:buChar char="•"/>
            </a:pPr>
            <a:r>
              <a:rPr lang="en-US" sz="2400" dirty="0"/>
              <a:t>Viewing the </a:t>
            </a:r>
            <a:r>
              <a:rPr lang="en-US" sz="2400" dirty="0" err="1"/>
              <a:t>Plotly</a:t>
            </a:r>
            <a:r>
              <a:rPr lang="en-US" sz="2400" dirty="0"/>
              <a:t> we can see the Midwest has generally the most affordable houses based on the average income of their population vs Home Values</a:t>
            </a:r>
          </a:p>
        </p:txBody>
      </p:sp>
      <p:sp>
        <p:nvSpPr>
          <p:cNvPr id="6" name="Slide Number Placeholder 5">
            <a:extLst>
              <a:ext uri="{FF2B5EF4-FFF2-40B4-BE49-F238E27FC236}">
                <a16:creationId xmlns:a16="http://schemas.microsoft.com/office/drawing/2014/main" id="{1969CD61-85F7-BAD3-E5E2-640FEE1C8CE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Tree>
    <p:extLst>
      <p:ext uri="{BB962C8B-B14F-4D97-AF65-F5344CB8AC3E}">
        <p14:creationId xmlns:p14="http://schemas.microsoft.com/office/powerpoint/2010/main" val="510641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1858-F54A-F628-0B0D-B99215A5EFE0}"/>
              </a:ext>
            </a:extLst>
          </p:cNvPr>
          <p:cNvSpPr>
            <a:spLocks noGrp="1"/>
          </p:cNvSpPr>
          <p:nvPr>
            <p:ph type="title"/>
          </p:nvPr>
        </p:nvSpPr>
        <p:spPr>
          <a:xfrm>
            <a:off x="1167492" y="381000"/>
            <a:ext cx="9779183" cy="1325563"/>
          </a:xfrm>
        </p:spPr>
        <p:txBody>
          <a:bodyPr anchor="b">
            <a:normAutofit/>
          </a:bodyPr>
          <a:lstStyle/>
          <a:p>
            <a:r>
              <a:rPr lang="en-US" dirty="0"/>
              <a:t>Shout Outs</a:t>
            </a:r>
          </a:p>
        </p:txBody>
      </p:sp>
      <p:sp>
        <p:nvSpPr>
          <p:cNvPr id="3" name="Content Placeholder 2">
            <a:extLst>
              <a:ext uri="{FF2B5EF4-FFF2-40B4-BE49-F238E27FC236}">
                <a16:creationId xmlns:a16="http://schemas.microsoft.com/office/drawing/2014/main" id="{8494CF21-8A42-02B9-3E2D-FC32E3175CA5}"/>
              </a:ext>
            </a:extLst>
          </p:cNvPr>
          <p:cNvSpPr>
            <a:spLocks noGrp="1"/>
          </p:cNvSpPr>
          <p:nvPr>
            <p:ph idx="1"/>
          </p:nvPr>
        </p:nvSpPr>
        <p:spPr>
          <a:xfrm>
            <a:off x="1167493" y="2087561"/>
            <a:ext cx="9779182" cy="3366815"/>
          </a:xfrm>
        </p:spPr>
        <p:txBody>
          <a:bodyPr>
            <a:normAutofit/>
          </a:bodyPr>
          <a:lstStyle/>
          <a:p>
            <a:pPr marL="457200" indent="-457200">
              <a:buFont typeface="Arial" panose="020B0604020202020204" pitchFamily="34" charset="0"/>
              <a:buChar char="•"/>
            </a:pPr>
            <a:r>
              <a:rPr lang="en-US" dirty="0"/>
              <a:t>To the semi-colon (;) for truly showing why it is The Reigning, Defending, Undisputed Hide &amp; Seek Champion of the World throughout the Project</a:t>
            </a:r>
          </a:p>
          <a:p>
            <a:pPr marL="457200" indent="-457200">
              <a:buFont typeface="Arial" panose="020B0604020202020204" pitchFamily="34" charset="0"/>
              <a:buChar char="•"/>
            </a:pPr>
            <a:r>
              <a:rPr lang="en-US" dirty="0"/>
              <a:t>To </a:t>
            </a:r>
            <a:r>
              <a:rPr lang="en-US" dirty="0" err="1"/>
              <a:t>Console.log</a:t>
            </a:r>
            <a:r>
              <a:rPr lang="en-US" dirty="0"/>
              <a:t> for being the best troubleshooting tool that money is not needed to by</a:t>
            </a:r>
          </a:p>
        </p:txBody>
      </p:sp>
      <p:sp>
        <p:nvSpPr>
          <p:cNvPr id="6" name="Slide Number Placeholder 5">
            <a:extLst>
              <a:ext uri="{FF2B5EF4-FFF2-40B4-BE49-F238E27FC236}">
                <a16:creationId xmlns:a16="http://schemas.microsoft.com/office/drawing/2014/main" id="{34B31C9A-A86E-0425-C3AF-FC27B332CE5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950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23FD-2912-DDA1-BB12-151C38E8FD82}"/>
              </a:ext>
            </a:extLst>
          </p:cNvPr>
          <p:cNvSpPr>
            <a:spLocks noGrp="1"/>
          </p:cNvSpPr>
          <p:nvPr>
            <p:ph type="title"/>
          </p:nvPr>
        </p:nvSpPr>
        <p:spPr>
          <a:xfrm>
            <a:off x="1167492" y="381000"/>
            <a:ext cx="9779183" cy="1325563"/>
          </a:xfrm>
        </p:spPr>
        <p:txBody>
          <a:bodyPr anchor="b">
            <a:normAutofit/>
          </a:bodyPr>
          <a:lstStyle/>
          <a:p>
            <a:r>
              <a:rPr lang="en-US" dirty="0"/>
              <a:t>Table of Contents</a:t>
            </a:r>
          </a:p>
        </p:txBody>
      </p:sp>
      <p:sp>
        <p:nvSpPr>
          <p:cNvPr id="6" name="Slide Number Placeholder 5">
            <a:extLst>
              <a:ext uri="{FF2B5EF4-FFF2-40B4-BE49-F238E27FC236}">
                <a16:creationId xmlns:a16="http://schemas.microsoft.com/office/drawing/2014/main" id="{1B8CDE54-A9AE-E651-250D-38B975A16EC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59C76CC1-B819-9FEF-9211-E616C1E0D807}"/>
              </a:ext>
            </a:extLst>
          </p:cNvPr>
          <p:cNvGraphicFramePr>
            <a:graphicFrameLocks noGrp="1"/>
          </p:cNvGraphicFramePr>
          <p:nvPr>
            <p:ph idx="1"/>
            <p:extLst>
              <p:ext uri="{D42A27DB-BD31-4B8C-83A1-F6EECF244321}">
                <p14:modId xmlns:p14="http://schemas.microsoft.com/office/powerpoint/2010/main" val="3321069243"/>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04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D6058F-18AC-FD66-4A87-8AAC8908456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nSpc>
                <a:spcPct val="90000"/>
              </a:lnSpc>
            </a:pPr>
            <a:r>
              <a:rPr lang="en-US" sz="5400" dirty="0">
                <a:solidFill>
                  <a:schemeClr val="bg1">
                    <a:lumMod val="95000"/>
                    <a:lumOff val="5000"/>
                  </a:schemeClr>
                </a:solidFill>
              </a:rPr>
              <a:t>Questions?</a:t>
            </a:r>
          </a:p>
        </p:txBody>
      </p:sp>
      <p:sp>
        <p:nvSpPr>
          <p:cNvPr id="18" name="Slide Number Placeholder 7">
            <a:extLst>
              <a:ext uri="{FF2B5EF4-FFF2-40B4-BE49-F238E27FC236}">
                <a16:creationId xmlns:a16="http://schemas.microsoft.com/office/drawing/2014/main" id="{9B181D1E-8084-3865-5767-3D335F312BFA}"/>
              </a:ext>
            </a:extLst>
          </p:cNvPr>
          <p:cNvSpPr>
            <a:spLocks noGrp="1"/>
          </p:cNvSpPr>
          <p:nvPr>
            <p:ph type="sldNum" sz="quarter" idx="12"/>
          </p:nvPr>
        </p:nvSpPr>
        <p:spPr>
          <a:xfrm>
            <a:off x="11000232" y="6108192"/>
            <a:ext cx="548640" cy="548640"/>
          </a:xfrm>
          <a:prstGeom prst="ellipse">
            <a:avLst/>
          </a:prstGeom>
          <a:solidFill>
            <a:srgbClr val="7F7F7F"/>
          </a:solidFill>
        </p:spPr>
        <p:txBody>
          <a:bodyPr vert="horz" lIns="91440" tIns="45720" rIns="91440" bIns="45720" rtlCol="0" anchor="ctr">
            <a:normAutofit/>
          </a:bodyPr>
          <a:lstStyle/>
          <a:p>
            <a:pPr algn="ctr" defTabSz="457200">
              <a:spcAft>
                <a:spcPts val="600"/>
              </a:spcAft>
            </a:pPr>
            <a:fld id="{294A09A9-5501-47C1-A89A-A340965A2BE2}" type="slidenum">
              <a:rPr lang="en-US" sz="1500">
                <a:solidFill>
                  <a:srgbClr val="FFFFFF"/>
                </a:solidFill>
              </a:rPr>
              <a:pPr algn="ctr" defTabSz="457200">
                <a:spcAft>
                  <a:spcPts val="600"/>
                </a:spcAft>
              </a:pPr>
              <a:t>20</a:t>
            </a:fld>
            <a:endParaRPr lang="en-US" sz="1500">
              <a:solidFill>
                <a:srgbClr val="FFFFFF"/>
              </a:solidFill>
            </a:endParaRPr>
          </a:p>
        </p:txBody>
      </p:sp>
    </p:spTree>
    <p:extLst>
      <p:ext uri="{BB962C8B-B14F-4D97-AF65-F5344CB8AC3E}">
        <p14:creationId xmlns:p14="http://schemas.microsoft.com/office/powerpoint/2010/main" val="27404655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F299E0-8FC2-B628-2715-102ACFAF3CDD}"/>
              </a:ext>
            </a:extLst>
          </p:cNvPr>
          <p:cNvSpPr>
            <a:spLocks noGrp="1"/>
          </p:cNvSpPr>
          <p:nvPr>
            <p:ph type="ctrTitle"/>
          </p:nvPr>
        </p:nvSpPr>
        <p:spPr>
          <a:xfrm>
            <a:off x="1167494" y="2911448"/>
            <a:ext cx="6245912" cy="1035104"/>
          </a:xfrm>
        </p:spPr>
        <p:txBody>
          <a:bodyPr/>
          <a:lstStyle/>
          <a:p>
            <a:r>
              <a:rPr lang="en-US" dirty="0"/>
              <a:t>Project Overview</a:t>
            </a:r>
          </a:p>
        </p:txBody>
      </p:sp>
      <p:sp>
        <p:nvSpPr>
          <p:cNvPr id="6" name="Slide Number Placeholder 5">
            <a:extLst>
              <a:ext uri="{FF2B5EF4-FFF2-40B4-BE49-F238E27FC236}">
                <a16:creationId xmlns:a16="http://schemas.microsoft.com/office/drawing/2014/main" id="{F3651F2D-A4AD-88BD-5845-21777725E530}"/>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1488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E89F30D-3AB5-3533-808A-BCEC1C9D0C6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8" name="Content Placeholder 2">
            <a:extLst>
              <a:ext uri="{FF2B5EF4-FFF2-40B4-BE49-F238E27FC236}">
                <a16:creationId xmlns:a16="http://schemas.microsoft.com/office/drawing/2014/main" id="{9DAF5498-C9DC-C7E6-055A-7EF237EB388D}"/>
              </a:ext>
            </a:extLst>
          </p:cNvPr>
          <p:cNvGraphicFramePr>
            <a:graphicFrameLocks noGrp="1"/>
          </p:cNvGraphicFramePr>
          <p:nvPr>
            <p:ph idx="1"/>
            <p:extLst>
              <p:ext uri="{D42A27DB-BD31-4B8C-83A1-F6EECF244321}">
                <p14:modId xmlns:p14="http://schemas.microsoft.com/office/powerpoint/2010/main" val="543007748"/>
              </p:ext>
            </p:extLst>
          </p:nvPr>
        </p:nvGraphicFramePr>
        <p:xfrm>
          <a:off x="608104" y="1101396"/>
          <a:ext cx="10975792" cy="4655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44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F4BC-73D6-A589-7445-6F80C5463003}"/>
              </a:ext>
            </a:extLst>
          </p:cNvPr>
          <p:cNvSpPr>
            <a:spLocks noGrp="1"/>
          </p:cNvSpPr>
          <p:nvPr>
            <p:ph type="title"/>
          </p:nvPr>
        </p:nvSpPr>
        <p:spPr>
          <a:xfrm>
            <a:off x="381000" y="381000"/>
            <a:ext cx="11429999" cy="804587"/>
          </a:xfrm>
        </p:spPr>
        <p:txBody>
          <a:bodyPr anchor="b">
            <a:normAutofit/>
          </a:bodyPr>
          <a:lstStyle/>
          <a:p>
            <a:r>
              <a:rPr lang="en-US" dirty="0"/>
              <a:t>Relevance</a:t>
            </a:r>
          </a:p>
        </p:txBody>
      </p:sp>
      <p:sp>
        <p:nvSpPr>
          <p:cNvPr id="4" name="Date Placeholder 3">
            <a:extLst>
              <a:ext uri="{FF2B5EF4-FFF2-40B4-BE49-F238E27FC236}">
                <a16:creationId xmlns:a16="http://schemas.microsoft.com/office/drawing/2014/main" id="{550CF5DD-4708-415B-7579-7C020738827A}"/>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4/24/23</a:t>
            </a:fld>
            <a:endParaRPr lang="en-US"/>
          </a:p>
        </p:txBody>
      </p:sp>
      <p:sp>
        <p:nvSpPr>
          <p:cNvPr id="5" name="Footer Placeholder 4">
            <a:extLst>
              <a:ext uri="{FF2B5EF4-FFF2-40B4-BE49-F238E27FC236}">
                <a16:creationId xmlns:a16="http://schemas.microsoft.com/office/drawing/2014/main" id="{08924717-5EE7-D0B3-6B0B-6DAF7DB8A00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CAC9E56B-AA90-6F4E-CE8D-B7EC22EB119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ECDAD90A-A71F-DAF6-E2DB-78B48BA73BEE}"/>
              </a:ext>
            </a:extLst>
          </p:cNvPr>
          <p:cNvGraphicFramePr>
            <a:graphicFrameLocks noGrp="1"/>
          </p:cNvGraphicFramePr>
          <p:nvPr>
            <p:ph idx="1"/>
            <p:extLst>
              <p:ext uri="{D42A27DB-BD31-4B8C-83A1-F6EECF244321}">
                <p14:modId xmlns:p14="http://schemas.microsoft.com/office/powerpoint/2010/main" val="2366149333"/>
              </p:ext>
            </p:extLst>
          </p:nvPr>
        </p:nvGraphicFramePr>
        <p:xfrm>
          <a:off x="1268895" y="1563756"/>
          <a:ext cx="10379766" cy="4416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39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997-1A19-7B8B-55E3-5FBDFFB01604}"/>
              </a:ext>
            </a:extLst>
          </p:cNvPr>
          <p:cNvSpPr>
            <a:spLocks noGrp="1"/>
          </p:cNvSpPr>
          <p:nvPr>
            <p:ph type="ctrTitle"/>
          </p:nvPr>
        </p:nvSpPr>
        <p:spPr>
          <a:xfrm>
            <a:off x="1154242" y="2911448"/>
            <a:ext cx="6245912" cy="1035104"/>
          </a:xfrm>
        </p:spPr>
        <p:txBody>
          <a:bodyPr/>
          <a:lstStyle/>
          <a:p>
            <a:r>
              <a:rPr lang="en-US" dirty="0"/>
              <a:t>Methodology</a:t>
            </a:r>
          </a:p>
        </p:txBody>
      </p:sp>
    </p:spTree>
    <p:extLst>
      <p:ext uri="{BB962C8B-B14F-4D97-AF65-F5344CB8AC3E}">
        <p14:creationId xmlns:p14="http://schemas.microsoft.com/office/powerpoint/2010/main" val="20372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A5A2-65C7-567D-120E-6540C873F6FB}"/>
              </a:ext>
            </a:extLst>
          </p:cNvPr>
          <p:cNvSpPr>
            <a:spLocks noGrp="1"/>
          </p:cNvSpPr>
          <p:nvPr>
            <p:ph type="title"/>
          </p:nvPr>
        </p:nvSpPr>
        <p:spPr>
          <a:xfrm>
            <a:off x="1167492" y="381000"/>
            <a:ext cx="9779183" cy="1325563"/>
          </a:xfrm>
        </p:spPr>
        <p:txBody>
          <a:bodyPr anchor="b">
            <a:normAutofit/>
          </a:bodyPr>
          <a:lstStyle/>
          <a:p>
            <a:r>
              <a:rPr lang="en-US" dirty="0"/>
              <a:t>Data Sources</a:t>
            </a:r>
          </a:p>
        </p:txBody>
      </p:sp>
      <p:sp>
        <p:nvSpPr>
          <p:cNvPr id="16" name="Text Placeholder 2">
            <a:extLst>
              <a:ext uri="{FF2B5EF4-FFF2-40B4-BE49-F238E27FC236}">
                <a16:creationId xmlns:a16="http://schemas.microsoft.com/office/drawing/2014/main" id="{9C039AF5-9FD9-78D3-BA76-E73BC37C1615}"/>
              </a:ext>
            </a:extLst>
          </p:cNvPr>
          <p:cNvSpPr>
            <a:spLocks noGrp="1"/>
          </p:cNvSpPr>
          <p:nvPr>
            <p:ph idx="1"/>
          </p:nvPr>
        </p:nvSpPr>
        <p:spPr>
          <a:xfrm>
            <a:off x="1167493" y="1836737"/>
            <a:ext cx="10643506" cy="4389439"/>
          </a:xfrm>
        </p:spPr>
        <p:txBody>
          <a:bodyPr>
            <a:normAutofit/>
          </a:bodyPr>
          <a:lstStyle/>
          <a:p>
            <a:pPr marL="342900" indent="-342900">
              <a:buFont typeface="Arial" panose="020B0604020202020204" pitchFamily="34" charset="0"/>
              <a:buChar char="•"/>
            </a:pPr>
            <a:r>
              <a:rPr lang="en-US" sz="2000" dirty="0" err="1"/>
              <a:t>Geojson</a:t>
            </a:r>
            <a:r>
              <a:rPr lang="en-US" sz="2000" dirty="0"/>
              <a:t> map</a:t>
            </a:r>
          </a:p>
          <a:p>
            <a:pPr marL="800100" lvl="1" indent="-342900">
              <a:buFont typeface="Arial" panose="020B0604020202020204" pitchFamily="34" charset="0"/>
              <a:buChar char="•"/>
            </a:pPr>
            <a:r>
              <a:rPr lang="en-US" sz="2000" dirty="0"/>
              <a:t>https://</a:t>
            </a:r>
            <a:r>
              <a:rPr lang="en-US" sz="2000" dirty="0" err="1"/>
              <a:t>eric.clst.org</a:t>
            </a:r>
            <a:r>
              <a:rPr lang="en-US" sz="2000" dirty="0"/>
              <a:t>/tech/</a:t>
            </a:r>
            <a:r>
              <a:rPr lang="en-US" sz="2000" dirty="0" err="1"/>
              <a:t>usgeojson</a:t>
            </a:r>
            <a:r>
              <a:rPr lang="en-US" sz="2000" dirty="0"/>
              <a:t>/</a:t>
            </a:r>
          </a:p>
          <a:p>
            <a:pPr marL="342900" indent="-342900">
              <a:buFont typeface="Arial" panose="020B0604020202020204" pitchFamily="34" charset="0"/>
              <a:buChar char="•"/>
            </a:pPr>
            <a:r>
              <a:rPr lang="en-US" sz="2000" dirty="0" err="1"/>
              <a:t>Plotly</a:t>
            </a:r>
            <a:r>
              <a:rPr lang="en-US" sz="2000" dirty="0"/>
              <a:t> Map JS code</a:t>
            </a:r>
          </a:p>
          <a:p>
            <a:pPr marL="800100" lvl="1" indent="-342900">
              <a:buFont typeface="Arial" panose="020B0604020202020204" pitchFamily="34" charset="0"/>
              <a:buChar char="•"/>
            </a:pPr>
            <a:r>
              <a:rPr lang="en-US" sz="2000" dirty="0"/>
              <a:t>https://</a:t>
            </a:r>
            <a:r>
              <a:rPr lang="en-US" sz="2000" dirty="0" err="1"/>
              <a:t>plotly.com</a:t>
            </a:r>
            <a:r>
              <a:rPr lang="en-US" sz="2000" dirty="0"/>
              <a:t>/</a:t>
            </a:r>
            <a:r>
              <a:rPr lang="en-US" sz="2000" dirty="0" err="1"/>
              <a:t>javascript</a:t>
            </a:r>
            <a:r>
              <a:rPr lang="en-US" sz="2000" dirty="0"/>
              <a:t>/line-and-scatter/</a:t>
            </a:r>
          </a:p>
          <a:p>
            <a:pPr marL="342900" indent="-342900">
              <a:buFont typeface="Arial" panose="020B0604020202020204" pitchFamily="34" charset="0"/>
              <a:buChar char="•"/>
            </a:pPr>
            <a:r>
              <a:rPr lang="en-US" sz="2000" dirty="0"/>
              <a:t>CSV to JSON Converter</a:t>
            </a:r>
          </a:p>
          <a:p>
            <a:pPr marL="800100" lvl="1" indent="-342900">
              <a:buFont typeface="Arial" panose="020B0604020202020204" pitchFamily="34" charset="0"/>
              <a:buChar char="•"/>
            </a:pPr>
            <a:r>
              <a:rPr lang="en-US" sz="2000" dirty="0"/>
              <a:t>https://</a:t>
            </a:r>
            <a:r>
              <a:rPr lang="en-US" sz="2000" dirty="0" err="1"/>
              <a:t>www.convertcsv.com</a:t>
            </a:r>
            <a:r>
              <a:rPr lang="en-US" sz="2000" dirty="0"/>
              <a:t>/csv-to-</a:t>
            </a:r>
            <a:r>
              <a:rPr lang="en-US" sz="2000" dirty="0" err="1"/>
              <a:t>json.htm</a:t>
            </a:r>
            <a:endParaRPr lang="en-US" sz="2000" dirty="0"/>
          </a:p>
          <a:p>
            <a:pPr marL="342900" indent="-342900">
              <a:buFont typeface="Arial" panose="020B0604020202020204" pitchFamily="34" charset="0"/>
              <a:buChar char="•"/>
            </a:pPr>
            <a:r>
              <a:rPr lang="en-US" sz="2000" dirty="0"/>
              <a:t>National Home Value Data</a:t>
            </a:r>
          </a:p>
          <a:p>
            <a:pPr marL="800100" lvl="1" indent="-342900">
              <a:buFont typeface="Arial" panose="020B0604020202020204" pitchFamily="34" charset="0"/>
              <a:buChar char="•"/>
            </a:pPr>
            <a:r>
              <a:rPr lang="en-US" sz="2000" dirty="0"/>
              <a:t>FRED: https://</a:t>
            </a:r>
            <a:r>
              <a:rPr lang="en-US" sz="2000" dirty="0" err="1"/>
              <a:t>fred.stlouisfed.org</a:t>
            </a:r>
            <a:r>
              <a:rPr lang="en-US" sz="2000" dirty="0"/>
              <a:t>/series/MSPUS</a:t>
            </a:r>
          </a:p>
          <a:p>
            <a:pPr marL="800100" lvl="1" indent="-342900">
              <a:buFont typeface="Arial" panose="020B0604020202020204" pitchFamily="34" charset="0"/>
              <a:buChar char="•"/>
            </a:pPr>
            <a:r>
              <a:rPr lang="en-US" sz="2000" dirty="0"/>
              <a:t>CSV</a:t>
            </a:r>
          </a:p>
          <a:p>
            <a:pPr marL="342900" indent="-342900">
              <a:buFont typeface="Arial" panose="020B0604020202020204" pitchFamily="34" charset="0"/>
              <a:buChar char="•"/>
            </a:pPr>
            <a:r>
              <a:rPr lang="en-US" sz="2000" dirty="0"/>
              <a:t>Census Data </a:t>
            </a:r>
          </a:p>
          <a:p>
            <a:pPr marL="800100" lvl="1" indent="-342900">
              <a:buFont typeface="Arial" panose="020B0604020202020204" pitchFamily="34" charset="0"/>
              <a:buChar char="•"/>
            </a:pPr>
            <a:r>
              <a:rPr lang="en-US" sz="2000" dirty="0"/>
              <a:t>https://</a:t>
            </a:r>
            <a:r>
              <a:rPr lang="en-US" sz="2000" dirty="0" err="1"/>
              <a:t>www.census.gov</a:t>
            </a:r>
            <a:r>
              <a:rPr lang="en-US" sz="2000" dirty="0"/>
              <a:t>/data/tables/time-series/dec/</a:t>
            </a:r>
            <a:r>
              <a:rPr lang="en-US" sz="2000" dirty="0" err="1"/>
              <a:t>popchange</a:t>
            </a:r>
            <a:r>
              <a:rPr lang="en-US" sz="2000" dirty="0"/>
              <a:t>-data-</a:t>
            </a:r>
            <a:r>
              <a:rPr lang="en-US" sz="2000" dirty="0" err="1"/>
              <a:t>text.html</a:t>
            </a:r>
            <a:endParaRPr lang="en-US" sz="2000" dirty="0"/>
          </a:p>
          <a:p>
            <a:pPr marL="800100" lvl="1" indent="-342900">
              <a:buFont typeface="Arial" panose="020B0604020202020204" pitchFamily="34" charset="0"/>
              <a:buChar char="•"/>
            </a:pPr>
            <a:r>
              <a:rPr lang="en-US" sz="2000" dirty="0"/>
              <a:t>CSV</a:t>
            </a:r>
          </a:p>
        </p:txBody>
      </p:sp>
      <p:sp>
        <p:nvSpPr>
          <p:cNvPr id="6" name="Slide Number Placeholder 5">
            <a:extLst>
              <a:ext uri="{FF2B5EF4-FFF2-40B4-BE49-F238E27FC236}">
                <a16:creationId xmlns:a16="http://schemas.microsoft.com/office/drawing/2014/main" id="{CCF66CC7-C18E-E28B-7287-5B97B5AEFC0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22323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5F89-6AF4-29DD-A0E1-29E1244CF311}"/>
              </a:ext>
            </a:extLst>
          </p:cNvPr>
          <p:cNvSpPr>
            <a:spLocks noGrp="1"/>
          </p:cNvSpPr>
          <p:nvPr>
            <p:ph type="title"/>
          </p:nvPr>
        </p:nvSpPr>
        <p:spPr>
          <a:xfrm>
            <a:off x="1167492" y="381000"/>
            <a:ext cx="9779183" cy="1325563"/>
          </a:xfrm>
        </p:spPr>
        <p:txBody>
          <a:bodyPr anchor="b">
            <a:normAutofit/>
          </a:bodyPr>
          <a:lstStyle/>
          <a:p>
            <a:r>
              <a:rPr lang="en-US" dirty="0"/>
              <a:t>Project Characteristics</a:t>
            </a:r>
          </a:p>
        </p:txBody>
      </p:sp>
      <p:sp>
        <p:nvSpPr>
          <p:cNvPr id="6" name="Slide Number Placeholder 5">
            <a:extLst>
              <a:ext uri="{FF2B5EF4-FFF2-40B4-BE49-F238E27FC236}">
                <a16:creationId xmlns:a16="http://schemas.microsoft.com/office/drawing/2014/main" id="{6DE94D26-1447-42EC-58A6-E2A40327559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id="{807AD897-0409-68D1-3675-90F29D9D10DA}"/>
              </a:ext>
            </a:extLst>
          </p:cNvPr>
          <p:cNvGraphicFramePr>
            <a:graphicFrameLocks noGrp="1"/>
          </p:cNvGraphicFramePr>
          <p:nvPr>
            <p:ph idx="1"/>
            <p:extLst>
              <p:ext uri="{D42A27DB-BD31-4B8C-83A1-F6EECF244321}">
                <p14:modId xmlns:p14="http://schemas.microsoft.com/office/powerpoint/2010/main" val="329749429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5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5D2D-3953-5144-0634-59AD8AEE5BA4}"/>
              </a:ext>
            </a:extLst>
          </p:cNvPr>
          <p:cNvSpPr>
            <a:spLocks noGrp="1"/>
          </p:cNvSpPr>
          <p:nvPr>
            <p:ph type="title"/>
          </p:nvPr>
        </p:nvSpPr>
        <p:spPr>
          <a:xfrm>
            <a:off x="1" y="136525"/>
            <a:ext cx="10153275" cy="805415"/>
          </a:xfrm>
        </p:spPr>
        <p:txBody>
          <a:bodyPr anchor="b">
            <a:normAutofit/>
          </a:bodyPr>
          <a:lstStyle/>
          <a:p>
            <a:pPr algn="ctr"/>
            <a:r>
              <a:rPr lang="en-US" dirty="0"/>
              <a:t>Assumptions and Limitations</a:t>
            </a:r>
          </a:p>
        </p:txBody>
      </p:sp>
      <p:sp>
        <p:nvSpPr>
          <p:cNvPr id="12" name="Date Placeholder 3">
            <a:extLst>
              <a:ext uri="{FF2B5EF4-FFF2-40B4-BE49-F238E27FC236}">
                <a16:creationId xmlns:a16="http://schemas.microsoft.com/office/drawing/2014/main" id="{0BF5F061-F23C-91A3-2B26-55A151CD0DE0}"/>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pPr>
                <a:spcAft>
                  <a:spcPts val="600"/>
                </a:spcAft>
              </a:pPr>
              <a:t>4/24/23</a:t>
            </a:fld>
            <a:endParaRPr lang="en-US"/>
          </a:p>
        </p:txBody>
      </p:sp>
      <p:sp>
        <p:nvSpPr>
          <p:cNvPr id="14" name="Footer Placeholder 4">
            <a:extLst>
              <a:ext uri="{FF2B5EF4-FFF2-40B4-BE49-F238E27FC236}">
                <a16:creationId xmlns:a16="http://schemas.microsoft.com/office/drawing/2014/main" id="{8CC327E1-41B9-2DCA-ADF3-55D4000212F7}"/>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E636F528-CA4B-4B95-2CB8-3D8B65313B4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8" name="Content Placeholder 2">
            <a:extLst>
              <a:ext uri="{FF2B5EF4-FFF2-40B4-BE49-F238E27FC236}">
                <a16:creationId xmlns:a16="http://schemas.microsoft.com/office/drawing/2014/main" id="{D7FA2DB6-8FA1-4DD8-9FA2-25A88E70D558}"/>
              </a:ext>
            </a:extLst>
          </p:cNvPr>
          <p:cNvGraphicFramePr>
            <a:graphicFrameLocks noGrp="1"/>
          </p:cNvGraphicFramePr>
          <p:nvPr>
            <p:ph idx="1"/>
            <p:extLst>
              <p:ext uri="{D42A27DB-BD31-4B8C-83A1-F6EECF244321}">
                <p14:modId xmlns:p14="http://schemas.microsoft.com/office/powerpoint/2010/main" val="1515383624"/>
              </p:ext>
            </p:extLst>
          </p:nvPr>
        </p:nvGraphicFramePr>
        <p:xfrm>
          <a:off x="380999" y="941940"/>
          <a:ext cx="11280913" cy="5286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19599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390</TotalTime>
  <Words>700</Words>
  <Application>Microsoft Macintosh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Home Affordability Map and Dashboard</vt:lpstr>
      <vt:lpstr>Table of Contents</vt:lpstr>
      <vt:lpstr>Project Overview</vt:lpstr>
      <vt:lpstr>PowerPoint Presentation</vt:lpstr>
      <vt:lpstr>Relevance</vt:lpstr>
      <vt:lpstr>Methodology</vt:lpstr>
      <vt:lpstr>Data Sources</vt:lpstr>
      <vt:lpstr>Project Characteristics</vt:lpstr>
      <vt:lpstr>Assumptions and Limitations</vt:lpstr>
      <vt:lpstr>Challenges</vt:lpstr>
      <vt:lpstr>Interactive Dashboard</vt:lpstr>
      <vt:lpstr>PowerPoint Presentation</vt:lpstr>
      <vt:lpstr>Visualizations</vt:lpstr>
      <vt:lpstr>Selecting States and Highlighting Trends</vt:lpstr>
      <vt:lpstr>Home Value Growth vs State Population Growth</vt:lpstr>
      <vt:lpstr>Monthly Price Comparisons</vt:lpstr>
      <vt:lpstr>Home Affordability Map</vt:lpstr>
      <vt:lpstr>Conclusions</vt:lpstr>
      <vt:lpstr>Shout Outs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Affordability Map and Dashboard</dc:title>
  <dc:creator>Richard Moreno</dc:creator>
  <cp:lastModifiedBy>Richard Moreno</cp:lastModifiedBy>
  <cp:revision>1</cp:revision>
  <dcterms:created xsi:type="dcterms:W3CDTF">2023-04-24T16:15:43Z</dcterms:created>
  <dcterms:modified xsi:type="dcterms:W3CDTF">2023-04-24T22:45:53Z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