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on Harris" initials="" lastIdx="2" clrIdx="0"/>
  <p:cmAuthor id="1" name="Steven Yua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Remember to add lots of relevant pictures!!!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Add pictures!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1">
    <p:pos x="6000" y="0"/>
    <p:text>wip, prob needs a picture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Shannon will speak about this slide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Brian will speak about this slide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Brian will speak about this slide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Brian will speak about this slide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Shannon </a:t>
            </a:r>
            <a:r>
              <a:rPr lang="en">
                <a:solidFill>
                  <a:schemeClr val="dk1"/>
                </a:solidFill>
              </a:rPr>
              <a:t>will speak about this slide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Everybody </a:t>
            </a:r>
            <a:r>
              <a:rPr lang="en">
                <a:solidFill>
                  <a:schemeClr val="dk1"/>
                </a:solidFill>
              </a:rPr>
              <a:t>will speak about this slide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David </a:t>
            </a:r>
            <a:r>
              <a:rPr lang="en">
                <a:solidFill>
                  <a:schemeClr val="dk1"/>
                </a:solidFill>
              </a:rPr>
              <a:t>will speak about this slide </a:t>
            </a:r>
            <a:r>
              <a:rPr lang="en"/>
              <a:t>and will write that slide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Arvind </a:t>
            </a:r>
            <a:r>
              <a:rPr lang="en">
                <a:solidFill>
                  <a:schemeClr val="dk1"/>
                </a:solidFill>
              </a:rPr>
              <a:t>will speak about this slide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Si </a:t>
            </a:r>
            <a:r>
              <a:rPr lang="en">
                <a:solidFill>
                  <a:schemeClr val="dk1"/>
                </a:solidFill>
              </a:rPr>
              <a:t>will speak about this slide and Andrew will demo the camera/bracket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Andrew </a:t>
            </a:r>
            <a:r>
              <a:rPr lang="en">
                <a:solidFill>
                  <a:schemeClr val="dk1"/>
                </a:solidFill>
              </a:rPr>
              <a:t>will speak about this slide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Rolando </a:t>
            </a:r>
            <a:r>
              <a:rPr lang="en">
                <a:solidFill>
                  <a:schemeClr val="dk1"/>
                </a:solidFill>
              </a:rPr>
              <a:t>will speak about this slide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Brian </a:t>
            </a:r>
            <a:r>
              <a:rPr lang="en">
                <a:solidFill>
                  <a:schemeClr val="dk1"/>
                </a:solidFill>
              </a:rPr>
              <a:t>will speak about this slide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Brian will speak about this slide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Brian will speak about this slide</a:t>
            </a:r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87426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Digital Vision Screening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3267721"/>
            <a:ext cx="7772400" cy="1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1800" dirty="0">
                <a:solidFill>
                  <a:srgbClr val="000000"/>
                </a:solidFill>
              </a:rPr>
              <a:t>Shannon Harris, Arvind Rao, Steven Yuan, David Chan, Brian Nguyen, John Chan, </a:t>
            </a:r>
            <a:r>
              <a:rPr lang="en" sz="1800" dirty="0" smtClean="0">
                <a:solidFill>
                  <a:srgbClr val="000000"/>
                </a:solidFill>
              </a:rPr>
              <a:t>Tianyu(Mark</a:t>
            </a:r>
            <a:r>
              <a:rPr lang="en" sz="1800" dirty="0">
                <a:solidFill>
                  <a:srgbClr val="000000"/>
                </a:solidFill>
              </a:rPr>
              <a:t>) Ma, Andrew Nguyen, Byung-Chul In (Brian), Si Li, Xiaomeng Wang, Rolando Cheung Wu, Shumin Gao</a:t>
            </a: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Pupil detection processing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8775" y="1435825"/>
            <a:ext cx="18097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913175" y="1450100"/>
            <a:ext cx="17716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111837" y="1445337"/>
            <a:ext cx="18002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233800" y="1435825"/>
            <a:ext cx="17716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509725" y="3257350"/>
            <a:ext cx="18478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2898875" y="3257337"/>
            <a:ext cx="18002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135662" y="3247812"/>
            <a:ext cx="17526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7205225" y="3243062"/>
            <a:ext cx="1828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Pupil detection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Incorrect Detection            Correct Detection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0" rtl="0">
              <a:buNone/>
            </a:pPr>
            <a:r>
              <a:rPr lang="en"/>
              <a:t>  Random                           JT Brown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5150" y="1894662"/>
            <a:ext cx="2135924" cy="2099724"/>
          </a:xfrm>
          <a:prstGeom prst="rect">
            <a:avLst/>
          </a:prstGeom>
        </p:spPr>
      </p:pic>
      <p:pic>
        <p:nvPicPr>
          <p:cNvPr id="117" name="Shape 1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1333" y="2024050"/>
            <a:ext cx="3025549" cy="18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3600" dirty="0"/>
              <a:t>Sample results from image analysis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47800" y="2175487"/>
            <a:ext cx="6048375" cy="18954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28250" y="1211425"/>
            <a:ext cx="4294799" cy="378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r>
              <a:rPr lang="en" sz="2800"/>
              <a:t>Software</a:t>
            </a:r>
          </a:p>
          <a:p>
            <a:pPr marL="457200" lvl="0" indent="-381000" rtl="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Front-end</a:t>
            </a:r>
          </a:p>
          <a:p>
            <a:pPr marL="914400" lvl="1" indent="-381000" rtl="0">
              <a:lnSpc>
                <a:spcPct val="100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UI polish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More functionalities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Back-end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Code optimization &amp; implementation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Testing on more photos</a:t>
            </a:r>
          </a:p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547000" y="1211425"/>
            <a:ext cx="4596899" cy="393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buNone/>
            </a:pPr>
            <a:r>
              <a:rPr lang="en" sz="2800"/>
              <a:t>Hardware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Camera mounter</a:t>
            </a:r>
          </a:p>
          <a:p>
            <a:pPr marL="457200" lvl="0" indent="-3810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Producing desired photos</a:t>
            </a:r>
          </a:p>
          <a:p>
            <a:pPr lvl="0" rtl="0">
              <a:lnSpc>
                <a:spcPct val="150000"/>
              </a:lnSpc>
              <a:buNone/>
            </a:pPr>
            <a:r>
              <a:rPr lang="en" sz="2800"/>
              <a:t>Client Feedback/Bug Fixes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57600" y="3835750"/>
            <a:ext cx="1975700" cy="11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354625" y="1282525"/>
            <a:ext cx="1975699" cy="115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Future Goals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Questions? 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64457" y="1357700"/>
            <a:ext cx="6615099" cy="354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7175" y="205975"/>
            <a:ext cx="8582699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3600" dirty="0"/>
              <a:t>Client Overview:</a:t>
            </a:r>
            <a:r>
              <a:rPr lang="en" dirty="0"/>
              <a:t> </a:t>
            </a:r>
            <a:r>
              <a:rPr lang="en" sz="3600" dirty="0"/>
              <a:t>Shiley Eye Center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31850" y="1461537"/>
            <a:ext cx="4108024" cy="3405525"/>
          </a:xfrm>
          <a:prstGeom prst="rect">
            <a:avLst/>
          </a:prstGeom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375" y="2160150"/>
            <a:ext cx="4869474" cy="184467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Before This Quarter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03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/>
              <a:t>Hardware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Drafted prototype ideas</a:t>
            </a:r>
          </a:p>
          <a:p>
            <a:pPr lvl="0" rtl="0">
              <a:buNone/>
            </a:pPr>
            <a:r>
              <a:rPr lang="en" sz="2800"/>
              <a:t>Front-end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Photo upload functions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Page movement functions</a:t>
            </a:r>
          </a:p>
          <a:p>
            <a:pPr lvl="0" rtl="0">
              <a:buNone/>
            </a:pPr>
            <a:r>
              <a:rPr lang="en" sz="2800"/>
              <a:t>Back-end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Eye detection and reset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Pupil detection and reset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63500" y="1434362"/>
            <a:ext cx="27241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85750" y="1256850"/>
            <a:ext cx="5407349" cy="40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-45025" y="172200"/>
            <a:ext cx="8868900" cy="806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200400" lvl="0" indent="457200" algn="l" rtl="0">
              <a:buNone/>
            </a:pPr>
            <a:r>
              <a:rPr lang="en" sz="4400"/>
              <a:t> Demo:</a:t>
            </a:r>
          </a:p>
          <a:p>
            <a:pPr algn="ctr">
              <a:buNone/>
            </a:pPr>
            <a:r>
              <a:rPr lang="en" sz="4400" b="0"/>
              <a:t>Hardware and Software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4000" dirty="0" smtClean="0"/>
              <a:t>Hardware progress this quarter</a:t>
            </a:r>
            <a:endParaRPr lang="en" sz="4000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Able to design a new better functioning bracket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Solved the issue of camera and flash rotation using another bracket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Solved red-eye issue taking photos on Asian ethnicity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4000" dirty="0"/>
              <a:t>Front End progress this quarter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414300" y="1351650"/>
            <a:ext cx="4715099" cy="217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/>
              <a:t>Showing the user the eye detection results</a:t>
            </a:r>
          </a:p>
          <a:p>
            <a:pPr marL="457200" lvl="0" indent="-3556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/>
              <a:t>Allowing the user to correct said results if wrong</a:t>
            </a:r>
          </a:p>
          <a:p>
            <a:pPr marL="457200" lvl="0" indent="-3556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/>
              <a:t>Showing the possible diagnosis and referral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3800" y="1344000"/>
            <a:ext cx="2724526" cy="16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3799" y="3265850"/>
            <a:ext cx="2724524" cy="164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810100" y="3268849"/>
            <a:ext cx="2724524" cy="163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4400"/>
              <a:t>Backend Progress this quarter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Completed Strabismus/Anisometropia/Astigmatism Detection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Debugged pupil and eye reset code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Wrote pupillary distance algorithm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Completed OOP structure by adding appropriate get() methods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Example of two patients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49575" y="1449650"/>
            <a:ext cx="3937225" cy="33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5326" y="1398149"/>
            <a:ext cx="2773125" cy="343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3800" dirty="0"/>
              <a:t>Cropped image of one of their eyes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Patient: Random                 Patient: JT Brown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2600" y="2343800"/>
            <a:ext cx="2294550" cy="1438375"/>
          </a:xfrm>
          <a:prstGeom prst="rect">
            <a:avLst/>
          </a:prstGeom>
        </p:spPr>
      </p:pic>
      <p:pic>
        <p:nvPicPr>
          <p:cNvPr id="96" name="Shape 9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325375" y="2486725"/>
            <a:ext cx="2019300" cy="11525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323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paper-plane</vt:lpstr>
      <vt:lpstr>Digital Vision Screening</vt:lpstr>
      <vt:lpstr>Client Overview: Shiley Eye Center</vt:lpstr>
      <vt:lpstr>Before This Quarter</vt:lpstr>
      <vt:lpstr> Demo: Hardware and Software</vt:lpstr>
      <vt:lpstr>Hardware progress this quarter</vt:lpstr>
      <vt:lpstr>Front End progress this quarter</vt:lpstr>
      <vt:lpstr>Backend Progress this quarter</vt:lpstr>
      <vt:lpstr>Example of two patients</vt:lpstr>
      <vt:lpstr>Cropped image of one of their eyes</vt:lpstr>
      <vt:lpstr>Pupil detection processing</vt:lpstr>
      <vt:lpstr>Pupil detection</vt:lpstr>
      <vt:lpstr>Sample results from image analysis</vt:lpstr>
      <vt:lpstr>Future Goals</vt:lpstr>
      <vt:lpstr>Questions?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Vision Screening</dc:title>
  <cp:lastModifiedBy>Shannon</cp:lastModifiedBy>
  <cp:revision>9</cp:revision>
  <dcterms:modified xsi:type="dcterms:W3CDTF">2014-03-14T21:18:52Z</dcterms:modified>
</cp:coreProperties>
</file>