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3" r:id="rId4"/>
    <p:sldId id="269" r:id="rId5"/>
    <p:sldId id="275" r:id="rId6"/>
    <p:sldId id="273" r:id="rId7"/>
    <p:sldId id="276" r:id="rId8"/>
    <p:sldId id="267" r:id="rId9"/>
    <p:sldId id="277" r:id="rId10"/>
    <p:sldId id="268" r:id="rId11"/>
    <p:sldId id="279" r:id="rId12"/>
    <p:sldId id="271" r:id="rId13"/>
    <p:sldId id="278" r:id="rId14"/>
    <p:sldId id="270" r:id="rId15"/>
    <p:sldId id="257" r:id="rId16"/>
    <p:sldId id="280" r:id="rId17"/>
    <p:sldId id="265" r:id="rId18"/>
    <p:sldId id="259" r:id="rId19"/>
    <p:sldId id="272" r:id="rId20"/>
    <p:sldId id="266" r:id="rId21"/>
    <p:sldId id="281" r:id="rId22"/>
    <p:sldId id="274" r:id="rId23"/>
    <p:sldId id="264" r:id="rId24"/>
    <p:sldId id="25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1733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643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55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4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315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343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867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46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86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216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16B92E-EE33-4BA4-AF4F-8F8A23E5B7F0}" type="datetimeFigureOut">
              <a:rPr lang="fr-BE" smtClean="0"/>
              <a:t>19-05-16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82924D3-459B-44AE-A010-DC97B5D3904B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42076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Professional electronic diary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Anthony DI STASIO, Adrien MOUSTY, Tony WIGNY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0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Iterative Use case Diagram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9" y="150125"/>
            <a:ext cx="6018662" cy="649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BE" sz="2000" dirty="0" err="1" smtClean="0"/>
              <a:t>Defining</a:t>
            </a:r>
            <a:r>
              <a:rPr lang="fr-BE" sz="2000" dirty="0" smtClean="0"/>
              <a:t> the </a:t>
            </a:r>
            <a:r>
              <a:rPr lang="fr-BE" sz="2000" dirty="0" err="1" smtClean="0"/>
              <a:t>iteration</a:t>
            </a:r>
            <a:r>
              <a:rPr lang="fr-BE" sz="2000" dirty="0" smtClean="0"/>
              <a:t> 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8990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schemata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761926"/>
            <a:ext cx="10058400" cy="3931920"/>
          </a:xfrm>
        </p:spPr>
        <p:txBody>
          <a:bodyPr/>
          <a:lstStyle/>
          <a:p>
            <a:r>
              <a:rPr lang="fr-BE" sz="2400" dirty="0" smtClean="0"/>
              <a:t>Static context diagram</a:t>
            </a:r>
          </a:p>
          <a:p>
            <a:r>
              <a:rPr lang="fr-BE" sz="2400" dirty="0" smtClean="0"/>
              <a:t>Database schema</a:t>
            </a:r>
          </a:p>
          <a:p>
            <a:r>
              <a:rPr lang="fr-BE" sz="2400" dirty="0" smtClean="0"/>
              <a:t>Use case diagram</a:t>
            </a:r>
          </a:p>
          <a:p>
            <a:r>
              <a:rPr lang="fr-BE" sz="2400" dirty="0"/>
              <a:t>Iterative </a:t>
            </a:r>
            <a:r>
              <a:rPr lang="fr-BE" sz="2400" dirty="0" smtClean="0"/>
              <a:t>use </a:t>
            </a:r>
            <a:r>
              <a:rPr lang="fr-BE" sz="2400" dirty="0"/>
              <a:t>case Diagram</a:t>
            </a:r>
            <a:endParaRPr lang="fr-BE" sz="2400" dirty="0" smtClean="0"/>
          </a:p>
          <a:p>
            <a:r>
              <a:rPr lang="fr-BE" sz="2400" dirty="0" smtClean="0"/>
              <a:t>Sequence diagram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228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200" dirty="0" smtClean="0"/>
              <a:t>Sequence diagram</a:t>
            </a:r>
            <a:endParaRPr lang="fr-BE" sz="32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2" y="1430352"/>
            <a:ext cx="8409308" cy="4125534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BE" sz="2000" dirty="0" err="1" smtClean="0"/>
              <a:t>Defining</a:t>
            </a:r>
            <a:r>
              <a:rPr lang="fr-BE" sz="2000" dirty="0" smtClean="0"/>
              <a:t> the </a:t>
            </a:r>
            <a:r>
              <a:rPr lang="fr-BE" sz="2000" dirty="0" err="1" smtClean="0"/>
              <a:t>methods</a:t>
            </a:r>
            <a:r>
              <a:rPr lang="fr-BE" sz="2000" dirty="0" smtClean="0"/>
              <a:t> in the </a:t>
            </a:r>
            <a:r>
              <a:rPr lang="fr-BE" sz="2000" dirty="0" err="1" smtClean="0"/>
              <a:t>various</a:t>
            </a:r>
            <a:r>
              <a:rPr lang="fr-BE" sz="2000" dirty="0" smtClean="0"/>
              <a:t> classes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1085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schemata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761926"/>
            <a:ext cx="10058400" cy="3931920"/>
          </a:xfrm>
        </p:spPr>
        <p:txBody>
          <a:bodyPr/>
          <a:lstStyle/>
          <a:p>
            <a:r>
              <a:rPr lang="fr-BE" sz="2400" dirty="0" smtClean="0"/>
              <a:t>Static context diagram</a:t>
            </a:r>
          </a:p>
          <a:p>
            <a:r>
              <a:rPr lang="fr-BE" sz="2400" dirty="0" smtClean="0"/>
              <a:t>Database schema</a:t>
            </a:r>
          </a:p>
          <a:p>
            <a:r>
              <a:rPr lang="fr-BE" sz="2400" dirty="0" smtClean="0"/>
              <a:t>Use case diagram</a:t>
            </a:r>
          </a:p>
          <a:p>
            <a:r>
              <a:rPr lang="fr-BE" sz="2400" dirty="0"/>
              <a:t>Iterative </a:t>
            </a:r>
            <a:r>
              <a:rPr lang="fr-BE" sz="2400" dirty="0" smtClean="0"/>
              <a:t>use </a:t>
            </a:r>
            <a:r>
              <a:rPr lang="fr-BE" sz="2400" dirty="0"/>
              <a:t>case Diagram</a:t>
            </a:r>
            <a:endParaRPr lang="fr-BE" sz="2400" dirty="0" smtClean="0"/>
          </a:p>
          <a:p>
            <a:r>
              <a:rPr lang="fr-BE" sz="2400" dirty="0" smtClean="0"/>
              <a:t>Sequence diagram</a:t>
            </a:r>
          </a:p>
          <a:p>
            <a:r>
              <a:rPr lang="fr-BE" sz="2400" dirty="0" smtClean="0"/>
              <a:t>Full class diagram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531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/>
              <a:t>Class diagram</a:t>
            </a:r>
            <a:endParaRPr lang="fr-BE" sz="32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6" y="204717"/>
            <a:ext cx="8760284" cy="6141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BE" sz="2000" dirty="0" err="1" smtClean="0"/>
              <a:t>Defining</a:t>
            </a:r>
            <a:r>
              <a:rPr lang="fr-BE" sz="2000" dirty="0" smtClean="0"/>
              <a:t> the </a:t>
            </a:r>
            <a:r>
              <a:rPr lang="fr-BE" sz="2000" dirty="0" err="1" smtClean="0"/>
              <a:t>attributes</a:t>
            </a:r>
            <a:r>
              <a:rPr lang="fr-BE" sz="2000" dirty="0" smtClean="0"/>
              <a:t> and </a:t>
            </a:r>
            <a:r>
              <a:rPr lang="fr-BE" sz="2000" dirty="0" err="1" smtClean="0"/>
              <a:t>methods</a:t>
            </a:r>
            <a:r>
              <a:rPr lang="fr-BE" sz="2000" dirty="0" smtClean="0"/>
              <a:t> of </a:t>
            </a:r>
            <a:r>
              <a:rPr lang="fr-BE" sz="2000" dirty="0" err="1" smtClean="0"/>
              <a:t>our</a:t>
            </a:r>
            <a:r>
              <a:rPr lang="fr-BE" sz="2000" dirty="0" smtClean="0"/>
              <a:t> classes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2786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23979"/>
            <a:ext cx="10058400" cy="1371600"/>
          </a:xfrm>
        </p:spPr>
        <p:txBody>
          <a:bodyPr/>
          <a:lstStyle/>
          <a:p>
            <a:r>
              <a:rPr lang="fr-BE" dirty="0" smtClean="0"/>
              <a:t>Features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014496"/>
            <a:ext cx="10058400" cy="4329070"/>
          </a:xfrm>
        </p:spPr>
        <p:txBody>
          <a:bodyPr>
            <a:noAutofit/>
          </a:bodyPr>
          <a:lstStyle/>
          <a:p>
            <a:r>
              <a:rPr lang="fr-BE" sz="2400" dirty="0" smtClean="0"/>
              <a:t>Customer’s part</a:t>
            </a:r>
          </a:p>
          <a:p>
            <a:pPr lvl="1"/>
            <a:r>
              <a:rPr lang="fr-BE" sz="2000" dirty="0" err="1" smtClean="0"/>
              <a:t>Sees</a:t>
            </a:r>
            <a:r>
              <a:rPr lang="fr-BE" sz="2000" dirty="0" smtClean="0"/>
              <a:t> the free and </a:t>
            </a:r>
            <a:r>
              <a:rPr lang="fr-BE" sz="2000" dirty="0" err="1" smtClean="0"/>
              <a:t>reserved</a:t>
            </a:r>
            <a:r>
              <a:rPr lang="fr-BE" sz="2000" dirty="0" smtClean="0"/>
              <a:t> </a:t>
            </a:r>
            <a:r>
              <a:rPr lang="fr-BE" sz="2000" dirty="0" err="1" smtClean="0"/>
              <a:t>hours</a:t>
            </a:r>
            <a:endParaRPr lang="fr-BE" sz="2000" dirty="0" smtClean="0"/>
          </a:p>
          <a:p>
            <a:pPr lvl="1"/>
            <a:r>
              <a:rPr lang="fr-BE" sz="2000" dirty="0" err="1" smtClean="0"/>
              <a:t>Sees</a:t>
            </a:r>
            <a:r>
              <a:rPr lang="fr-BE" sz="2000" dirty="0" smtClean="0"/>
              <a:t> </a:t>
            </a:r>
            <a:r>
              <a:rPr lang="fr-BE" sz="2000" dirty="0" err="1" smtClean="0"/>
              <a:t>his</a:t>
            </a:r>
            <a:r>
              <a:rPr lang="fr-BE" sz="2000" dirty="0" smtClean="0"/>
              <a:t>/</a:t>
            </a:r>
            <a:r>
              <a:rPr lang="fr-BE" sz="2000" dirty="0" err="1" smtClean="0"/>
              <a:t>her</a:t>
            </a:r>
            <a:r>
              <a:rPr lang="fr-BE" sz="2000" dirty="0" smtClean="0"/>
              <a:t> </a:t>
            </a:r>
            <a:r>
              <a:rPr lang="fr-BE" sz="2000" dirty="0" err="1" smtClean="0"/>
              <a:t>appointments</a:t>
            </a:r>
            <a:endParaRPr lang="fr-BE" sz="2000" dirty="0" smtClean="0"/>
          </a:p>
          <a:p>
            <a:pPr lvl="1"/>
            <a:r>
              <a:rPr lang="fr-BE" sz="2000" dirty="0" err="1" smtClean="0"/>
              <a:t>Adds</a:t>
            </a:r>
            <a:r>
              <a:rPr lang="fr-BE" sz="2000" dirty="0" smtClean="0"/>
              <a:t> an </a:t>
            </a:r>
            <a:r>
              <a:rPr lang="fr-BE" sz="2000" dirty="0" err="1" smtClean="0"/>
              <a:t>appointment</a:t>
            </a:r>
            <a:endParaRPr lang="fr-BE" sz="2000" dirty="0" smtClean="0"/>
          </a:p>
          <a:p>
            <a:pPr lvl="1"/>
            <a:r>
              <a:rPr lang="fr-BE" sz="2000" dirty="0" err="1" smtClean="0"/>
              <a:t>Deletes</a:t>
            </a:r>
            <a:r>
              <a:rPr lang="fr-BE" sz="2000" dirty="0" smtClean="0"/>
              <a:t>/updates </a:t>
            </a:r>
            <a:r>
              <a:rPr lang="fr-BE" sz="2000" dirty="0" err="1"/>
              <a:t>his</a:t>
            </a:r>
            <a:r>
              <a:rPr lang="fr-BE" sz="2000" dirty="0"/>
              <a:t>/</a:t>
            </a:r>
            <a:r>
              <a:rPr lang="fr-BE" sz="2000" dirty="0" err="1"/>
              <a:t>her</a:t>
            </a:r>
            <a:r>
              <a:rPr lang="fr-BE" sz="2000" dirty="0"/>
              <a:t> </a:t>
            </a:r>
            <a:r>
              <a:rPr lang="fr-BE" sz="2000" dirty="0" err="1"/>
              <a:t>appointments</a:t>
            </a:r>
            <a:endParaRPr lang="fr-BE" sz="2000" dirty="0" smtClean="0"/>
          </a:p>
          <a:p>
            <a:pPr lvl="1"/>
            <a:r>
              <a:rPr lang="fr-BE" sz="2000" dirty="0" err="1" smtClean="0"/>
              <a:t>Adds</a:t>
            </a:r>
            <a:r>
              <a:rPr lang="fr-BE" sz="2000" dirty="0" smtClean="0"/>
              <a:t>/modifies </a:t>
            </a:r>
            <a:r>
              <a:rPr lang="fr-BE" sz="2000" dirty="0" err="1"/>
              <a:t>his</a:t>
            </a:r>
            <a:r>
              <a:rPr lang="fr-BE" sz="2000" dirty="0"/>
              <a:t>/</a:t>
            </a:r>
            <a:r>
              <a:rPr lang="fr-BE" sz="2000" dirty="0" err="1"/>
              <a:t>her</a:t>
            </a:r>
            <a:r>
              <a:rPr lang="fr-BE" sz="2000" dirty="0"/>
              <a:t> profile</a:t>
            </a:r>
            <a:endParaRPr lang="fr-BE" sz="2000" dirty="0" smtClean="0"/>
          </a:p>
          <a:p>
            <a:pPr marL="0" indent="0">
              <a:buNone/>
            </a:pP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91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23979"/>
            <a:ext cx="10058400" cy="1371600"/>
          </a:xfrm>
        </p:spPr>
        <p:txBody>
          <a:bodyPr/>
          <a:lstStyle/>
          <a:p>
            <a:r>
              <a:rPr lang="fr-BE" dirty="0" smtClean="0"/>
              <a:t>Features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014496"/>
            <a:ext cx="10058400" cy="4329070"/>
          </a:xfrm>
        </p:spPr>
        <p:txBody>
          <a:bodyPr>
            <a:noAutofit/>
          </a:bodyPr>
          <a:lstStyle/>
          <a:p>
            <a:r>
              <a:rPr lang="fr-BE" sz="2400" dirty="0" smtClean="0"/>
              <a:t>Social </a:t>
            </a:r>
            <a:r>
              <a:rPr lang="fr-BE" sz="2400" dirty="0" err="1" smtClean="0"/>
              <a:t>worker’s</a:t>
            </a:r>
            <a:r>
              <a:rPr lang="fr-BE" sz="2400" dirty="0" smtClean="0"/>
              <a:t> part</a:t>
            </a:r>
          </a:p>
          <a:p>
            <a:pPr lvl="1"/>
            <a:r>
              <a:rPr lang="fr-BE" sz="2000" dirty="0" err="1" smtClean="0"/>
              <a:t>Sees</a:t>
            </a:r>
            <a:r>
              <a:rPr lang="fr-BE" sz="2000" dirty="0" smtClean="0"/>
              <a:t> all </a:t>
            </a:r>
            <a:r>
              <a:rPr lang="fr-BE" sz="2000" dirty="0" err="1" smtClean="0"/>
              <a:t>appointments</a:t>
            </a:r>
            <a:endParaRPr lang="fr-BE" sz="2000" dirty="0" smtClean="0"/>
          </a:p>
          <a:p>
            <a:pPr lvl="1"/>
            <a:r>
              <a:rPr lang="fr-BE" sz="2000" dirty="0" err="1" smtClean="0"/>
              <a:t>Adds</a:t>
            </a:r>
            <a:r>
              <a:rPr lang="fr-BE" sz="2000" dirty="0" smtClean="0"/>
              <a:t>/</a:t>
            </a:r>
            <a:r>
              <a:rPr lang="fr-BE" sz="2000" dirty="0" err="1" smtClean="0"/>
              <a:t>deletes</a:t>
            </a:r>
            <a:r>
              <a:rPr lang="fr-BE" sz="2000" dirty="0" smtClean="0"/>
              <a:t>/modifies an </a:t>
            </a:r>
            <a:r>
              <a:rPr lang="fr-BE" sz="2000" dirty="0" err="1" smtClean="0"/>
              <a:t>appointment</a:t>
            </a:r>
            <a:endParaRPr lang="fr-BE" sz="2000" dirty="0" smtClean="0"/>
          </a:p>
          <a:p>
            <a:pPr lvl="1"/>
            <a:r>
              <a:rPr lang="fr-BE" sz="2000" dirty="0" err="1" smtClean="0"/>
              <a:t>Sees</a:t>
            </a:r>
            <a:r>
              <a:rPr lang="fr-BE" sz="2000" dirty="0" smtClean="0"/>
              <a:t>/modifies </a:t>
            </a:r>
            <a:r>
              <a:rPr lang="fr-BE" sz="2000" dirty="0" err="1" smtClean="0"/>
              <a:t>his</a:t>
            </a:r>
            <a:r>
              <a:rPr lang="fr-BE" sz="2000" dirty="0" smtClean="0"/>
              <a:t>/</a:t>
            </a:r>
            <a:r>
              <a:rPr lang="fr-BE" sz="2000" dirty="0" err="1" smtClean="0"/>
              <a:t>her</a:t>
            </a:r>
            <a:r>
              <a:rPr lang="fr-BE" sz="2000" dirty="0" smtClean="0"/>
              <a:t> profile</a:t>
            </a:r>
          </a:p>
          <a:p>
            <a:pPr lvl="1"/>
            <a:r>
              <a:rPr lang="fr-BE" sz="2000" dirty="0" err="1" smtClean="0"/>
              <a:t>Adds</a:t>
            </a:r>
            <a:r>
              <a:rPr lang="fr-BE" sz="2000" dirty="0" smtClean="0"/>
              <a:t>/</a:t>
            </a:r>
            <a:r>
              <a:rPr lang="fr-BE" sz="2000" dirty="0" err="1" smtClean="0"/>
              <a:t>deletes</a:t>
            </a:r>
            <a:r>
              <a:rPr lang="fr-BE" sz="2000" dirty="0" smtClean="0"/>
              <a:t>/modifies a user</a:t>
            </a:r>
          </a:p>
          <a:p>
            <a:pPr lvl="1"/>
            <a:r>
              <a:rPr lang="fr-BE" sz="2000" dirty="0" err="1" smtClean="0"/>
              <a:t>Sees</a:t>
            </a:r>
            <a:r>
              <a:rPr lang="fr-BE" sz="2000" dirty="0" smtClean="0"/>
              <a:t> </a:t>
            </a:r>
            <a:r>
              <a:rPr lang="fr-BE" sz="2000" dirty="0" err="1" smtClean="0"/>
              <a:t>details</a:t>
            </a:r>
            <a:r>
              <a:rPr lang="fr-BE" sz="2000" dirty="0" smtClean="0"/>
              <a:t> of a user</a:t>
            </a:r>
          </a:p>
          <a:p>
            <a:pPr lvl="1"/>
            <a:r>
              <a:rPr lang="fr-BE" sz="2000" dirty="0" err="1" smtClean="0"/>
              <a:t>Sees</a:t>
            </a:r>
            <a:r>
              <a:rPr lang="fr-BE" sz="2000" dirty="0" smtClean="0"/>
              <a:t> the user’ login </a:t>
            </a:r>
            <a:r>
              <a:rPr lang="fr-BE" sz="2000" dirty="0" err="1" smtClean="0"/>
              <a:t>history</a:t>
            </a:r>
            <a:endParaRPr lang="fr-BE" sz="2000" dirty="0" smtClean="0"/>
          </a:p>
          <a:p>
            <a:pPr marL="0" indent="0">
              <a:buNone/>
            </a:pP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18255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Tools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 smtClean="0"/>
              <a:t>StarUML</a:t>
            </a:r>
            <a:endParaRPr lang="fr-BE" sz="2800" dirty="0" smtClean="0"/>
          </a:p>
          <a:p>
            <a:r>
              <a:rPr lang="fr-BE" sz="2800" dirty="0" smtClean="0"/>
              <a:t>DB-Main</a:t>
            </a:r>
          </a:p>
          <a:p>
            <a:r>
              <a:rPr lang="fr-BE" sz="2800" dirty="0" smtClean="0"/>
              <a:t>Visual Studio 2015</a:t>
            </a:r>
          </a:p>
          <a:p>
            <a:r>
              <a:rPr lang="fr-BE" sz="2800" dirty="0" smtClean="0"/>
              <a:t>Blend</a:t>
            </a:r>
          </a:p>
          <a:p>
            <a:r>
              <a:rPr lang="fr-BE" sz="2800" dirty="0" smtClean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319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err="1" smtClean="0"/>
              <a:t>Novelties</a:t>
            </a:r>
            <a:endParaRPr lang="fr-BE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 smtClean="0"/>
              <a:t>NuGet</a:t>
            </a:r>
            <a:r>
              <a:rPr lang="fr-BE" sz="2800" dirty="0" smtClean="0"/>
              <a:t> </a:t>
            </a:r>
          </a:p>
          <a:p>
            <a:pPr lvl="1"/>
            <a:r>
              <a:rPr lang="fr-BE" sz="2400" dirty="0" err="1" smtClean="0"/>
              <a:t>Add</a:t>
            </a:r>
            <a:r>
              <a:rPr lang="fr-BE" sz="2400" dirty="0" smtClean="0"/>
              <a:t> </a:t>
            </a:r>
            <a:r>
              <a:rPr lang="fr-BE" sz="2400" dirty="0" err="1" smtClean="0"/>
              <a:t>theme</a:t>
            </a:r>
            <a:r>
              <a:rPr lang="fr-BE" sz="2400" dirty="0" smtClean="0"/>
              <a:t> and </a:t>
            </a:r>
            <a:r>
              <a:rPr lang="fr-BE" sz="2400" dirty="0" err="1" smtClean="0"/>
              <a:t>some</a:t>
            </a:r>
            <a:r>
              <a:rPr lang="fr-BE" sz="2400" dirty="0" smtClean="0"/>
              <a:t> </a:t>
            </a:r>
            <a:r>
              <a:rPr lang="fr-BE" sz="2400" dirty="0" err="1" smtClean="0"/>
              <a:t>other</a:t>
            </a:r>
            <a:r>
              <a:rPr lang="fr-BE" sz="2400" dirty="0" smtClean="0"/>
              <a:t> </a:t>
            </a:r>
            <a:r>
              <a:rPr lang="fr-BE" sz="2400" dirty="0" err="1" smtClean="0"/>
              <a:t>features</a:t>
            </a:r>
            <a:r>
              <a:rPr lang="fr-BE" sz="2400" dirty="0" smtClean="0"/>
              <a:t> (Google </a:t>
            </a:r>
            <a:r>
              <a:rPr lang="fr-BE" sz="2400" dirty="0" err="1" smtClean="0"/>
              <a:t>Maps</a:t>
            </a:r>
            <a:r>
              <a:rPr lang="fr-BE" sz="2400" dirty="0" smtClean="0"/>
              <a:t>, …)</a:t>
            </a:r>
            <a:endParaRPr lang="fr-BE" sz="2400" dirty="0"/>
          </a:p>
          <a:p>
            <a:r>
              <a:rPr lang="fr-BE" sz="2800" dirty="0" smtClean="0"/>
              <a:t>Azure</a:t>
            </a:r>
          </a:p>
          <a:p>
            <a:pPr lvl="1"/>
            <a:r>
              <a:rPr lang="fr-BE" sz="2400" dirty="0" smtClean="0"/>
              <a:t>Online </a:t>
            </a:r>
            <a:r>
              <a:rPr lang="fr-BE" sz="2400" dirty="0" err="1" smtClean="0"/>
              <a:t>database</a:t>
            </a:r>
            <a:endParaRPr lang="fr-BE" sz="2400" dirty="0" smtClean="0"/>
          </a:p>
          <a:p>
            <a:r>
              <a:rPr lang="fr-BE" sz="2800" dirty="0" smtClean="0"/>
              <a:t>« </a:t>
            </a:r>
            <a:r>
              <a:rPr lang="fr-BE" sz="2800" dirty="0" err="1" smtClean="0"/>
              <a:t>Sprocs</a:t>
            </a:r>
            <a:r>
              <a:rPr lang="fr-BE" sz="2800" dirty="0" smtClean="0"/>
              <a:t> »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3964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err="1" smtClean="0"/>
              <a:t>NuGet</a:t>
            </a:r>
            <a:endParaRPr lang="fr-BE" sz="5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1" y="1119270"/>
            <a:ext cx="8415986" cy="4671930"/>
          </a:xfrm>
        </p:spPr>
      </p:pic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BE" sz="2400" dirty="0" smtClean="0"/>
              <a:t>A Visual Studio extension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541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Table of contents	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707335"/>
            <a:ext cx="10058400" cy="3931920"/>
          </a:xfrm>
        </p:spPr>
        <p:txBody>
          <a:bodyPr/>
          <a:lstStyle/>
          <a:p>
            <a:r>
              <a:rPr lang="fr-BE" sz="2000" dirty="0" smtClean="0"/>
              <a:t>Why social </a:t>
            </a:r>
            <a:r>
              <a:rPr lang="fr-BE" sz="2000" dirty="0" err="1" smtClean="0"/>
              <a:t>worker</a:t>
            </a:r>
            <a:r>
              <a:rPr lang="fr-BE" sz="2000" dirty="0" smtClean="0"/>
              <a:t> ?</a:t>
            </a:r>
          </a:p>
          <a:p>
            <a:r>
              <a:rPr lang="fr-BE" sz="2000" dirty="0" smtClean="0"/>
              <a:t>Our </a:t>
            </a:r>
            <a:r>
              <a:rPr lang="fr-BE" sz="2000" dirty="0" err="1" smtClean="0"/>
              <a:t>schemata</a:t>
            </a:r>
            <a:endParaRPr lang="fr-BE" sz="2000" dirty="0" smtClean="0"/>
          </a:p>
          <a:p>
            <a:r>
              <a:rPr lang="fr-BE" sz="2000" dirty="0" smtClean="0"/>
              <a:t>Features</a:t>
            </a:r>
          </a:p>
          <a:p>
            <a:r>
              <a:rPr lang="fr-BE" sz="2000" dirty="0" smtClean="0"/>
              <a:t>Tools </a:t>
            </a:r>
            <a:r>
              <a:rPr lang="fr-BE" sz="2000" dirty="0" err="1" smtClean="0"/>
              <a:t>used</a:t>
            </a:r>
            <a:endParaRPr lang="fr-BE" sz="2000" dirty="0" smtClean="0"/>
          </a:p>
          <a:p>
            <a:r>
              <a:rPr lang="fr-BE" sz="2000" dirty="0" err="1" smtClean="0"/>
              <a:t>Novelties</a:t>
            </a:r>
            <a:endParaRPr lang="fr-BE" sz="2000" dirty="0" smtClean="0"/>
          </a:p>
          <a:p>
            <a:r>
              <a:rPr lang="fr-BE" sz="2000" dirty="0" smtClean="0"/>
              <a:t>A short </a:t>
            </a:r>
            <a:r>
              <a:rPr lang="fr-BE" sz="2000" dirty="0" err="1" smtClean="0"/>
              <a:t>demonstration</a:t>
            </a:r>
            <a:r>
              <a:rPr lang="fr-BE" sz="2000" dirty="0" smtClean="0"/>
              <a:t> of </a:t>
            </a:r>
            <a:r>
              <a:rPr lang="fr-BE" sz="2000" dirty="0" err="1" smtClean="0"/>
              <a:t>our</a:t>
            </a:r>
            <a:r>
              <a:rPr lang="fr-BE" sz="2000" dirty="0" smtClean="0"/>
              <a:t> application</a:t>
            </a:r>
          </a:p>
          <a:p>
            <a:r>
              <a:rPr lang="fr-BE" sz="2000" dirty="0" err="1" smtClean="0"/>
              <a:t>Problems</a:t>
            </a:r>
            <a:r>
              <a:rPr lang="fr-BE" sz="2000" dirty="0" smtClean="0"/>
              <a:t> </a:t>
            </a:r>
            <a:r>
              <a:rPr lang="fr-BE" sz="2000" dirty="0" err="1" smtClean="0"/>
              <a:t>encountered</a:t>
            </a:r>
            <a:endParaRPr lang="fr-BE" sz="2000" dirty="0" smtClean="0"/>
          </a:p>
          <a:p>
            <a:r>
              <a:rPr lang="fr-BE" sz="2000" dirty="0" smtClean="0"/>
              <a:t>Conclusion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23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Azure</a:t>
            </a:r>
            <a:endParaRPr lang="fr-BE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BE" dirty="0"/>
          </a:p>
          <a:p>
            <a:r>
              <a:rPr lang="fr-BE" sz="2400" dirty="0" smtClean="0"/>
              <a:t>Online </a:t>
            </a:r>
            <a:r>
              <a:rPr lang="fr-BE" sz="2400" dirty="0" err="1" smtClean="0"/>
              <a:t>database</a:t>
            </a:r>
            <a:endParaRPr lang="fr-BE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1" y="1136794"/>
            <a:ext cx="8705956" cy="4197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34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Azure</a:t>
            </a:r>
            <a:endParaRPr lang="fr-BE" sz="5400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66" y="-57128"/>
            <a:ext cx="6188882" cy="6915128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0196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1012209" y="2648815"/>
            <a:ext cx="10058400" cy="1371600"/>
          </a:xfrm>
        </p:spPr>
        <p:txBody>
          <a:bodyPr/>
          <a:lstStyle/>
          <a:p>
            <a:r>
              <a:rPr lang="fr-BE" dirty="0" err="1" smtClean="0"/>
              <a:t>Presentation</a:t>
            </a:r>
            <a:r>
              <a:rPr lang="fr-BE" dirty="0" smtClean="0"/>
              <a:t> of </a:t>
            </a:r>
            <a:r>
              <a:rPr lang="fr-BE" dirty="0" err="1" smtClean="0"/>
              <a:t>our</a:t>
            </a:r>
            <a:r>
              <a:rPr lang="fr-BE" dirty="0" smtClean="0"/>
              <a:t> application</a:t>
            </a:r>
            <a:endParaRPr lang="fr-BE" dirty="0"/>
          </a:p>
        </p:txBody>
      </p:sp>
      <p:sp>
        <p:nvSpPr>
          <p:cNvPr id="18" name="Rectangle 17"/>
          <p:cNvSpPr/>
          <p:nvPr/>
        </p:nvSpPr>
        <p:spPr>
          <a:xfrm>
            <a:off x="739253" y="2126788"/>
            <a:ext cx="10604311" cy="2415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8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Problems</a:t>
            </a:r>
            <a:r>
              <a:rPr lang="fr-BE" dirty="0" smtClean="0"/>
              <a:t> </a:t>
            </a:r>
            <a:r>
              <a:rPr lang="fr-BE" dirty="0" err="1" smtClean="0"/>
              <a:t>encounter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How to </a:t>
            </a:r>
            <a:r>
              <a:rPr lang="fr-BE" dirty="0" err="1" smtClean="0"/>
              <a:t>correctly</a:t>
            </a:r>
            <a:r>
              <a:rPr lang="fr-BE" dirty="0"/>
              <a:t> display the </a:t>
            </a:r>
            <a:r>
              <a:rPr lang="fr-BE" dirty="0" err="1" smtClean="0"/>
              <a:t>appointments</a:t>
            </a:r>
            <a:endParaRPr lang="fr-BE" dirty="0" smtClean="0"/>
          </a:p>
          <a:p>
            <a:r>
              <a:rPr lang="fr-BE" dirty="0" smtClean="0"/>
              <a:t>How to </a:t>
            </a:r>
            <a:r>
              <a:rPr lang="fr-BE" dirty="0" err="1" smtClean="0"/>
              <a:t>verify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a time slot </a:t>
            </a:r>
            <a:r>
              <a:rPr lang="fr-BE" dirty="0" err="1" smtClean="0"/>
              <a:t>isn’t</a:t>
            </a:r>
            <a:r>
              <a:rPr lang="fr-BE" dirty="0" smtClean="0"/>
              <a:t> </a:t>
            </a:r>
            <a:r>
              <a:rPr lang="fr-BE" dirty="0" err="1" smtClean="0"/>
              <a:t>available</a:t>
            </a:r>
            <a:endParaRPr lang="fr-BE" dirty="0" smtClean="0"/>
          </a:p>
          <a:p>
            <a:r>
              <a:rPr lang="fr-BE" dirty="0" smtClean="0"/>
              <a:t>How to </a:t>
            </a:r>
            <a:r>
              <a:rPr lang="fr-BE" dirty="0" err="1" smtClean="0"/>
              <a:t>transform</a:t>
            </a:r>
            <a:r>
              <a:rPr lang="fr-BE" dirty="0" smtClean="0"/>
              <a:t> </a:t>
            </a:r>
            <a:r>
              <a:rPr lang="fr-BE" dirty="0" err="1"/>
              <a:t>L</a:t>
            </a:r>
            <a:r>
              <a:rPr lang="fr-BE" dirty="0" err="1" smtClean="0"/>
              <a:t>inq</a:t>
            </a:r>
            <a:r>
              <a:rPr lang="fr-BE" dirty="0" smtClean="0"/>
              <a:t> </a:t>
            </a:r>
            <a:r>
              <a:rPr lang="fr-BE" dirty="0" err="1" smtClean="0"/>
              <a:t>queries</a:t>
            </a:r>
            <a:r>
              <a:rPr lang="fr-BE" dirty="0" smtClean="0"/>
              <a:t> </a:t>
            </a:r>
            <a:r>
              <a:rPr lang="fr-BE" dirty="0" err="1" smtClean="0"/>
              <a:t>into</a:t>
            </a:r>
            <a:r>
              <a:rPr lang="fr-BE" dirty="0" smtClean="0"/>
              <a:t> « </a:t>
            </a:r>
            <a:r>
              <a:rPr lang="fr-BE" dirty="0" err="1" smtClean="0"/>
              <a:t>sprocs</a:t>
            </a:r>
            <a:r>
              <a:rPr lang="fr-BE" dirty="0" smtClean="0"/>
              <a:t> »</a:t>
            </a:r>
          </a:p>
          <a:p>
            <a:r>
              <a:rPr lang="fr-BE" dirty="0" smtClean="0"/>
              <a:t>Communication </a:t>
            </a:r>
            <a:r>
              <a:rPr lang="fr-BE" dirty="0" err="1" smtClean="0"/>
              <a:t>within</a:t>
            </a:r>
            <a:r>
              <a:rPr lang="fr-BE" dirty="0" smtClean="0"/>
              <a:t> </a:t>
            </a:r>
            <a:r>
              <a:rPr lang="fr-BE" dirty="0" err="1" smtClean="0"/>
              <a:t>our</a:t>
            </a:r>
            <a:r>
              <a:rPr lang="fr-BE" dirty="0" smtClean="0"/>
              <a:t> group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32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Conclusion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Anthony’s</a:t>
            </a:r>
            <a:r>
              <a:rPr lang="fr-BE" dirty="0" smtClean="0"/>
              <a:t> opinion</a:t>
            </a:r>
          </a:p>
          <a:p>
            <a:r>
              <a:rPr lang="fr-BE" dirty="0" err="1" smtClean="0"/>
              <a:t>Adrien’s</a:t>
            </a:r>
            <a:r>
              <a:rPr lang="fr-BE" dirty="0" smtClean="0"/>
              <a:t> opinion</a:t>
            </a:r>
          </a:p>
          <a:p>
            <a:r>
              <a:rPr lang="fr-BE" dirty="0" err="1" smtClean="0"/>
              <a:t>Tony’s</a:t>
            </a:r>
            <a:r>
              <a:rPr lang="fr-BE" dirty="0" smtClean="0"/>
              <a:t> opinion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116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schemata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761926"/>
            <a:ext cx="10058400" cy="524074"/>
          </a:xfrm>
        </p:spPr>
        <p:txBody>
          <a:bodyPr/>
          <a:lstStyle/>
          <a:p>
            <a:r>
              <a:rPr lang="fr-BE" sz="2400" dirty="0" smtClean="0"/>
              <a:t>Static context diagram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534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200" dirty="0" smtClean="0"/>
              <a:t>Static context diagram</a:t>
            </a:r>
            <a:endParaRPr lang="fr-BE" sz="32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7" y="791570"/>
            <a:ext cx="8456940" cy="5240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9296400" y="2487598"/>
            <a:ext cx="2430780" cy="3505200"/>
          </a:xfrm>
        </p:spPr>
        <p:txBody>
          <a:bodyPr>
            <a:normAutofit/>
          </a:bodyPr>
          <a:lstStyle/>
          <a:p>
            <a:r>
              <a:rPr lang="fr-BE" sz="2000" dirty="0" err="1" smtClean="0"/>
              <a:t>Defining</a:t>
            </a:r>
            <a:r>
              <a:rPr lang="fr-BE" sz="2000" dirty="0" smtClean="0"/>
              <a:t> the actors of </a:t>
            </a:r>
            <a:r>
              <a:rPr lang="fr-BE" sz="2000" dirty="0" err="1" smtClean="0"/>
              <a:t>our</a:t>
            </a:r>
            <a:r>
              <a:rPr lang="fr-BE" sz="2000" dirty="0" smtClean="0"/>
              <a:t> application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14664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schemata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761926"/>
            <a:ext cx="10058400" cy="1088850"/>
          </a:xfrm>
        </p:spPr>
        <p:txBody>
          <a:bodyPr/>
          <a:lstStyle/>
          <a:p>
            <a:r>
              <a:rPr lang="fr-BE" sz="2400" dirty="0" smtClean="0"/>
              <a:t>Static context diagram</a:t>
            </a:r>
          </a:p>
          <a:p>
            <a:r>
              <a:rPr lang="fr-BE" sz="2400" dirty="0" smtClean="0"/>
              <a:t>Database schema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9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Database schema</a:t>
            </a:r>
            <a:endParaRPr lang="fr-BE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r="1189"/>
          <a:stretch>
            <a:fillRect/>
          </a:stretch>
        </p:blipFill>
        <p:spPr/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BE" sz="2000" dirty="0" err="1" smtClean="0"/>
              <a:t>Defining</a:t>
            </a:r>
            <a:r>
              <a:rPr lang="fr-BE" sz="2000" dirty="0" smtClean="0"/>
              <a:t> the </a:t>
            </a:r>
            <a:r>
              <a:rPr lang="fr-BE" sz="2000" dirty="0" err="1" smtClean="0"/>
              <a:t>attrbutes</a:t>
            </a:r>
            <a:r>
              <a:rPr lang="fr-BE" sz="2000" dirty="0" smtClean="0"/>
              <a:t> and the links </a:t>
            </a:r>
            <a:r>
              <a:rPr lang="fr-BE" sz="2000" dirty="0" err="1" smtClean="0"/>
              <a:t>between</a:t>
            </a:r>
            <a:r>
              <a:rPr lang="fr-BE" sz="2000" dirty="0" smtClean="0"/>
              <a:t> the tables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27740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schemata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761926"/>
            <a:ext cx="10058400" cy="3931920"/>
          </a:xfrm>
        </p:spPr>
        <p:txBody>
          <a:bodyPr/>
          <a:lstStyle/>
          <a:p>
            <a:r>
              <a:rPr lang="fr-BE" sz="2400" dirty="0" smtClean="0"/>
              <a:t>Static context diagram</a:t>
            </a:r>
          </a:p>
          <a:p>
            <a:r>
              <a:rPr lang="fr-BE" sz="2400" dirty="0" smtClean="0"/>
              <a:t>Database schema</a:t>
            </a:r>
          </a:p>
          <a:p>
            <a:r>
              <a:rPr lang="fr-BE" sz="2400" dirty="0" smtClean="0"/>
              <a:t>Use case diagram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441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6400" y="1139655"/>
            <a:ext cx="2430780" cy="1645920"/>
          </a:xfrm>
        </p:spPr>
        <p:txBody>
          <a:bodyPr>
            <a:noAutofit/>
          </a:bodyPr>
          <a:lstStyle/>
          <a:p>
            <a:r>
              <a:rPr lang="fr-BE" sz="4000" dirty="0" smtClean="0"/>
              <a:t>Use case diagram</a:t>
            </a:r>
            <a:endParaRPr lang="fr-BE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" y="265298"/>
            <a:ext cx="7015606" cy="6367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9296400" y="2922052"/>
            <a:ext cx="2430780" cy="2209506"/>
          </a:xfrm>
        </p:spPr>
        <p:txBody>
          <a:bodyPr>
            <a:noAutofit/>
          </a:bodyPr>
          <a:lstStyle/>
          <a:p>
            <a:r>
              <a:rPr lang="fr-BE" sz="2400" dirty="0" smtClean="0"/>
              <a:t>Interactions between actors and the system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9802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Our </a:t>
            </a:r>
            <a:r>
              <a:rPr lang="fr-BE" dirty="0" err="1" smtClean="0"/>
              <a:t>schemata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800" y="1761926"/>
            <a:ext cx="10058400" cy="3931920"/>
          </a:xfrm>
        </p:spPr>
        <p:txBody>
          <a:bodyPr/>
          <a:lstStyle/>
          <a:p>
            <a:r>
              <a:rPr lang="fr-BE" sz="2400" dirty="0" smtClean="0"/>
              <a:t>Static context diagram</a:t>
            </a:r>
          </a:p>
          <a:p>
            <a:r>
              <a:rPr lang="fr-BE" sz="2400" dirty="0" smtClean="0"/>
              <a:t>Database schema</a:t>
            </a:r>
          </a:p>
          <a:p>
            <a:r>
              <a:rPr lang="fr-BE" sz="2400" dirty="0" smtClean="0"/>
              <a:t>Use case diagram</a:t>
            </a:r>
          </a:p>
          <a:p>
            <a:r>
              <a:rPr lang="fr-BE" sz="2400" dirty="0"/>
              <a:t>Iterative </a:t>
            </a:r>
            <a:r>
              <a:rPr lang="fr-BE" sz="2400" dirty="0" smtClean="0"/>
              <a:t>use </a:t>
            </a:r>
            <a:r>
              <a:rPr lang="fr-BE" sz="2400" dirty="0"/>
              <a:t>case Diagram</a:t>
            </a:r>
            <a:endParaRPr lang="fr-BE" sz="2400" dirty="0" smtClean="0"/>
          </a:p>
          <a:p>
            <a:endParaRPr lang="fr-BE" sz="2400" dirty="0" smtClean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9111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475</TotalTime>
  <Words>278</Words>
  <Application>Microsoft Office PowerPoint</Application>
  <PresentationFormat>Grand écran</PresentationFormat>
  <Paragraphs>93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Savon</vt:lpstr>
      <vt:lpstr>Professional electronic diary</vt:lpstr>
      <vt:lpstr>Table of contents </vt:lpstr>
      <vt:lpstr>Our schemata</vt:lpstr>
      <vt:lpstr>Static context diagram</vt:lpstr>
      <vt:lpstr>Our schemata</vt:lpstr>
      <vt:lpstr>Database schema</vt:lpstr>
      <vt:lpstr>Our schemata</vt:lpstr>
      <vt:lpstr>Use case diagram</vt:lpstr>
      <vt:lpstr>Our schemata</vt:lpstr>
      <vt:lpstr>Iterative Use case Diagram</vt:lpstr>
      <vt:lpstr>Our schemata</vt:lpstr>
      <vt:lpstr>Sequence diagram</vt:lpstr>
      <vt:lpstr>Our schemata</vt:lpstr>
      <vt:lpstr>Class diagram</vt:lpstr>
      <vt:lpstr>Features</vt:lpstr>
      <vt:lpstr>Features</vt:lpstr>
      <vt:lpstr>Tools used</vt:lpstr>
      <vt:lpstr>Novelties</vt:lpstr>
      <vt:lpstr>NuGet</vt:lpstr>
      <vt:lpstr>Azure</vt:lpstr>
      <vt:lpstr>Azure</vt:lpstr>
      <vt:lpstr>Presentation of our application</vt:lpstr>
      <vt:lpstr>Problems encounter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electronic agenda</dc:title>
  <dc:creator>Anthony Di Stasio</dc:creator>
  <cp:lastModifiedBy>Anthony Di Stasio</cp:lastModifiedBy>
  <cp:revision>56</cp:revision>
  <dcterms:created xsi:type="dcterms:W3CDTF">2016-05-07T23:32:16Z</dcterms:created>
  <dcterms:modified xsi:type="dcterms:W3CDTF">2016-05-19T21:12:14Z</dcterms:modified>
</cp:coreProperties>
</file>