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403" r:id="rId3"/>
    <p:sldId id="407" r:id="rId4"/>
    <p:sldId id="411" r:id="rId5"/>
    <p:sldId id="412" r:id="rId6"/>
    <p:sldId id="404" r:id="rId7"/>
    <p:sldId id="406" r:id="rId8"/>
    <p:sldId id="409" r:id="rId9"/>
    <p:sldId id="410" r:id="rId10"/>
    <p:sldId id="398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810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7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8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3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%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0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8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8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1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803563" y="475691"/>
            <a:ext cx="107804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总论 必听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第零讲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83884" y="53007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0545" y="530079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46766" y="2101550"/>
            <a:ext cx="6345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基础第一讲 导学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71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0001" y="1838314"/>
            <a:ext cx="4765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对于完全的初学者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对于有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基础的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710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9746" y="272751"/>
            <a:ext cx="1072341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内容划分（写给有基础的小伙伴）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1~5 	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6~8	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8~17	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1~5, 8	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7	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消息机制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6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70220" y="2226241"/>
            <a:ext cx="4765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 数据库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ASP.NET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640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04986" y="410824"/>
            <a:ext cx="10276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为什么不自学？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059" y="1677265"/>
            <a:ext cx="3705225" cy="466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61" y="1677265"/>
            <a:ext cx="3252292" cy="466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149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16727" y="300460"/>
            <a:ext cx="925483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视频时间分布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43, 47, </a:t>
            </a:r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74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</a:p>
          <a:p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94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43</a:t>
            </a:r>
          </a:p>
          <a:p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83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46, </a:t>
            </a:r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45, </a:t>
            </a:r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87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20, </a:t>
            </a:r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46, 57</a:t>
            </a: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50, 32, 58, 23, 49, </a:t>
            </a:r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87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69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36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1488m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24H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486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20837" y="1810605"/>
            <a:ext cx="61652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务必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敲代码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千万不要只看不练！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324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5710" y="1145587"/>
            <a:ext cx="77169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先看一下视频文字介绍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一开始会枯燥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敲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分解步骤，场景引入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536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66110" y="368471"/>
            <a:ext cx="852054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，引入场景 问题 需求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 	</a:t>
            </a: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 和 循环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 	</a:t>
            </a: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 和 参数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 	</a:t>
            </a: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 	</a:t>
            </a: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	</a:t>
            </a: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 	</a:t>
            </a: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 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</a:p>
          <a:p>
            <a:pPr marL="742950" indent="-742950">
              <a:buAutoNum type="arabicPlain" startAt="11"/>
            </a:pP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多播委托 事件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lain" startAt="11"/>
            </a:pP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自定义集合 常用集合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lain" startAt="11"/>
            </a:pP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扩展方法 查询运算符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lain" startAt="11"/>
            </a:pPr>
            <a:endParaRPr lang="en-US" altLang="zh-C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588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27767</TotalTime>
  <Words>168</Words>
  <Application>Microsoft Office PowerPoint</Application>
  <PresentationFormat>宽屏</PresentationFormat>
  <Paragraphs>67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2302</cp:revision>
  <dcterms:created xsi:type="dcterms:W3CDTF">2014-03-11T09:07:02Z</dcterms:created>
  <dcterms:modified xsi:type="dcterms:W3CDTF">2014-05-07T02:00:26Z</dcterms:modified>
</cp:coreProperties>
</file>