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65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81" r:id="rId15"/>
    <p:sldId id="282" r:id="rId16"/>
    <p:sldId id="283" r:id="rId17"/>
    <p:sldId id="285" r:id="rId18"/>
    <p:sldId id="286" r:id="rId19"/>
    <p:sldId id="279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87590" autoAdjust="0"/>
  </p:normalViewPr>
  <p:slideViewPr>
    <p:cSldViewPr snapToGrid="0">
      <p:cViewPr varScale="1">
        <p:scale>
          <a:sx n="65" d="100"/>
          <a:sy n="65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5593" y="475691"/>
            <a:ext cx="4432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导学</a:t>
            </a:r>
            <a:endParaRPr lang="en-US" altLang="zh-CN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第一讲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5227" y="530079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888" y="530079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9171" y="805218"/>
            <a:ext cx="35702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一行多条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另一种写法</a:t>
            </a:r>
          </a:p>
        </p:txBody>
      </p:sp>
    </p:spTree>
    <p:extLst>
      <p:ext uri="{BB962C8B-B14F-4D97-AF65-F5344CB8AC3E}">
        <p14:creationId xmlns:p14="http://schemas.microsoft.com/office/powerpoint/2010/main" val="2457357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1248" y="668740"/>
            <a:ext cx="526297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变量的声明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作用域、作用范围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一条语句，多个变量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179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09775" y="608270"/>
            <a:ext cx="92256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变量命名规范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字母或下划线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后跟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任意数量字母、数字、下划线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变量习惯上用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大小写形式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变量的赋值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95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0114" y="1624083"/>
            <a:ext cx="36038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赋值，使用 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多次赋值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35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7659" y="195163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输入与输出</a:t>
            </a:r>
          </a:p>
        </p:txBody>
      </p:sp>
    </p:spTree>
    <p:extLst>
      <p:ext uri="{BB962C8B-B14F-4D97-AF65-F5344CB8AC3E}">
        <p14:creationId xmlns:p14="http://schemas.microsoft.com/office/powerpoint/2010/main" val="3665354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1373" y="1214650"/>
            <a:ext cx="46987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格式化位置的调换</a:t>
            </a:r>
          </a:p>
        </p:txBody>
      </p:sp>
    </p:spTree>
    <p:extLst>
      <p:ext uri="{BB962C8B-B14F-4D97-AF65-F5344CB8AC3E}">
        <p14:creationId xmlns:p14="http://schemas.microsoft.com/office/powerpoint/2010/main" val="1066087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5456" y="196527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3798252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6531" y="586854"/>
            <a:ext cx="58400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这节课</a:t>
            </a:r>
            <a:endParaRPr lang="en-US" altLang="zh-CN" sz="4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我们熟悉了基本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简单接触一下</a:t>
            </a: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输入与输出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209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5964" y="1815153"/>
            <a:ext cx="413446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下节课</a:t>
            </a:r>
            <a:endParaRPr lang="en-US" altLang="zh-CN" sz="4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我们来学习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92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5838" y="313899"/>
            <a:ext cx="611419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static Main(string[] </a:t>
            </a:r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字符的不可变性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System.Console.Read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System.Console.ReadKey</a:t>
            </a:r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026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24335" y="668740"/>
            <a:ext cx="91614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发音纠正，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 Sharp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“井”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好不好？有用吗？有前途吗？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学习主线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2639" y="928047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35272" y="968991"/>
            <a:ext cx="4711546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面向观众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喜欢计算机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想深入学习编程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工作需要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3728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177" y="968697"/>
            <a:ext cx="11177516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  <a:r>
              <a:rPr lang="zh-CN" alt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4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敲代码后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模仿，建议暂停视屏，不要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照抄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看到代码的成长，因此时间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长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尽量用应用场景引出问题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4114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0011" y="1382174"/>
            <a:ext cx="72970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最终目标</a:t>
            </a:r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能用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编写 控制台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425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44788" y="130433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4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Winform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ASP.NET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58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12022" y="855975"/>
            <a:ext cx="6356740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44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= VS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Csc.exe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记事本，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Notepad++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后期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018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0238" y="1937981"/>
            <a:ext cx="30059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输出一句话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4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6150" y="1774208"/>
            <a:ext cx="13131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68952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2291</TotalTime>
  <Words>236</Words>
  <Application>Microsoft Office PowerPoint</Application>
  <PresentationFormat>宽屏</PresentationFormat>
  <Paragraphs>100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301</cp:revision>
  <dcterms:created xsi:type="dcterms:W3CDTF">2014-03-11T09:07:02Z</dcterms:created>
  <dcterms:modified xsi:type="dcterms:W3CDTF">2014-12-17T03:25:54Z</dcterms:modified>
</cp:coreProperties>
</file>