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350" r:id="rId3"/>
    <p:sldId id="265" r:id="rId4"/>
    <p:sldId id="269" r:id="rId5"/>
    <p:sldId id="352" r:id="rId6"/>
    <p:sldId id="353" r:id="rId7"/>
    <p:sldId id="354" r:id="rId8"/>
    <p:sldId id="355" r:id="rId9"/>
    <p:sldId id="357" r:id="rId10"/>
    <p:sldId id="358" r:id="rId11"/>
    <p:sldId id="360" r:id="rId12"/>
    <p:sldId id="362" r:id="rId13"/>
    <p:sldId id="359" r:id="rId14"/>
    <p:sldId id="363" r:id="rId15"/>
    <p:sldId id="351" r:id="rId16"/>
    <p:sldId id="287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1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61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5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35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0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5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1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4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5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6452" y="475691"/>
            <a:ext cx="50417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 </a:t>
            </a:r>
            <a:r>
              <a:rPr lang="en-US" altLang="zh-C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444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4449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8919" y="1978928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自己尝试修改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最大最小方法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721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9426" y="1364777"/>
            <a:ext cx="78646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，对 委托 的化简写法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Lambda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翻过去 看一下格式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244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4142" y="259309"/>
            <a:ext cx="756328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(type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…) =&gt; { … }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…) =&gt; { … }</a:t>
            </a: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=&gt; { … }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=&gt; { … }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，但是只能有一条语句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03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79175" y="1160062"/>
            <a:ext cx="90365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系统自带的 泛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Action&lt;&gt;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List&lt;T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&gt;.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&lt;&gt;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List&lt;T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&gt;.Sum()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Predicate&lt;&gt;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List&lt;T&gt;.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List&lt;T&gt;.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Find ()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15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84393" y="1637732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访问外部变量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71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0114" y="1924336"/>
            <a:ext cx="2441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表达式树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321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1750" y="1815154"/>
            <a:ext cx="244169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多播委托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76466" y="136481"/>
            <a:ext cx="3174267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 枚举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 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资源清理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95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52886" y="1951630"/>
            <a:ext cx="3914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4274" y="245661"/>
            <a:ext cx="110956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回顾历史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		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	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函数对象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+STL+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efore Java8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反射相关方法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…</a:t>
            </a:r>
          </a:p>
          <a:p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关键是语意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9300" y="1542197"/>
            <a:ext cx="82525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那到底何谓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老思路，什么场景下需要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来写一个 返回最大值的 方法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469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0621" y="1378425"/>
            <a:ext cx="72923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如何这个函数中实现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返回最小值？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尝试一下 上节课讲解的 枚举</a:t>
            </a:r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026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70244" y="832515"/>
            <a:ext cx="831189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代码封闭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封装变化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我们再看一个例子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，挑选出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&gt;=10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555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53384" y="1624085"/>
            <a:ext cx="41344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再增加一个功能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遍历一下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98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48669" y="641446"/>
            <a:ext cx="7124066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问题依旧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无法 封装住 变化点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引入委托，也叫做 匿名方法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声明委托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修改形参列表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传入委托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49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13339</TotalTime>
  <Words>250</Words>
  <Application>Microsoft Office PowerPoint</Application>
  <PresentationFormat>宽屏</PresentationFormat>
  <Paragraphs>101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1173</cp:revision>
  <dcterms:created xsi:type="dcterms:W3CDTF">2014-03-11T09:07:02Z</dcterms:created>
  <dcterms:modified xsi:type="dcterms:W3CDTF">2014-12-17T03:27:42Z</dcterms:modified>
</cp:coreProperties>
</file>