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5" r:id="rId3"/>
    <p:sldId id="364" r:id="rId4"/>
    <p:sldId id="366" r:id="rId5"/>
    <p:sldId id="370" r:id="rId6"/>
    <p:sldId id="371" r:id="rId7"/>
    <p:sldId id="372" r:id="rId8"/>
    <p:sldId id="373" r:id="rId9"/>
    <p:sldId id="368" r:id="rId10"/>
    <p:sldId id="369" r:id="rId11"/>
    <p:sldId id="374" r:id="rId12"/>
    <p:sldId id="375" r:id="rId13"/>
    <p:sldId id="376" r:id="rId14"/>
    <p:sldId id="377" r:id="rId15"/>
    <p:sldId id="378" r:id="rId16"/>
    <p:sldId id="351" r:id="rId17"/>
    <p:sldId id="287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0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6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8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29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66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1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5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2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3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0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9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77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6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16452" y="475691"/>
            <a:ext cx="50417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多播委托 </a:t>
            </a:r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第十一讲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23084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230842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6911" y="1228298"/>
            <a:ext cx="46987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规范术语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订阅、注册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订、取消注册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发布、通知、广播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632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2452" y="818866"/>
            <a:ext cx="889660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程序有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检查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委托链的异常处理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对于有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、非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</a:p>
        </p:txBody>
      </p:sp>
    </p:spTree>
    <p:extLst>
      <p:ext uri="{BB962C8B-B14F-4D97-AF65-F5344CB8AC3E}">
        <p14:creationId xmlns:p14="http://schemas.microsoft.com/office/powerpoint/2010/main" val="3077615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9431" y="1337481"/>
            <a:ext cx="632416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程序还是不健壮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误用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，本意是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直接外部调用委托类型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462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9431" y="1337481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引入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event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个额外封装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提供更加抽象的事件用法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508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1825" y="736980"/>
            <a:ext cx="1069728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提供更加抽象的事件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定义参数类，继承自 </a:t>
            </a:r>
            <a:r>
              <a:rPr lang="en-US" altLang="zh-CN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System.EventArgs</a:t>
            </a:r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修改各处签名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endParaRPr lang="en-US" altLang="zh-CN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lang="en-US" altLang="zh-CN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当有 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Publisher2 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en-US" altLang="zh-CN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8441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5" y="736980"/>
            <a:ext cx="712406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再化简 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使用系统预定义的 泛型委托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5" y="2642416"/>
            <a:ext cx="10924608" cy="968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599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43451" y="1132766"/>
            <a:ext cx="64431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event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中的上下文关键字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emove</a:t>
            </a: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看一篇文章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321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0620" y="777924"/>
            <a:ext cx="712887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下一讲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匿名类型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集合初始化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标准查询运算符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标准查询表达式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LINQ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常用集合 以及 自定义集合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6217" y="1815152"/>
            <a:ext cx="3914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委托 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4521" y="1801504"/>
            <a:ext cx="681789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多播委托  事件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5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012" y="1828800"/>
            <a:ext cx="5431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先演示一下 多播委托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+= + -= -</a:t>
            </a:r>
          </a:p>
        </p:txBody>
      </p:sp>
    </p:spTree>
    <p:extLst>
      <p:ext uri="{BB962C8B-B14F-4D97-AF65-F5344CB8AC3E}">
        <p14:creationId xmlns:p14="http://schemas.microsoft.com/office/powerpoint/2010/main" val="149785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012" y="1828800"/>
            <a:ext cx="67281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先写一个直观的 报社发报 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Publisher</a:t>
            </a: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Newspaper</a:t>
            </a:r>
          </a:p>
        </p:txBody>
      </p:sp>
    </p:spTree>
    <p:extLst>
      <p:ext uri="{BB962C8B-B14F-4D97-AF65-F5344CB8AC3E}">
        <p14:creationId xmlns:p14="http://schemas.microsoft.com/office/powerpoint/2010/main" val="3933481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012" y="1828800"/>
            <a:ext cx="489589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代码不封闭！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即可封闭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Publisher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024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012" y="1828800"/>
            <a:ext cx="6159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Person  -&gt;  Company</a:t>
            </a:r>
          </a:p>
        </p:txBody>
      </p:sp>
    </p:spTree>
    <p:extLst>
      <p:ext uri="{BB962C8B-B14F-4D97-AF65-F5344CB8AC3E}">
        <p14:creationId xmlns:p14="http://schemas.microsoft.com/office/powerpoint/2010/main" val="2708169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3454" y="1296537"/>
            <a:ext cx="58272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面向接口编程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将公共操作统一到接口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3454" y="3930555"/>
            <a:ext cx="7558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已完成 简单的 订阅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发布模式</a:t>
            </a: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411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35024" y="1733265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再修改为 委托类型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减少一个接口的定义</a:t>
            </a:r>
          </a:p>
        </p:txBody>
      </p:sp>
    </p:spTree>
    <p:extLst>
      <p:ext uri="{BB962C8B-B14F-4D97-AF65-F5344CB8AC3E}">
        <p14:creationId xmlns:p14="http://schemas.microsoft.com/office/powerpoint/2010/main" val="2614742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14312</TotalTime>
  <Words>263</Words>
  <Application>Microsoft Office PowerPoint</Application>
  <PresentationFormat>宽屏</PresentationFormat>
  <Paragraphs>96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1237</cp:revision>
  <dcterms:created xsi:type="dcterms:W3CDTF">2014-03-11T09:07:02Z</dcterms:created>
  <dcterms:modified xsi:type="dcterms:W3CDTF">2014-12-17T03:27:55Z</dcterms:modified>
</cp:coreProperties>
</file>