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5" r:id="rId3"/>
    <p:sldId id="364" r:id="rId4"/>
    <p:sldId id="366" r:id="rId5"/>
    <p:sldId id="371" r:id="rId6"/>
    <p:sldId id="369" r:id="rId7"/>
    <p:sldId id="367" r:id="rId8"/>
    <p:sldId id="370" r:id="rId9"/>
    <p:sldId id="372" r:id="rId10"/>
    <p:sldId id="351" r:id="rId11"/>
    <p:sldId id="365" r:id="rId12"/>
    <p:sldId id="287" r:id="rId13"/>
    <p:sldId id="373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6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9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5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7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0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3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2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6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0119" y="475691"/>
            <a:ext cx="7568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自定义集合 常用集合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第十二讲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189899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18989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6724" y="2033517"/>
            <a:ext cx="711925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foreach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foreach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可修改的特性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321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69995" y="382140"/>
            <a:ext cx="932178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常用集合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List&lt;T&gt;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Dictionary&lt;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TKey,TValue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字典的遍历  字典的字典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键值数据库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SortedList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SortedDic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Stack&lt;T&gt;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Queue&lt;T&gt;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496604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3008" y="1569495"/>
            <a:ext cx="546014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各类集合接口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IList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索引运算符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98041" y="1228300"/>
            <a:ext cx="71288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集合初始化器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标准查询运算符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标准查询表达式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96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555" y="1364776"/>
            <a:ext cx="68178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多播委托  事件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9296" y="1665028"/>
            <a:ext cx="300595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自定义集合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常用集合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6281" y="1951628"/>
            <a:ext cx="65598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既然说到 自定义集合，那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 集合？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592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74461" y="736978"/>
            <a:ext cx="84208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深入 自定义集合 前，我们讨论下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什么是迭代器（集合的书签）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为什么需要它？通过场景引入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我们做个实验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我们自己尝试封装一个集合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MoveNext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Current Index…</a:t>
            </a:r>
          </a:p>
        </p:txBody>
      </p:sp>
    </p:spTree>
    <p:extLst>
      <p:ext uri="{BB962C8B-B14F-4D97-AF65-F5344CB8AC3E}">
        <p14:creationId xmlns:p14="http://schemas.microsoft.com/office/powerpoint/2010/main" val="3024191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4020" y="600502"/>
            <a:ext cx="681789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我们已经实现了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我们从反面看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如果 一个类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能够 实现 迭代器的功能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是不是就能当做 集合呢？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305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5279" y="764274"/>
            <a:ext cx="915988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到底 集合是什么？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实现了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IEnumerable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接口的类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我们来实现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IEnumerable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实现自定义的集合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709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85147" y="887106"/>
            <a:ext cx="390363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依次地  顺序地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返回很多值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yield return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yield break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40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2693" y="1883393"/>
            <a:ext cx="2775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 循环中 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89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</TotalTime>
  <Words>241</Words>
  <Application>Microsoft Office PowerPoint</Application>
  <PresentationFormat>宽屏</PresentationFormat>
  <Paragraphs>89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1325</cp:revision>
  <dcterms:created xsi:type="dcterms:W3CDTF">2014-03-11T09:07:02Z</dcterms:created>
  <dcterms:modified xsi:type="dcterms:W3CDTF">2014-12-17T03:28:30Z</dcterms:modified>
</cp:coreProperties>
</file>