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65" r:id="rId3"/>
    <p:sldId id="364" r:id="rId4"/>
    <p:sldId id="351" r:id="rId5"/>
    <p:sldId id="374" r:id="rId6"/>
    <p:sldId id="367" r:id="rId7"/>
    <p:sldId id="368" r:id="rId8"/>
    <p:sldId id="370" r:id="rId9"/>
    <p:sldId id="371" r:id="rId10"/>
    <p:sldId id="369" r:id="rId11"/>
    <p:sldId id="373" r:id="rId12"/>
    <p:sldId id="372" r:id="rId13"/>
    <p:sldId id="365" r:id="rId14"/>
    <p:sldId id="376" r:id="rId15"/>
    <p:sldId id="375" r:id="rId16"/>
    <p:sldId id="378" r:id="rId17"/>
    <p:sldId id="379" r:id="rId18"/>
    <p:sldId id="380" r:id="rId19"/>
    <p:sldId id="382" r:id="rId20"/>
    <p:sldId id="381" r:id="rId21"/>
    <p:sldId id="383" r:id="rId22"/>
    <p:sldId id="377" r:id="rId23"/>
    <p:sldId id="287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20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9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09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6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25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68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06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0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14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2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55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55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13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7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0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5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0120" y="475691"/>
            <a:ext cx="75680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  查询运算符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第十三讲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4449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4449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66696" y="709684"/>
            <a:ext cx="8755923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扩展已经封闭的代码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定义静态类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定义静态方法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关键字指示实例化对象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我们给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扩展一下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661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85060" y="1201004"/>
            <a:ext cx="6955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 使用建议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实践过程中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积累自己的一些常扩展方法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tring.ToInt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8779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53299" y="736978"/>
            <a:ext cx="65630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我们只给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扩展了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也可以给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但如果有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MyList3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呢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49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4018" y="518617"/>
            <a:ext cx="7871065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IEnumerable&lt;T&gt;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个方法都是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查询运算符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所有的方法定义在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System.Linq.Enumerable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使用时，只需要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sing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System.Linq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96604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42699" y="1351131"/>
            <a:ext cx="77611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anguage </a:t>
            </a:r>
            <a:r>
              <a:rPr lang="en-US" altLang="zh-CN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tegrated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uery</a:t>
            </a: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直译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 集成 查询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意译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485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3516" y="873459"/>
            <a:ext cx="9913291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筛选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 申请时间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&lt;1850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 的专利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返回值是新的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IEnumerable&lt;T&gt;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内部的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（集合 循环 元素）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链式书写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 其他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318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8232" y="1078176"/>
            <a:ext cx="963116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投影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得到指定路径的 文件名 和 大小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减少数据总数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减少数据字段 或 彻底改变数据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两者结合，威力无穷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471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34268" y="791573"/>
            <a:ext cx="682109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统计下 专利总数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统计下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世纪的 专利个数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如果要做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list.Count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&gt; 0){…}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建议使用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list.Any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8348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02507" y="1610438"/>
            <a:ext cx="61210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OrderBy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ThenBy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将发明家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先按照 国家排序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再按照 人名排序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051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43450" y="1433017"/>
            <a:ext cx="396980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将专利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按照 国家分组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856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8481" y="1542197"/>
            <a:ext cx="300595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常用集合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43451" y="1378427"/>
            <a:ext cx="546014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专利中有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发明家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查找出 名字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10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4896" y="1255597"/>
            <a:ext cx="52629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更多常见查询运算符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Distinct  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删除重复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Union	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并集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Intersect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663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51882" y="1269244"/>
            <a:ext cx="81948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延迟查询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SelectMany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处理集合的集合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左外连接、右外连接、全外连接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232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0746" y="1201005"/>
            <a:ext cx="6391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查询表达式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近似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对查询表达式的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简写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38735" y="395785"/>
            <a:ext cx="712887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匿名类型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集合初始化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扩展方法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标准查询表达式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5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03261" y="1815153"/>
            <a:ext cx="49359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匿名类型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new {…}</a:t>
            </a: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式类型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集合初始化器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对象初始化器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321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51883" y="1583141"/>
            <a:ext cx="77428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 场景   引入   技术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标准查询运算符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我们先兜个圈子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了解下其诞生过程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9325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97541" y="859808"/>
            <a:ext cx="839524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我们定义一个简单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的集合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即 当你拥有迭代器 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能写出这些函数吗？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要求 使用迭代器 完成方法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长度？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MyCount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list)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最大值？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MyMax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list)</a:t>
            </a:r>
          </a:p>
        </p:txBody>
      </p:sp>
    </p:spTree>
    <p:extLst>
      <p:ext uri="{BB962C8B-B14F-4D97-AF65-F5344CB8AC3E}">
        <p14:creationId xmlns:p14="http://schemas.microsoft.com/office/powerpoint/2010/main" val="3451612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8392" y="1214649"/>
            <a:ext cx="6391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如果还有另一种集合呢？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MyList2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787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8392" y="1214649"/>
            <a:ext cx="64524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这不像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 面向对象编程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方法不应该在类中吗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MyCount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MyMax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应该放在类中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185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53299" y="736978"/>
            <a:ext cx="696216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难道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MyList2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应该设置这个函数吗？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代码无法封闭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我们使用 扩展方法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023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15967</TotalTime>
  <Words>458</Words>
  <Application>Microsoft Office PowerPoint</Application>
  <PresentationFormat>宽屏</PresentationFormat>
  <Paragraphs>165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1448</cp:revision>
  <dcterms:created xsi:type="dcterms:W3CDTF">2014-03-11T09:07:02Z</dcterms:created>
  <dcterms:modified xsi:type="dcterms:W3CDTF">2014-12-17T03:28:42Z</dcterms:modified>
</cp:coreProperties>
</file>