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5"/>
  </p:notesMasterIdLst>
  <p:sldIdLst>
    <p:sldId id="256" r:id="rId2"/>
    <p:sldId id="265" r:id="rId3"/>
    <p:sldId id="364" r:id="rId4"/>
    <p:sldId id="385" r:id="rId5"/>
    <p:sldId id="386" r:id="rId6"/>
    <p:sldId id="371" r:id="rId7"/>
    <p:sldId id="378" r:id="rId8"/>
    <p:sldId id="383" r:id="rId9"/>
    <p:sldId id="379" r:id="rId10"/>
    <p:sldId id="380" r:id="rId11"/>
    <p:sldId id="377" r:id="rId12"/>
    <p:sldId id="287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2806" autoAdjust="0"/>
  </p:normalViewPr>
  <p:slideViewPr>
    <p:cSldViewPr snapToGrid="0">
      <p:cViewPr varScale="1">
        <p:scale>
          <a:sx n="69" d="100"/>
          <a:sy n="69" d="100"/>
        </p:scale>
        <p:origin x="762" y="66"/>
      </p:cViewPr>
      <p:guideLst/>
    </p:cSldViewPr>
  </p:slideViewPr>
  <p:outlineViewPr>
    <p:cViewPr>
      <p:scale>
        <a:sx n="33" d="100"/>
        <a:sy n="33" d="100"/>
      </p:scale>
      <p:origin x="0" y="-6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67AA8-62B1-4569-A9B6-6AAF7F6960F4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3A305-1086-40DA-A034-B0BA673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24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31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813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264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855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269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630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41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851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189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568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017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4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9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728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01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199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085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440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6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98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7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03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64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0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4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76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05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2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05231" y="475691"/>
            <a:ext cx="50529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6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LINQ</a:t>
            </a:r>
          </a:p>
          <a:p>
            <a:pPr algn="r"/>
            <a:r>
              <a:rPr lang="en-US" altLang="zh-CN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C# </a:t>
            </a:r>
            <a:r>
              <a:rPr lang="zh-CN" alt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 第十四讲</a:t>
            </a:r>
            <a:endParaRPr lang="en-US" altLang="zh-CN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65227" y="5267236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.cc</a:t>
            </a:r>
            <a:endParaRPr lang="en-US" altLang="zh-CN" sz="36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科技传播坊</a:t>
            </a:r>
            <a:endParaRPr lang="en-US" altLang="zh-CN" sz="3600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61888" y="5267236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信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8805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49087" y="1633182"/>
            <a:ext cx="646157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group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by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into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关于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into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管道符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90085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78355" y="1477061"/>
            <a:ext cx="885742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最后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嵌套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join 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详细内容看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《LINQ IN ACTION》</a:t>
            </a:r>
          </a:p>
        </p:txBody>
      </p:sp>
    </p:spTree>
    <p:extLst>
      <p:ext uri="{BB962C8B-B14F-4D97-AF65-F5344CB8AC3E}">
        <p14:creationId xmlns:p14="http://schemas.microsoft.com/office/powerpoint/2010/main" val="26162322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50856" y="1436532"/>
            <a:ext cx="5827236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下一讲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反射、特性、动态对象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多线程、同步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911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174" y="1569491"/>
            <a:ext cx="101539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Optima" panose="02000503060000020004" pitchFamily="2" charset="0"/>
                <a:ea typeface="微软雅黑" panose="020B0503020204020204" pitchFamily="34" charset="-122"/>
                <a:cs typeface="Mongolian Baiti" panose="03000500000000000000" pitchFamily="66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188072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22828" y="1447077"/>
            <a:ext cx="413446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匿名类型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集合初始化器</a:t>
            </a:r>
            <a:endParaRPr lang="en-US" altLang="zh-CN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扩展方法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标准查询运算符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7930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88609" y="1733265"/>
            <a:ext cx="71288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一讲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标准查询表达式 </a:t>
            </a: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LINQ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0577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59664" y="791156"/>
            <a:ext cx="7523919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Linq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LINQ to Objects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，简单讲解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LINQ to SQL</a:t>
            </a: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LINQ to XML</a:t>
            </a: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LINQ to Dataset</a:t>
            </a: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LINQ to Entities</a:t>
            </a: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87270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39082" y="541774"/>
            <a:ext cx="3826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Linq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经典图书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416" y="1981882"/>
            <a:ext cx="3658512" cy="4558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1967345"/>
            <a:ext cx="3661262" cy="4572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14947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61742" y="1397655"/>
            <a:ext cx="621836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最简单的 </a:t>
            </a:r>
            <a:r>
              <a:rPr lang="en-US" altLang="zh-CN" sz="4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Linq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遍历一个集合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一般情况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开头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groupby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结尾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40234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17824" y="1937981"/>
            <a:ext cx="56925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过滤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选择出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世纪的 专利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5600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42507" y="1827145"/>
            <a:ext cx="8020144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投影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输出 文件名 及其 最后修改时间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关于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let</a:t>
            </a:r>
          </a:p>
        </p:txBody>
      </p:sp>
    </p:spTree>
    <p:extLst>
      <p:ext uri="{BB962C8B-B14F-4D97-AF65-F5344CB8AC3E}">
        <p14:creationId xmlns:p14="http://schemas.microsoft.com/office/powerpoint/2010/main" val="5001070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81597" y="1937981"/>
            <a:ext cx="5026184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4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orderby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按照文件大小排序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关于 </a:t>
            </a:r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descending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30528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丝状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16174</TotalTime>
  <Words>158</Words>
  <Application>Microsoft Office PowerPoint</Application>
  <PresentationFormat>宽屏</PresentationFormat>
  <Paragraphs>70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宋体</vt:lpstr>
      <vt:lpstr>微软雅黑</vt:lpstr>
      <vt:lpstr>幼圆</vt:lpstr>
      <vt:lpstr>Arial</vt:lpstr>
      <vt:lpstr>Calibri</vt:lpstr>
      <vt:lpstr>Century Gothic</vt:lpstr>
      <vt:lpstr>Mongolian Baiti</vt:lpstr>
      <vt:lpstr>Optima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</dc:creator>
  <cp:lastModifiedBy>lz</cp:lastModifiedBy>
  <cp:revision>1498</cp:revision>
  <dcterms:created xsi:type="dcterms:W3CDTF">2014-03-11T09:07:02Z</dcterms:created>
  <dcterms:modified xsi:type="dcterms:W3CDTF">2014-12-17T03:28:53Z</dcterms:modified>
</cp:coreProperties>
</file>