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65" r:id="rId3"/>
    <p:sldId id="385" r:id="rId4"/>
    <p:sldId id="377" r:id="rId5"/>
    <p:sldId id="386" r:id="rId6"/>
    <p:sldId id="379" r:id="rId7"/>
    <p:sldId id="378" r:id="rId8"/>
    <p:sldId id="380" r:id="rId9"/>
    <p:sldId id="381" r:id="rId10"/>
    <p:sldId id="387" r:id="rId11"/>
    <p:sldId id="389" r:id="rId12"/>
    <p:sldId id="388" r:id="rId13"/>
    <p:sldId id="382" r:id="rId14"/>
    <p:sldId id="383" r:id="rId15"/>
    <p:sldId id="384" r:id="rId16"/>
    <p:sldId id="390" r:id="rId17"/>
    <p:sldId id="391" r:id="rId18"/>
    <p:sldId id="287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806" autoAdjust="0"/>
  </p:normalViewPr>
  <p:slideViewPr>
    <p:cSldViewPr snapToGrid="0">
      <p:cViewPr varScale="1">
        <p:scale>
          <a:sx n="69" d="100"/>
          <a:sy n="69" d="100"/>
        </p:scale>
        <p:origin x="768" y="66"/>
      </p:cViewPr>
      <p:guideLst/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48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22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34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47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40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3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91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6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1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1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69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98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5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9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06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4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70544" y="475691"/>
            <a:ext cx="64876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反射  特性</a:t>
            </a:r>
            <a:r>
              <a:rPr lang="en-US" altLang="zh-CN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动态编程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第十五讲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253381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25338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51882" y="673497"/>
            <a:ext cx="8034828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序列化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反序列化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BinaryFormatter.Serialize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BinaryFormatter.Deserialize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如何将一个实例 序列化为文件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然后 反序列化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483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64749" y="983060"/>
            <a:ext cx="10327251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流？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MSDN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Stream 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是所有流的抽象基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是字节序列的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抽象概念，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例如文件、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输出设备、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进程通信管道或者 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套接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字。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645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88646" y="853607"/>
            <a:ext cx="856837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流是 数据交换和传输的 方式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方式上：文件流 网络流 内存流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上：输入流 输出流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3336" y="4414839"/>
            <a:ext cx="7413641" cy="2124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5327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4264" y="271715"/>
            <a:ext cx="35702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流的继承体系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263" y="1148878"/>
            <a:ext cx="11180561" cy="5210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253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78901" y="1601752"/>
            <a:ext cx="5262979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动态编程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仅介绍一个应用场景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解析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184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46391" y="881315"/>
            <a:ext cx="5529847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何谓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数据交换的一个格式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已经约定俗成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大家都在使用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常见的有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XML YAML JSON…</a:t>
            </a:r>
          </a:p>
        </p:txBody>
      </p:sp>
    </p:spTree>
    <p:extLst>
      <p:ext uri="{BB962C8B-B14F-4D97-AF65-F5344CB8AC3E}">
        <p14:creationId xmlns:p14="http://schemas.microsoft.com/office/powerpoint/2010/main" val="2170802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16355" y="216296"/>
            <a:ext cx="913904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是层级结构的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标准的 集合元素 关系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&lt;books&gt;</a:t>
            </a: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&lt;book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&lt;title&gt;xxx&lt;/title&gt;</a:t>
            </a: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&lt;author &gt;xxx&lt;/author&gt;</a:t>
            </a: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book&gt;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&lt;book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&gt;…&lt;/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&lt;/books&gt;</a:t>
            </a:r>
          </a:p>
        </p:txBody>
      </p:sp>
    </p:spTree>
    <p:extLst>
      <p:ext uri="{BB962C8B-B14F-4D97-AF65-F5344CB8AC3E}">
        <p14:creationId xmlns:p14="http://schemas.microsoft.com/office/powerpoint/2010/main" val="1729879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09627" y="1587895"/>
            <a:ext cx="469872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用动态编程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解析一下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直接引用别人的类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别自己发明轮子</a:t>
            </a:r>
          </a:p>
        </p:txBody>
      </p:sp>
    </p:spTree>
    <p:extLst>
      <p:ext uri="{BB962C8B-B14F-4D97-AF65-F5344CB8AC3E}">
        <p14:creationId xmlns:p14="http://schemas.microsoft.com/office/powerpoint/2010/main" val="4032762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34529" y="1782895"/>
            <a:ext cx="357020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多线程、同步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最后些东西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911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84974" y="1654895"/>
            <a:ext cx="71279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简单讲解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LINQ to Objects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93338" y="1904275"/>
            <a:ext cx="5262979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这一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最后一些零散的点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零散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，依然重要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216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89193" y="604222"/>
            <a:ext cx="6955750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操作某个类型的元数据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两种方法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.GetType()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typeof(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 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一个类型只有一个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616232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9084" y="839749"/>
            <a:ext cx="6951968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我们看看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里面有什么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Type.Name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Type.IsPublic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Type.BaseType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Type.GetInterfaces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13469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76574" y="1130698"/>
            <a:ext cx="7917552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先展示一下使用方法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GetProperty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SetValue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GetMethod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Invoke</a:t>
            </a: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看一个简单的案例</a:t>
            </a:r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如果用户输入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，则执行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如果用户输入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，则执行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446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9357" y="867461"/>
            <a:ext cx="10052304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根据字符串 创建类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Assembly</a:t>
            </a: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程序集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  <a:r>
              <a:rPr lang="en-US" altLang="zh-CN" sz="4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CreateInstance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配合接口使用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封闭变化的利器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365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118" y="1102988"/>
            <a:ext cx="768832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展示一下程序集文件中的 特性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提供一个额外元数据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415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70537" y="812043"/>
            <a:ext cx="7678064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属性为必填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虽然可以放到本类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中检测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如果有很多类呢？很麻烦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这个方法已经一劳永逸了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再加入一个 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AttributeUsage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798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17401</TotalTime>
  <Words>342</Words>
  <Application>Microsoft Office PowerPoint</Application>
  <PresentationFormat>宽屏</PresentationFormat>
  <Paragraphs>131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1613</cp:revision>
  <dcterms:created xsi:type="dcterms:W3CDTF">2014-03-11T09:07:02Z</dcterms:created>
  <dcterms:modified xsi:type="dcterms:W3CDTF">2014-12-17T03:29:11Z</dcterms:modified>
</cp:coreProperties>
</file>