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65" r:id="rId3"/>
    <p:sldId id="385" r:id="rId4"/>
    <p:sldId id="386" r:id="rId5"/>
    <p:sldId id="387" r:id="rId6"/>
    <p:sldId id="388" r:id="rId7"/>
    <p:sldId id="390" r:id="rId8"/>
    <p:sldId id="389" r:id="rId9"/>
    <p:sldId id="391" r:id="rId10"/>
    <p:sldId id="392" r:id="rId11"/>
    <p:sldId id="393" r:id="rId12"/>
    <p:sldId id="394" r:id="rId13"/>
    <p:sldId id="397" r:id="rId14"/>
    <p:sldId id="287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2806" autoAdjust="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outlineViewPr>
    <p:cViewPr>
      <p:scale>
        <a:sx n="33" d="100"/>
        <a:sy n="33" d="100"/>
      </p:scale>
      <p:origin x="0" y="-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7AA8-62B1-4569-A9B6-6AAF7F6960F4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3A305-1086-40DA-A034-B0BA673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96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24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83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5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1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1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7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9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1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7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0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A305-1086-40DA-A034-B0BA67326C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7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4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2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0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99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08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44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3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0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6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5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DE5C-5215-464E-843E-6ECA56821D0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722406-AEE7-4FBA-BB46-6270A0CC8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05232" y="475691"/>
            <a:ext cx="5052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60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  同步</a:t>
            </a:r>
            <a:endParaRPr lang="en-US" altLang="zh-CN" sz="6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第十六讲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7165227" y="518410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4"/>
          <p:cNvSpPr txBox="1"/>
          <p:nvPr/>
        </p:nvSpPr>
        <p:spPr>
          <a:xfrm>
            <a:off x="5861888" y="5184108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3022" y="366421"/>
            <a:ext cx="4807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线程安全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22" y="2711594"/>
            <a:ext cx="10642347" cy="3924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10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38611" y="740495"/>
            <a:ext cx="8648521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lock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使得操作具有 原子性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可变的状态进行同步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更改的东西不需要同步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多个线程访问同一个对象时，必须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82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19811" y="1696458"/>
            <a:ext cx="339855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原子操作</a:t>
            </a:r>
            <a:endParaRPr lang="en-US" altLang="zh-CN" sz="4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简单的封装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Interlocked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543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77702" y="1405512"/>
            <a:ext cx="5599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 多线程 处理模式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649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23147" y="231186"/>
            <a:ext cx="6066084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 最后一节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DateTime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internal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Excel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GUID 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避免硬编码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IOC  《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敏捷软件开发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91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8174" y="1569491"/>
            <a:ext cx="10153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ptima" panose="02000503060000020004" pitchFamily="2" charset="0"/>
                <a:ea typeface="微软雅黑" panose="020B0503020204020204" pitchFamily="34" charset="-122"/>
                <a:cs typeface="Mongolian Baiti" panose="03000500000000000000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88072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84283" y="1419368"/>
            <a:ext cx="50225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反射  特性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序列化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编程解析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30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4102" y="1641039"/>
            <a:ext cx="187743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这一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216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83738" y="726640"/>
            <a:ext cx="63914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什么是线程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进程 与 线程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看下任务管理器的线程数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之间可以共享数据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线程是切换执行的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首先要创建线程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297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6537" y="795912"/>
            <a:ext cx="8252580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创建线程 第一种方法，无返回值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task = new Task(..);</a:t>
            </a:r>
          </a:p>
          <a:p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task.Start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    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task.Wait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说明一下何谓线程共享数据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84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70574" y="1086858"/>
            <a:ext cx="103149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创建线程 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种方法，可有可无 返回值</a:t>
            </a:r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tast</a:t>
            </a:r>
            <a:r>
              <a:rPr lang="en-US" altLang="zh-CN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Task.Factory.StartNew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(..);</a:t>
            </a:r>
            <a:endParaRPr lang="en-US" altLang="zh-CN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task.Result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会阻塞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直接执行，无需 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</a:p>
        </p:txBody>
      </p:sp>
    </p:spTree>
    <p:extLst>
      <p:ext uri="{BB962C8B-B14F-4D97-AF65-F5344CB8AC3E}">
        <p14:creationId xmlns:p14="http://schemas.microsoft.com/office/powerpoint/2010/main" val="2342377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43412" y="1128422"/>
            <a:ext cx="6955750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线程上的异常处理，方法一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try </a:t>
            </a:r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下面的语句，即可捕获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task.Wait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ask.Result</a:t>
            </a:r>
            <a:endParaRPr lang="en-US" altLang="zh-CN" sz="4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task.WaitAll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task.WaitAny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9072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3194" y="1696458"/>
            <a:ext cx="7553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线程上的异常处理，方法二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task.ContinueWith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(..)</a:t>
            </a:r>
          </a:p>
        </p:txBody>
      </p:sp>
    </p:spTree>
    <p:extLst>
      <p:ext uri="{BB962C8B-B14F-4D97-AF65-F5344CB8AC3E}">
        <p14:creationId xmlns:p14="http://schemas.microsoft.com/office/powerpoint/2010/main" val="3262004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07884" y="1363949"/>
            <a:ext cx="77495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并行处理</a:t>
            </a:r>
            <a:endParaRPr lang="en-US" altLang="zh-CN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Parallel.For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Parallel.ForEach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PLINQ —— </a:t>
            </a:r>
            <a:r>
              <a:rPr lang="en-US" altLang="zh-CN" sz="4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x.AsParallel</a:t>
            </a:r>
            <a:r>
              <a:rPr lang="en-US" altLang="zh-CN" sz="4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().x</a:t>
            </a:r>
          </a:p>
        </p:txBody>
      </p:sp>
    </p:spTree>
    <p:extLst>
      <p:ext uri="{BB962C8B-B14F-4D97-AF65-F5344CB8AC3E}">
        <p14:creationId xmlns:p14="http://schemas.microsoft.com/office/powerpoint/2010/main" val="3603393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丝状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18790</TotalTime>
  <Words>244</Words>
  <Application>Microsoft Office PowerPoint</Application>
  <PresentationFormat>宽屏</PresentationFormat>
  <Paragraphs>96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宋体</vt:lpstr>
      <vt:lpstr>微软雅黑</vt:lpstr>
      <vt:lpstr>幼圆</vt:lpstr>
      <vt:lpstr>Arial</vt:lpstr>
      <vt:lpstr>Calibri</vt:lpstr>
      <vt:lpstr>Century Gothic</vt:lpstr>
      <vt:lpstr>Mongolian Baiti</vt:lpstr>
      <vt:lpstr>Optima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</dc:creator>
  <cp:lastModifiedBy>lz</cp:lastModifiedBy>
  <cp:revision>1695</cp:revision>
  <dcterms:created xsi:type="dcterms:W3CDTF">2014-03-11T09:07:02Z</dcterms:created>
  <dcterms:modified xsi:type="dcterms:W3CDTF">2014-12-17T03:29:30Z</dcterms:modified>
</cp:coreProperties>
</file>