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65" r:id="rId3"/>
    <p:sldId id="385" r:id="rId4"/>
    <p:sldId id="287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6" r:id="rId13"/>
    <p:sldId id="395" r:id="rId14"/>
    <p:sldId id="394" r:id="rId15"/>
    <p:sldId id="386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4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3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29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40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47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2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9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1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0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6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9256;&#26412;&#25511;&#21046;.ppt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5231" y="475691"/>
            <a:ext cx="50529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一课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第十七讲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12869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12869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7073" y="535985"/>
            <a:ext cx="9780241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设计模式，共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种；还有一个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GRASP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我们讲过的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简单工厂模式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器模式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哲学问题：理论与实践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475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88855" y="1076312"/>
            <a:ext cx="8012130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编码，参数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化配置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常用反射  配置文件  数据库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因为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项目重新部署 很麻烦的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GetParamDatabase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(…))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 … }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279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82274" y="813077"/>
            <a:ext cx="9717725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敏捷软件开发 原则、模式与实践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类的设计原则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UML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包的设计原则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实践与理论 兼具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182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75000" y="896204"/>
            <a:ext cx="7675499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控制反转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 DIP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依赖倒置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说白了，面向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接口编程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依赖抽象的世界，很美妙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随手举例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先不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接口，再面向接口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35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1583" y="1644349"/>
            <a:ext cx="695575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在多人协作时才会使用</a:t>
            </a:r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pres?slideindex=1&amp;slidetitle="/>
              </a:rPr>
              <a:t>点击这里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751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3292" y="1810604"/>
            <a:ext cx="3082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42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98683" y="1405513"/>
            <a:ext cx="187743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0391" y="0"/>
            <a:ext cx="832637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internal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GUID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 剪贴板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编码  版本控制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IOC  《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敏捷软件开发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41256" y="743804"/>
            <a:ext cx="8084264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常用格式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HH</a:t>
            </a:r>
            <a:r>
              <a:rPr lang="en-US" altLang="zh-CN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en-US" altLang="zh-CN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实践中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使用前导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可以很方便地直接比较时间大小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15474" y="131089"/>
            <a:ext cx="11091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访问修饰符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internal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，实践中 用于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6" y="1163766"/>
            <a:ext cx="10880781" cy="547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465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14785" y="702241"/>
            <a:ext cx="892212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GUID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全局唯一标识符</a:t>
            </a:r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说白了，就是一堆随机字符串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广泛用于 注册表、类标志、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基本不可能重复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guid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Guid.NewGuid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("D");</a:t>
            </a:r>
          </a:p>
        </p:txBody>
      </p:sp>
    </p:spTree>
    <p:extLst>
      <p:ext uri="{BB962C8B-B14F-4D97-AF65-F5344CB8AC3E}">
        <p14:creationId xmlns:p14="http://schemas.microsoft.com/office/powerpoint/2010/main" val="4049836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9800" y="1325694"/>
            <a:ext cx="761458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OleDbConnection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引用别人的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，如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NPOI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9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99001" y="1214859"/>
            <a:ext cx="5810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经典需求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判断一个字符串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是不是有效的 邮箱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010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0237" y="1741332"/>
            <a:ext cx="61277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访问剪贴板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Clipboard.SetText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248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20358</TotalTime>
  <Words>285</Words>
  <Application>Microsoft Office PowerPoint</Application>
  <PresentationFormat>宽屏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1787</cp:revision>
  <dcterms:created xsi:type="dcterms:W3CDTF">2014-03-11T09:07:02Z</dcterms:created>
  <dcterms:modified xsi:type="dcterms:W3CDTF">2014-12-17T03:29:46Z</dcterms:modified>
</cp:coreProperties>
</file>