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07" autoAdjust="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>
            <a:alpha val="6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2014/12/17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/>
        </p:nvSpPr>
        <p:spPr>
          <a:xfrm>
            <a:off x="6156176" y="5229200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3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</a:t>
            </a:r>
            <a:r>
              <a:rPr lang="en-US" altLang="zh-CN" sz="3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.cc</a:t>
            </a:r>
            <a:endParaRPr lang="en-US" altLang="zh-CN" sz="3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科技传播坊</a:t>
            </a:r>
            <a:endParaRPr lang="en-US" altLang="zh-CN" sz="3600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52837" y="5229200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3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官网</a:t>
            </a:r>
            <a:endParaRPr lang="en-US" altLang="zh-CN" sz="3600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zh-CN" altLang="en-US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微</a:t>
            </a:r>
            <a:r>
              <a:rPr lang="zh-CN" altLang="en-US" sz="36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信</a:t>
            </a:r>
            <a:endParaRPr lang="en-US" altLang="zh-CN" sz="3600" b="1" dirty="0" smtClean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9512" y="1124744"/>
            <a:ext cx="869981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6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版本控制</a:t>
            </a:r>
            <a:endParaRPr lang="zh-CN" altLang="en-US" sz="16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597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:\Users\Administrator\AppData\Local\Microsoft\Windows\Temporary Internet Files\Content.IE5\BI0759SF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121" y="3251351"/>
            <a:ext cx="2162611" cy="30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893" y="2623929"/>
            <a:ext cx="1294521" cy="125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Administrator\AppData\Local\Microsoft\Windows\Temporary Internet Files\Content.IE5\TRFVTVVJ\MC90023334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888" y="4434103"/>
            <a:ext cx="1060655" cy="109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C:\Users\Administrator\AppData\Local\Microsoft\Windows\Temporary Internet Files\Content.IE5\BI0759SF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842" y="3250472"/>
            <a:ext cx="2162611" cy="30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E:\Microsoft Office\MEDIA\CAGCAT10\j0292020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1614" y="2623050"/>
            <a:ext cx="1294521" cy="125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9" descr="C:\Users\Administrator\AppData\Local\Microsoft\Windows\Temporary Internet Files\Content.IE5\TRFVTVVJ\MC90023334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609" y="4433224"/>
            <a:ext cx="1060655" cy="109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004176" y="384445"/>
            <a:ext cx="55690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版本统一的策略</a:t>
            </a:r>
            <a:endParaRPr lang="zh-CN" altLang="en-US" sz="54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云形 9"/>
          <p:cNvSpPr/>
          <p:nvPr/>
        </p:nvSpPr>
        <p:spPr>
          <a:xfrm>
            <a:off x="482262" y="1798131"/>
            <a:ext cx="2472891" cy="9144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怎么让他看到我的变动呢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40442" y="6369103"/>
            <a:ext cx="2472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User A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19964" y="6397021"/>
            <a:ext cx="2472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User B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1629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04176" y="384445"/>
            <a:ext cx="55690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方法 </a:t>
            </a:r>
            <a:r>
              <a:rPr lang="en-US" altLang="zh-CN" sz="5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54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156524" y="4313039"/>
            <a:ext cx="1533870" cy="2163531"/>
            <a:chOff x="2029121" y="2623929"/>
            <a:chExt cx="2162611" cy="3688682"/>
          </a:xfrm>
        </p:grpSpPr>
        <p:pic>
          <p:nvPicPr>
            <p:cNvPr id="5" name="Picture 10" descr="C:\Users\Administrator\AppData\Local\Microsoft\Windows\Temporary Internet Files\Content.IE5\BI0759SF\MC900428969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9121" y="3251351"/>
              <a:ext cx="2162611" cy="3061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E:\Microsoft Office\MEDIA\CAGCAT10\j029202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7893" y="2623929"/>
              <a:ext cx="1294521" cy="1254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9" descr="C:\Users\Administrator\AppData\Local\Microsoft\Windows\Temporary Internet Files\Content.IE5\TRFVTVVJ\MC900233342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6888" y="4434103"/>
              <a:ext cx="1060655" cy="1097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" name="Picture 10" descr="C:\Users\Administrator\AppData\Local\Microsoft\Windows\Temporary Internet Files\Content.IE5\BI0759SF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029" y="1368132"/>
            <a:ext cx="1831310" cy="259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9" descr="C:\Users\Administrator\AppData\Local\Microsoft\Windows\Temporary Internet Files\Content.IE5\TRFVTVVJ\MC90023334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630" y="2204864"/>
            <a:ext cx="1060655" cy="109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组合 14"/>
          <p:cNvGrpSpPr/>
          <p:nvPr/>
        </p:nvGrpSpPr>
        <p:grpSpPr>
          <a:xfrm>
            <a:off x="6537918" y="4333080"/>
            <a:ext cx="1533870" cy="2163531"/>
            <a:chOff x="2029121" y="2623929"/>
            <a:chExt cx="2162611" cy="3688682"/>
          </a:xfrm>
        </p:grpSpPr>
        <p:pic>
          <p:nvPicPr>
            <p:cNvPr id="16" name="Picture 10" descr="C:\Users\Administrator\AppData\Local\Microsoft\Windows\Temporary Internet Files\Content.IE5\BI0759SF\MC900428969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9121" y="3251351"/>
              <a:ext cx="2162611" cy="3061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E:\Microsoft Office\MEDIA\CAGCAT10\j029202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7893" y="2623929"/>
              <a:ext cx="1294521" cy="1254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9" descr="C:\Users\Administrator\AppData\Local\Microsoft\Windows\Temporary Internet Files\Content.IE5\TRFVTVVJ\MC900233342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6888" y="4434103"/>
              <a:ext cx="1060655" cy="1097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右箭头 19"/>
          <p:cNvSpPr/>
          <p:nvPr/>
        </p:nvSpPr>
        <p:spPr>
          <a:xfrm rot="19402233">
            <a:off x="2710695" y="4070915"/>
            <a:ext cx="936104" cy="377907"/>
          </a:xfrm>
          <a:prstGeom prst="rightArrow">
            <a:avLst>
              <a:gd name="adj1" fmla="val 50000"/>
              <a:gd name="adj2" fmla="val 5756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 rot="13426915">
            <a:off x="5763179" y="4016249"/>
            <a:ext cx="936104" cy="377907"/>
          </a:xfrm>
          <a:prstGeom prst="rightArrow">
            <a:avLst>
              <a:gd name="adj1" fmla="val 50000"/>
              <a:gd name="adj2" fmla="val 5756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云形 21"/>
          <p:cNvSpPr/>
          <p:nvPr/>
        </p:nvSpPr>
        <p:spPr>
          <a:xfrm>
            <a:off x="386352" y="3287729"/>
            <a:ext cx="2472891" cy="9144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把我的 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传过去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云形 22"/>
          <p:cNvSpPr/>
          <p:nvPr/>
        </p:nvSpPr>
        <p:spPr>
          <a:xfrm>
            <a:off x="6537918" y="3345468"/>
            <a:ext cx="2472891" cy="9144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把我的 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传过去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483151" y="1368132"/>
            <a:ext cx="6110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515211" y="1368132"/>
            <a:ext cx="5790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7" name="云形 26"/>
          <p:cNvSpPr/>
          <p:nvPr/>
        </p:nvSpPr>
        <p:spPr>
          <a:xfrm>
            <a:off x="386353" y="3284570"/>
            <a:ext cx="3033520" cy="9144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我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呢？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9907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2" grpId="0" animBg="1"/>
      <p:bldP spid="22" grpId="1" animBg="1"/>
      <p:bldP spid="23" grpId="0" animBg="1"/>
      <p:bldP spid="25" grpId="0"/>
      <p:bldP spid="25" grpId="1"/>
      <p:bldP spid="26" grpId="0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04176" y="384445"/>
            <a:ext cx="55690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方法 </a:t>
            </a:r>
            <a:r>
              <a:rPr lang="en-US" altLang="zh-CN" sz="5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54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56524" y="4313039"/>
            <a:ext cx="1533870" cy="2163531"/>
            <a:chOff x="2029121" y="2623929"/>
            <a:chExt cx="2162611" cy="3688682"/>
          </a:xfrm>
        </p:grpSpPr>
        <p:pic>
          <p:nvPicPr>
            <p:cNvPr id="5" name="Picture 10" descr="C:\Users\Administrator\AppData\Local\Microsoft\Windows\Temporary Internet Files\Content.IE5\BI0759SF\MC900428969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9121" y="3251351"/>
              <a:ext cx="2162611" cy="3061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E:\Microsoft Office\MEDIA\CAGCAT10\j029202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7893" y="2623929"/>
              <a:ext cx="1294521" cy="1254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9" descr="C:\Users\Administrator\AppData\Local\Microsoft\Windows\Temporary Internet Files\Content.IE5\TRFVTVVJ\MC900233342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6888" y="4434103"/>
              <a:ext cx="1060655" cy="1097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10" descr="C:\Users\Administrator\AppData\Local\Microsoft\Windows\Temporary Internet Files\Content.IE5\BI0759SF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029" y="1368132"/>
            <a:ext cx="1831310" cy="259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C:\Users\Administrator\AppData\Local\Microsoft\Windows\Temporary Internet Files\Content.IE5\TRFVTVVJ\MC90023334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630" y="2204864"/>
            <a:ext cx="1060655" cy="109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6537918" y="4333080"/>
            <a:ext cx="1533870" cy="2163531"/>
            <a:chOff x="2029121" y="2623929"/>
            <a:chExt cx="2162611" cy="3688682"/>
          </a:xfrm>
        </p:grpSpPr>
        <p:pic>
          <p:nvPicPr>
            <p:cNvPr id="11" name="Picture 10" descr="C:\Users\Administrator\AppData\Local\Microsoft\Windows\Temporary Internet Files\Content.IE5\BI0759SF\MC900428969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9121" y="3251351"/>
              <a:ext cx="2162611" cy="3061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E:\Microsoft Office\MEDIA\CAGCAT10\j029202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7893" y="2623929"/>
              <a:ext cx="1294521" cy="1254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9" descr="C:\Users\Administrator\AppData\Local\Microsoft\Windows\Temporary Internet Files\Content.IE5\TRFVTVVJ\MC900233342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6888" y="4434103"/>
              <a:ext cx="1060655" cy="1097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右箭头 13"/>
          <p:cNvSpPr/>
          <p:nvPr/>
        </p:nvSpPr>
        <p:spPr>
          <a:xfrm rot="19402233">
            <a:off x="2710695" y="4070915"/>
            <a:ext cx="936104" cy="377907"/>
          </a:xfrm>
          <a:prstGeom prst="rightArrow">
            <a:avLst>
              <a:gd name="adj1" fmla="val 50000"/>
              <a:gd name="adj2" fmla="val 5756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13426915">
            <a:off x="5763179" y="4016249"/>
            <a:ext cx="936104" cy="377907"/>
          </a:xfrm>
          <a:prstGeom prst="rightArrow">
            <a:avLst>
              <a:gd name="adj1" fmla="val 50000"/>
              <a:gd name="adj2" fmla="val 5756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云形 15"/>
          <p:cNvSpPr/>
          <p:nvPr/>
        </p:nvSpPr>
        <p:spPr>
          <a:xfrm>
            <a:off x="386352" y="3287729"/>
            <a:ext cx="2472891" cy="9144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把我的 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传过去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云形 16"/>
          <p:cNvSpPr/>
          <p:nvPr/>
        </p:nvSpPr>
        <p:spPr>
          <a:xfrm>
            <a:off x="6584534" y="3145773"/>
            <a:ext cx="2451962" cy="1198311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咦？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不能下载？</a:t>
            </a:r>
            <a:endParaRPr lang="zh-CN" altLang="en-US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83151" y="1368132"/>
            <a:ext cx="6110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1" name="右箭头 20"/>
          <p:cNvSpPr/>
          <p:nvPr/>
        </p:nvSpPr>
        <p:spPr>
          <a:xfrm rot="2671049">
            <a:off x="5319113" y="4397197"/>
            <a:ext cx="936104" cy="377907"/>
          </a:xfrm>
          <a:prstGeom prst="rightArrow">
            <a:avLst>
              <a:gd name="adj1" fmla="val 50000"/>
              <a:gd name="adj2" fmla="val 5756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829253" y="4665338"/>
            <a:ext cx="983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下载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37918" y="3835870"/>
            <a:ext cx="1778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上传 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</a:p>
        </p:txBody>
      </p:sp>
      <p:sp>
        <p:nvSpPr>
          <p:cNvPr id="25" name="矩形 24"/>
          <p:cNvSpPr/>
          <p:nvPr/>
        </p:nvSpPr>
        <p:spPr>
          <a:xfrm>
            <a:off x="3901260" y="1464628"/>
            <a:ext cx="177484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修改</a:t>
            </a:r>
            <a:endParaRPr lang="zh-CN" alt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9907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/>
      <p:bldP spid="18" grpId="1"/>
      <p:bldP spid="21" grpId="0" animBg="1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04176" y="384445"/>
            <a:ext cx="55690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方法 </a:t>
            </a:r>
            <a:r>
              <a:rPr lang="en-US" altLang="zh-CN" sz="5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54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56524" y="4313039"/>
            <a:ext cx="1533870" cy="2163531"/>
            <a:chOff x="2029121" y="2623929"/>
            <a:chExt cx="2162611" cy="3688682"/>
          </a:xfrm>
        </p:grpSpPr>
        <p:pic>
          <p:nvPicPr>
            <p:cNvPr id="4" name="Picture 10" descr="C:\Users\Administrator\AppData\Local\Microsoft\Windows\Temporary Internet Files\Content.IE5\BI0759SF\MC900428969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9121" y="3251351"/>
              <a:ext cx="2162611" cy="3061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E:\Microsoft Office\MEDIA\CAGCAT10\j029202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7893" y="2623929"/>
              <a:ext cx="1294521" cy="1254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9" descr="C:\Users\Administrator\AppData\Local\Microsoft\Windows\Temporary Internet Files\Content.IE5\TRFVTVVJ\MC900233342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6888" y="4434103"/>
              <a:ext cx="1060655" cy="1097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10" descr="C:\Users\Administrator\AppData\Local\Microsoft\Windows\Temporary Internet Files\Content.IE5\BI0759SF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029" y="1368132"/>
            <a:ext cx="1831310" cy="259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C:\Users\Administrator\AppData\Local\Microsoft\Windows\Temporary Internet Files\Content.IE5\TRFVTVVJ\MC90023334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630" y="2204864"/>
            <a:ext cx="1060655" cy="109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6537918" y="4333080"/>
            <a:ext cx="1533870" cy="2163531"/>
            <a:chOff x="2029121" y="2623929"/>
            <a:chExt cx="2162611" cy="3688682"/>
          </a:xfrm>
        </p:grpSpPr>
        <p:pic>
          <p:nvPicPr>
            <p:cNvPr id="10" name="Picture 10" descr="C:\Users\Administrator\AppData\Local\Microsoft\Windows\Temporary Internet Files\Content.IE5\BI0759SF\MC900428969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9121" y="3251351"/>
              <a:ext cx="2162611" cy="3061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E:\Microsoft Office\MEDIA\CAGCAT10\j029202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7893" y="2623929"/>
              <a:ext cx="1294521" cy="1254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9" descr="C:\Users\Administrator\AppData\Local\Microsoft\Windows\Temporary Internet Files\Content.IE5\TRFVTVVJ\MC900233342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6888" y="4434103"/>
              <a:ext cx="1060655" cy="1097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右箭头 12"/>
          <p:cNvSpPr/>
          <p:nvPr/>
        </p:nvSpPr>
        <p:spPr>
          <a:xfrm rot="19402233">
            <a:off x="2710695" y="4070915"/>
            <a:ext cx="936104" cy="377907"/>
          </a:xfrm>
          <a:prstGeom prst="rightArrow">
            <a:avLst>
              <a:gd name="adj1" fmla="val 50000"/>
              <a:gd name="adj2" fmla="val 5756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2575216">
            <a:off x="5763179" y="4016249"/>
            <a:ext cx="936104" cy="377907"/>
          </a:xfrm>
          <a:prstGeom prst="rightArrow">
            <a:avLst>
              <a:gd name="adj1" fmla="val 50000"/>
              <a:gd name="adj2" fmla="val 5756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云形 14"/>
          <p:cNvSpPr/>
          <p:nvPr/>
        </p:nvSpPr>
        <p:spPr>
          <a:xfrm>
            <a:off x="386352" y="3287729"/>
            <a:ext cx="2472891" cy="9144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把我的 </a:t>
            </a:r>
            <a:r>
              <a:rPr lang="zh-CN" altLang="en-US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  <a:r>
              <a:rPr lang="en-US" altLang="zh-CN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传过去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云形 15"/>
          <p:cNvSpPr/>
          <p:nvPr/>
        </p:nvSpPr>
        <p:spPr>
          <a:xfrm>
            <a:off x="6231232" y="3345468"/>
            <a:ext cx="2779578" cy="9144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下载 并 查看 </a:t>
            </a:r>
            <a:r>
              <a:rPr lang="en-US" altLang="zh-CN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483151" y="1368132"/>
            <a:ext cx="6110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85458" y="5349678"/>
            <a:ext cx="3452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疑问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如何确保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 B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代码的一致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1" name="Picture 3" descr="C:\Users\Administrator\AppData\Local\Microsoft\Windows\Temporary Internet Files\Content.IE5\79M63927\MC900431598[1]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832" y="418059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907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04176" y="384445"/>
            <a:ext cx="55690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方法 </a:t>
            </a:r>
            <a:r>
              <a:rPr lang="en-US" altLang="zh-CN" sz="5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2.1</a:t>
            </a:r>
            <a:endParaRPr lang="zh-CN" altLang="en-US" sz="54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56524" y="4313039"/>
            <a:ext cx="1533870" cy="2163531"/>
            <a:chOff x="2029121" y="2623929"/>
            <a:chExt cx="2162611" cy="3688682"/>
          </a:xfrm>
        </p:grpSpPr>
        <p:pic>
          <p:nvPicPr>
            <p:cNvPr id="4" name="Picture 10" descr="C:\Users\Administrator\AppData\Local\Microsoft\Windows\Temporary Internet Files\Content.IE5\BI0759SF\MC900428969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9121" y="3251351"/>
              <a:ext cx="2162611" cy="3061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E:\Microsoft Office\MEDIA\CAGCAT10\j029202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7893" y="2623929"/>
              <a:ext cx="1294521" cy="1254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9" descr="C:\Users\Administrator\AppData\Local\Microsoft\Windows\Temporary Internet Files\Content.IE5\TRFVTVVJ\MC900233342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6888" y="4434103"/>
              <a:ext cx="1060655" cy="1097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10" descr="C:\Users\Administrator\AppData\Local\Microsoft\Windows\Temporary Internet Files\Content.IE5\BI0759SF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901" y="1393239"/>
            <a:ext cx="1831310" cy="259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C:\Users\Administrator\AppData\Local\Microsoft\Windows\Temporary Internet Files\Content.IE5\TRFVTVVJ\MC90023334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306" y="2250000"/>
            <a:ext cx="1060655" cy="109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6537918" y="4333080"/>
            <a:ext cx="1533870" cy="2163531"/>
            <a:chOff x="2029121" y="2623929"/>
            <a:chExt cx="2162611" cy="3688682"/>
          </a:xfrm>
        </p:grpSpPr>
        <p:pic>
          <p:nvPicPr>
            <p:cNvPr id="10" name="Picture 10" descr="C:\Users\Administrator\AppData\Local\Microsoft\Windows\Temporary Internet Files\Content.IE5\BI0759SF\MC900428969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9121" y="3251351"/>
              <a:ext cx="2162611" cy="3061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E:\Microsoft Office\MEDIA\CAGCAT10\j029202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7893" y="2623929"/>
              <a:ext cx="1294521" cy="1254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9" descr="C:\Users\Administrator\AppData\Local\Microsoft\Windows\Temporary Internet Files\Content.IE5\TRFVTVVJ\MC900233342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6888" y="4434103"/>
              <a:ext cx="1060655" cy="1097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矩形 16"/>
          <p:cNvSpPr/>
          <p:nvPr/>
        </p:nvSpPr>
        <p:spPr>
          <a:xfrm>
            <a:off x="3478023" y="1352035"/>
            <a:ext cx="6110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384861" y="5394805"/>
            <a:ext cx="6110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914739" y="5932749"/>
            <a:ext cx="26548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修改文档</a:t>
            </a:r>
            <a:r>
              <a:rPr lang="en-US" altLang="zh-CN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439161" y="5224863"/>
            <a:ext cx="213552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原</a:t>
            </a:r>
            <a:r>
              <a:rPr lang="zh-CN" altLang="en-US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文档</a:t>
            </a:r>
            <a:r>
              <a:rPr lang="en-US" altLang="zh-CN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右箭头 21"/>
          <p:cNvSpPr/>
          <p:nvPr/>
        </p:nvSpPr>
        <p:spPr>
          <a:xfrm rot="1531374">
            <a:off x="4521917" y="4106018"/>
            <a:ext cx="2033686" cy="543045"/>
          </a:xfrm>
          <a:prstGeom prst="rightArrow">
            <a:avLst>
              <a:gd name="adj1" fmla="val 34940"/>
              <a:gd name="adj2" fmla="val 5756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 rot="12287037">
            <a:off x="4894608" y="3563970"/>
            <a:ext cx="2040262" cy="377907"/>
          </a:xfrm>
          <a:prstGeom prst="rightArrow">
            <a:avLst>
              <a:gd name="adj1" fmla="val 50000"/>
              <a:gd name="adj2" fmla="val 5756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549028" y="4451607"/>
            <a:ext cx="933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下载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848271" y="3172735"/>
            <a:ext cx="2721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传 修改文档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267987" y="1307775"/>
            <a:ext cx="38534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if(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原文档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 ==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服务器 版本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True,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替换服务器版本为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修改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False,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更新失败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9907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 animBg="1"/>
      <p:bldP spid="23" grpId="0" animBg="1"/>
      <p:bldP spid="24" grpId="0"/>
      <p:bldP spid="25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04176" y="384445"/>
            <a:ext cx="55690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方法 </a:t>
            </a:r>
            <a:r>
              <a:rPr lang="en-US" altLang="zh-CN" sz="5400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2.2</a:t>
            </a:r>
            <a:endParaRPr lang="zh-CN" altLang="en-US" sz="5400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156524" y="4313039"/>
            <a:ext cx="1533870" cy="2163531"/>
            <a:chOff x="2029121" y="2623929"/>
            <a:chExt cx="2162611" cy="3688682"/>
          </a:xfrm>
        </p:grpSpPr>
        <p:pic>
          <p:nvPicPr>
            <p:cNvPr id="5" name="Picture 10" descr="C:\Users\Administrator\AppData\Local\Microsoft\Windows\Temporary Internet Files\Content.IE5\BI0759SF\MC900428969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9121" y="3251351"/>
              <a:ext cx="2162611" cy="3061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E:\Microsoft Office\MEDIA\CAGCAT10\j029202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7893" y="2623929"/>
              <a:ext cx="1294521" cy="1254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9" descr="C:\Users\Administrator\AppData\Local\Microsoft\Windows\Temporary Internet Files\Content.IE5\TRFVTVVJ\MC900233342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6888" y="4434103"/>
              <a:ext cx="1060655" cy="1097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" name="Picture 10" descr="C:\Users\Administrator\AppData\Local\Microsoft\Windows\Temporary Internet Files\Content.IE5\BI0759SF\MC90042896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901" y="1393239"/>
            <a:ext cx="1831310" cy="259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C:\Users\Administrator\AppData\Local\Microsoft\Windows\Temporary Internet Files\Content.IE5\TRFVTVVJ\MC90023334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306" y="2250000"/>
            <a:ext cx="1060655" cy="109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6537918" y="4333080"/>
            <a:ext cx="1533870" cy="2163531"/>
            <a:chOff x="2029121" y="2623929"/>
            <a:chExt cx="2162611" cy="3688682"/>
          </a:xfrm>
        </p:grpSpPr>
        <p:pic>
          <p:nvPicPr>
            <p:cNvPr id="11" name="Picture 10" descr="C:\Users\Administrator\AppData\Local\Microsoft\Windows\Temporary Internet Files\Content.IE5\BI0759SF\MC900428969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9121" y="3251351"/>
              <a:ext cx="2162611" cy="30612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E:\Microsoft Office\MEDIA\CAGCAT10\j0292020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7893" y="2623929"/>
              <a:ext cx="1294521" cy="1254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9" descr="C:\Users\Administrator\AppData\Local\Microsoft\Windows\Temporary Internet Files\Content.IE5\TRFVTVVJ\MC900233342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6888" y="4434103"/>
              <a:ext cx="1060655" cy="1097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矩形 13"/>
          <p:cNvSpPr/>
          <p:nvPr/>
        </p:nvSpPr>
        <p:spPr>
          <a:xfrm>
            <a:off x="2090598" y="1196752"/>
            <a:ext cx="234765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A.</a:t>
            </a:r>
            <a:r>
              <a:rPr lang="en-US" altLang="zh-CN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Ver</a:t>
            </a:r>
            <a:r>
              <a:rPr lang="en-US" altLang="zh-CN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=1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8" name="右箭头 17"/>
          <p:cNvSpPr/>
          <p:nvPr/>
        </p:nvSpPr>
        <p:spPr>
          <a:xfrm rot="1531374">
            <a:off x="4521917" y="4106018"/>
            <a:ext cx="2033686" cy="543045"/>
          </a:xfrm>
          <a:prstGeom prst="rightArrow">
            <a:avLst>
              <a:gd name="adj1" fmla="val 34940"/>
              <a:gd name="adj2" fmla="val 5756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12287037">
            <a:off x="4894608" y="3563970"/>
            <a:ext cx="2040262" cy="377907"/>
          </a:xfrm>
          <a:prstGeom prst="rightArrow">
            <a:avLst>
              <a:gd name="adj1" fmla="val 50000"/>
              <a:gd name="adj2" fmla="val 5756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549028" y="4451607"/>
            <a:ext cx="933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下载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48271" y="3172735"/>
            <a:ext cx="2721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传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A.Ver=1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67987" y="1307775"/>
            <a:ext cx="38534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if(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传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.A.Ver ==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.A.Ver)</a:t>
            </a:r>
          </a:p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True,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替换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A;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A.Ver++; False,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更新失败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899671" y="5536259"/>
            <a:ext cx="234765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A.</a:t>
            </a:r>
            <a:r>
              <a:rPr lang="en-US" altLang="zh-CN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Ver</a:t>
            </a:r>
            <a:r>
              <a:rPr lang="en-US" altLang="zh-CN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=</a:t>
            </a:r>
            <a:r>
              <a:rPr lang="en-US" altLang="zh-CN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561817" y="5513956"/>
            <a:ext cx="234765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A.</a:t>
            </a:r>
            <a:r>
              <a:rPr lang="en-US" altLang="zh-CN" sz="32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Ver</a:t>
            </a:r>
            <a:r>
              <a:rPr lang="en-US" altLang="zh-CN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=</a:t>
            </a:r>
            <a:r>
              <a:rPr lang="en-US" altLang="zh-CN" sz="32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0614" y="3933056"/>
            <a:ext cx="4268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这里也可以把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Ver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换成 时间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9910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/>
      <p:bldP spid="22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411702"/>
            <a:ext cx="8784976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40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无论何种方式</a:t>
            </a:r>
            <a:endParaRPr lang="en-US" altLang="zh-CN" sz="4000" b="1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4000" b="1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40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都是用</a:t>
            </a:r>
            <a:r>
              <a:rPr lang="zh-CN" altLang="en-US" sz="40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某标志</a:t>
            </a:r>
            <a:r>
              <a:rPr lang="zh-CN" altLang="en-US" sz="40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（原文本、</a:t>
            </a:r>
            <a:r>
              <a:rPr lang="en-US" altLang="zh-CN" sz="40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Ver</a:t>
            </a:r>
            <a:r>
              <a:rPr lang="zh-CN" altLang="en-US" sz="40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sz="40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时间</a:t>
            </a:r>
            <a:r>
              <a:rPr lang="zh-CN" altLang="en-US" sz="40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4000" b="1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40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先</a:t>
            </a:r>
            <a:r>
              <a:rPr lang="zh-CN" altLang="en-US" sz="40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保存原先状态</a:t>
            </a:r>
            <a:endParaRPr lang="en-US" altLang="zh-CN" sz="4000" b="1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00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4000" b="1" dirty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40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更新时，只需要</a:t>
            </a:r>
            <a:endParaRPr lang="en-US" altLang="zh-CN" sz="4000" b="1" dirty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40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if(</a:t>
            </a:r>
            <a:r>
              <a:rPr lang="zh-CN" altLang="en-US" sz="40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原状态</a:t>
            </a:r>
            <a:r>
              <a:rPr lang="zh-CN" altLang="en-US" sz="4000" b="1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40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== </a:t>
            </a:r>
            <a:r>
              <a:rPr lang="zh-CN" altLang="en-US" sz="40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服务器状态</a:t>
            </a:r>
            <a:r>
              <a:rPr lang="en-US" altLang="zh-CN" sz="4000" b="1" dirty="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)   …</a:t>
            </a:r>
          </a:p>
        </p:txBody>
      </p:sp>
      <p:pic>
        <p:nvPicPr>
          <p:cNvPr id="3074" name="Picture 2" descr="C:\Users\Administrator\AppData\Local\Microsoft\Windows\Temporary Internet Files\Content.IE5\TRFVTVVJ\MC900286930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013176"/>
            <a:ext cx="1872208" cy="1901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9101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208</Words>
  <Application>Microsoft Office PowerPoint</Application>
  <PresentationFormat>全屏显示(4:3)</PresentationFormat>
  <Paragraphs>54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lz</cp:lastModifiedBy>
  <cp:revision>41</cp:revision>
  <dcterms:created xsi:type="dcterms:W3CDTF">2013-04-27T14:17:33Z</dcterms:created>
  <dcterms:modified xsi:type="dcterms:W3CDTF">2014-12-17T03:31:22Z</dcterms:modified>
</cp:coreProperties>
</file>