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65" r:id="rId3"/>
    <p:sldId id="269" r:id="rId4"/>
    <p:sldId id="26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9" r:id="rId13"/>
    <p:sldId id="278" r:id="rId14"/>
    <p:sldId id="281" r:id="rId15"/>
    <p:sldId id="268" r:id="rId16"/>
    <p:sldId id="26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3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824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93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79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498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8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1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72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32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10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908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494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28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5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25592" y="475691"/>
            <a:ext cx="44326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6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 第二讲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5227" y="5287148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1888" y="5287148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19687" y="569373"/>
            <a:ext cx="595682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可以嵌入 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转义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618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34955" y="883271"/>
            <a:ext cx="6641690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看一下 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关于不可变性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返回一个新的字符串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关于 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StringBuilder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144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48352" y="1128932"/>
            <a:ext cx="8097088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类型的分类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值类型，所有的基本类型都是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引用类型，目前为止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737466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30740" y="883272"/>
            <a:ext cx="5827236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没有引用任何有效对象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可空修饰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隐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式类型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8654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8168" y="627796"/>
            <a:ext cx="85707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类型转换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显式，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从高向低，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隐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式，从低向高，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专门的转换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85900" lvl="2" indent="-571500">
              <a:buFont typeface="Wingdings" panose="05000000000000000000" pitchFamily="2" charset="2"/>
              <a:buChar char="l"/>
            </a:pPr>
            <a:r>
              <a:rPr lang="en-US" altLang="zh-CN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Parse()</a:t>
            </a:r>
          </a:p>
          <a:p>
            <a:pPr marL="1485900" lvl="2" indent="-571500">
              <a:buFont typeface="Wingdings" panose="05000000000000000000" pitchFamily="2" charset="2"/>
              <a:buChar char="l"/>
            </a:pPr>
            <a:r>
              <a:rPr lang="en-US" altLang="zh-CN" sz="4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System.Convert</a:t>
            </a:r>
            <a:r>
              <a:rPr lang="en-US" altLang="zh-CN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1485900" lvl="2" indent="-571500">
              <a:buFont typeface="Wingdings" panose="05000000000000000000" pitchFamily="2" charset="2"/>
              <a:buChar char="l"/>
            </a:pPr>
            <a:r>
              <a:rPr lang="en-US" altLang="zh-CN" sz="4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1485900" lvl="2" indent="-571500">
              <a:buFont typeface="Wingdings" panose="05000000000000000000" pitchFamily="2" charset="2"/>
              <a:buChar char="l"/>
            </a:pPr>
            <a:r>
              <a:rPr lang="en-US" altLang="zh-CN" sz="4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TryParse</a:t>
            </a:r>
            <a:endParaRPr lang="en-US" altLang="zh-CN" sz="4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448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52885" y="982639"/>
            <a:ext cx="559961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剧透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数组？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运算符 和 分支结构？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259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2639" y="928047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52885" y="914400"/>
            <a:ext cx="526297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上一节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我们讲解了基本语法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一节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930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9178" y="764274"/>
            <a:ext cx="844494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基本类型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种，整数类型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种，用于科学计算的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浮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点类型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种，金融计算浮点类型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种，布尔类型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种，字符类型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 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复合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532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75" y="1093668"/>
            <a:ext cx="11322946" cy="3723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3626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16" y="1231070"/>
            <a:ext cx="11544007" cy="2017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074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70" y="1315586"/>
            <a:ext cx="11251129" cy="1413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2480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20123" y="436729"/>
            <a:ext cx="808426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字面值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整数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小数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-&gt; double</a:t>
            </a:r>
          </a:p>
          <a:p>
            <a:endParaRPr lang="en-US" altLang="zh-CN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换言之，字面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值有一个默认类型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指数写法 字面量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十六进制 字面量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341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81434" y="1446662"/>
            <a:ext cx="244169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布尔类型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rue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190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7033" y="736979"/>
            <a:ext cx="58821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har</a:t>
            </a:r>
          </a:p>
          <a:p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关于转义符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\n   \t   \\   \’\a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417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4040</TotalTime>
  <Words>219</Words>
  <Application>Microsoft Office PowerPoint</Application>
  <PresentationFormat>宽屏</PresentationFormat>
  <Paragraphs>88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368</cp:revision>
  <dcterms:created xsi:type="dcterms:W3CDTF">2014-03-11T09:07:02Z</dcterms:created>
  <dcterms:modified xsi:type="dcterms:W3CDTF">2014-12-17T03:25:51Z</dcterms:modified>
</cp:coreProperties>
</file>