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3"/>
  </p:notesMasterIdLst>
  <p:sldIdLst>
    <p:sldId id="256" r:id="rId2"/>
    <p:sldId id="265" r:id="rId3"/>
    <p:sldId id="268" r:id="rId4"/>
    <p:sldId id="270" r:id="rId5"/>
    <p:sldId id="271" r:id="rId6"/>
    <p:sldId id="272" r:id="rId7"/>
    <p:sldId id="29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69" r:id="rId21"/>
    <p:sldId id="26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67AA8-62B1-4569-A9B6-6AAF7F6960F4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3A305-1086-40DA-A034-B0BA673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4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31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967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360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774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934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109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332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795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62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225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673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380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710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578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60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25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008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433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95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4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9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728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0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99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85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40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6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98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7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03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4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0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4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76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5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2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59561" y="475691"/>
            <a:ext cx="67986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运算符 和 分支结构</a:t>
            </a:r>
            <a:endParaRPr lang="en-US" altLang="zh-CN" sz="6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C# </a:t>
            </a:r>
            <a:r>
              <a:rPr lang="zh-CN" alt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 第三讲</a:t>
            </a:r>
            <a:endParaRPr lang="en-US" altLang="zh-CN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65227" y="5287148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.cc</a:t>
            </a:r>
            <a:endParaRPr lang="en-US" altLang="zh-CN" sz="36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科技传播坊</a:t>
            </a:r>
            <a:endParaRPr lang="en-US" altLang="zh-CN" sz="36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61888" y="5287148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805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62566" y="764274"/>
            <a:ext cx="3841116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if(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布尔表达式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{ … }</a:t>
            </a: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嵌套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代码块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endParaRPr lang="zh-CN" altLang="en-US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34703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98793" y="791570"/>
            <a:ext cx="625067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switch()</a:t>
            </a: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case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…</a:t>
            </a:r>
          </a:p>
          <a:p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default:</a:t>
            </a: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62648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79760" y="1238113"/>
            <a:ext cx="6763390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default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可以放在任何位置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case 0: case 1:</a:t>
            </a: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编译器要求有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break;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85129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83474" y="1647546"/>
            <a:ext cx="882805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布尔表达式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求值结果为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false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true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的表达式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0177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03762" y="1460310"/>
            <a:ext cx="526297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关系运算符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&lt;		&gt;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&lt;=		&gt;=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==		!=</a:t>
            </a: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以上也是二元操作符</a:t>
            </a:r>
            <a:endParaRPr lang="zh-CN" alt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364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03762" y="1460310"/>
            <a:ext cx="526297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||</a:t>
            </a: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&amp;&amp;</a:t>
            </a: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以上也是二元操作符</a:t>
            </a:r>
            <a:endParaRPr lang="zh-CN" alt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465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03762" y="1460310"/>
            <a:ext cx="413446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逻辑求反运算符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元操作符</a:t>
            </a:r>
            <a:endParaRPr lang="zh-CN" alt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0737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30556" y="1514901"/>
            <a:ext cx="483337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条件运算符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布尔表达式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 A : B</a:t>
            </a: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元操作符</a:t>
            </a:r>
            <a:endParaRPr lang="zh-CN" alt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5483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30556" y="1514901"/>
            <a:ext cx="510909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空接合运算符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??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二元操作符</a:t>
            </a:r>
            <a:endParaRPr lang="zh-CN" alt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9782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98795" y="1719617"/>
            <a:ext cx="431079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按位运算符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~ | &amp; ^ &gt;&gt; &lt;&lt;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004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56849" y="955343"/>
            <a:ext cx="830227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上一节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一节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运算符    分支结构    布尔表达式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930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85398" y="1542197"/>
            <a:ext cx="334258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剧透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数组 和 循环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683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2639" y="928047"/>
            <a:ext cx="101539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Optima" panose="02000503060000020004" pitchFamily="2" charset="0"/>
                <a:ea typeface="微软雅黑" panose="020B0503020204020204" pitchFamily="34" charset="-122"/>
                <a:cs typeface="Mongolian Baiti" panose="03000500000000000000" pitchFamily="66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188072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824916" y="1961445"/>
            <a:ext cx="633218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 运算符 结合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259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07805" y="1470125"/>
            <a:ext cx="3583032" cy="347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运算符的分类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一元运算符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二元运算符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三元运算符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36807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98538" y="1756727"/>
            <a:ext cx="300595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一元运算符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    -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039088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15397" y="0"/>
            <a:ext cx="7156651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元运算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* 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/   %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++  --  +=  -=  %=  /=</a:t>
            </a: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结合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性 和 优先级，（）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浮点数运算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常量 </a:t>
            </a:r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774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98538" y="1756727"/>
            <a:ext cx="300595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暂时不讲</a:t>
            </a:r>
          </a:p>
        </p:txBody>
      </p:sp>
    </p:spTree>
    <p:extLst>
      <p:ext uri="{BB962C8B-B14F-4D97-AF65-F5344CB8AC3E}">
        <p14:creationId xmlns:p14="http://schemas.microsoft.com/office/powerpoint/2010/main" val="7284339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98287" y="1269242"/>
            <a:ext cx="715665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编程三大结构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顺序结构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分支结构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循环结构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19578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30550" y="1774208"/>
            <a:ext cx="259829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分支结构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if switch</a:t>
            </a:r>
          </a:p>
        </p:txBody>
      </p:sp>
    </p:spTree>
    <p:extLst>
      <p:ext uri="{BB962C8B-B14F-4D97-AF65-F5344CB8AC3E}">
        <p14:creationId xmlns:p14="http://schemas.microsoft.com/office/powerpoint/2010/main" val="23697994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丝状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6070</TotalTime>
  <Words>211</Words>
  <Application>Microsoft Office PowerPoint</Application>
  <PresentationFormat>宽屏</PresentationFormat>
  <Paragraphs>109</Paragraphs>
  <Slides>21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宋体</vt:lpstr>
      <vt:lpstr>微软雅黑</vt:lpstr>
      <vt:lpstr>幼圆</vt:lpstr>
      <vt:lpstr>Arial</vt:lpstr>
      <vt:lpstr>Calibri</vt:lpstr>
      <vt:lpstr>Century Gothic</vt:lpstr>
      <vt:lpstr>Mongolian Baiti</vt:lpstr>
      <vt:lpstr>Optima</vt:lpstr>
      <vt:lpstr>Wingdings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</dc:creator>
  <cp:lastModifiedBy>lz</cp:lastModifiedBy>
  <cp:revision>431</cp:revision>
  <dcterms:created xsi:type="dcterms:W3CDTF">2014-03-11T09:07:02Z</dcterms:created>
  <dcterms:modified xsi:type="dcterms:W3CDTF">2014-12-17T03:25:49Z</dcterms:modified>
</cp:coreProperties>
</file>