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65" r:id="rId3"/>
    <p:sldId id="285" r:id="rId4"/>
    <p:sldId id="286" r:id="rId5"/>
    <p:sldId id="291" r:id="rId6"/>
    <p:sldId id="292" r:id="rId7"/>
    <p:sldId id="294" r:id="rId8"/>
    <p:sldId id="293" r:id="rId9"/>
    <p:sldId id="288" r:id="rId10"/>
    <p:sldId id="295" r:id="rId11"/>
    <p:sldId id="290" r:id="rId12"/>
    <p:sldId id="296" r:id="rId13"/>
    <p:sldId id="297" r:id="rId14"/>
    <p:sldId id="269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7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3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2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7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2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2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4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3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67885" y="47569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 和 循环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第四讲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8714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8714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4393" y="1501253"/>
            <a:ext cx="59458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问题六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解决一个数学问题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1/2+2/3+…+99/100</a:t>
            </a:r>
          </a:p>
        </p:txBody>
      </p:sp>
    </p:spTree>
    <p:extLst>
      <p:ext uri="{BB962C8B-B14F-4D97-AF65-F5344CB8AC3E}">
        <p14:creationId xmlns:p14="http://schemas.microsoft.com/office/powerpoint/2010/main" val="1562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53635" y="1405719"/>
            <a:ext cx="39148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预处理指令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#region …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endregion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5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0362" y="1050877"/>
            <a:ext cx="44355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85583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1371" y="1692322"/>
            <a:ext cx="61141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不是数组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596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85398" y="1542197"/>
            <a:ext cx="33425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和 参数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639" y="928047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6849" y="955343"/>
            <a:ext cx="83022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    分支结构    布尔表达式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 循环结构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4269" y="1337481"/>
            <a:ext cx="63914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举个例子：斐波那契数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 1  2  3  5  8  13 …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67534" y="1296537"/>
            <a:ext cx="244169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863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7349" y="1665026"/>
            <a:ext cx="582723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问题一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如何生成一堆随机数字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11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7349" y="1665026"/>
            <a:ext cx="244169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46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7349" y="1665026"/>
            <a:ext cx="582723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查找数组中最大的数字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63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7409" y="1842446"/>
            <a:ext cx="526297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问题四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查找某个数是否存在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601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0740" y="1828800"/>
            <a:ext cx="187743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问题五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09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</TotalTime>
  <Words>136</Words>
  <Application>Microsoft Office PowerPoint</Application>
  <PresentationFormat>宽屏</PresentationFormat>
  <Paragraphs>69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464</cp:revision>
  <dcterms:created xsi:type="dcterms:W3CDTF">2014-03-11T09:07:02Z</dcterms:created>
  <dcterms:modified xsi:type="dcterms:W3CDTF">2014-12-17T03:26:16Z</dcterms:modified>
</cp:coreProperties>
</file>