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0"/>
  </p:notesMasterIdLst>
  <p:sldIdLst>
    <p:sldId id="256" r:id="rId2"/>
    <p:sldId id="265" r:id="rId3"/>
    <p:sldId id="270" r:id="rId4"/>
    <p:sldId id="271" r:id="rId5"/>
    <p:sldId id="273" r:id="rId6"/>
    <p:sldId id="274" r:id="rId7"/>
    <p:sldId id="279" r:id="rId8"/>
    <p:sldId id="275" r:id="rId9"/>
    <p:sldId id="280" r:id="rId10"/>
    <p:sldId id="276" r:id="rId11"/>
    <p:sldId id="284" r:id="rId12"/>
    <p:sldId id="286" r:id="rId13"/>
    <p:sldId id="283" r:id="rId14"/>
    <p:sldId id="285" r:id="rId15"/>
    <p:sldId id="278" r:id="rId16"/>
    <p:sldId id="269" r:id="rId17"/>
    <p:sldId id="287" r:id="rId18"/>
    <p:sldId id="26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67AA8-62B1-4569-A9B6-6AAF7F6960F4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3A305-1086-40DA-A034-B0BA673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24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31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590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742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883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528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229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673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264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176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755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153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146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892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001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055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762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4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9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728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01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199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085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440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6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98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17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03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64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0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4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76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05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2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67885" y="475691"/>
            <a:ext cx="44903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 和 参数</a:t>
            </a:r>
            <a:endParaRPr lang="en-US" altLang="zh-CN" sz="6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C# </a:t>
            </a:r>
            <a:r>
              <a:rPr lang="zh-CN" alt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 第五讲</a:t>
            </a:r>
            <a:endParaRPr lang="en-US" altLang="zh-CN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65227" y="5287148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en-US" altLang="zh-CN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.cc</a:t>
            </a:r>
            <a:endParaRPr lang="en-US" altLang="zh-CN" sz="36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科技传播坊</a:t>
            </a:r>
            <a:endParaRPr lang="en-US" altLang="zh-CN" sz="3600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61888" y="5287148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endParaRPr lang="en-US" altLang="zh-CN" sz="3600" b="1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信</a:t>
            </a:r>
            <a:endParaRPr lang="en-US" altLang="zh-CN" sz="3600" b="1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8805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48170" y="1542197"/>
            <a:ext cx="448231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r>
              <a:rPr lang="en-US" altLang="zh-CN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，累加案例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理解 可变参数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54148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02260" y="1487606"/>
            <a:ext cx="767069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r>
              <a:rPr lang="en-US" altLang="zh-CN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，再论 斐波那契 数列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r>
              <a:rPr lang="en-US" altLang="zh-CN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，统计一下文件</a:t>
            </a:r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总数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理解 递归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理解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file 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directory</a:t>
            </a:r>
          </a:p>
        </p:txBody>
      </p:sp>
    </p:spTree>
    <p:extLst>
      <p:ext uri="{BB962C8B-B14F-4D97-AF65-F5344CB8AC3E}">
        <p14:creationId xmlns:p14="http://schemas.microsoft.com/office/powerpoint/2010/main" val="26065357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26093" y="1446663"/>
            <a:ext cx="5046574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继续修改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理解 异常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程序错误的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个层次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时错误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时错误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0955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48170" y="1542197"/>
            <a:ext cx="448231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，继续修改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理解 默认参数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自己看 命名参数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3145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15907" y="2033517"/>
            <a:ext cx="796083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的参数、返回值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介绍 </a:t>
            </a:r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MSDN</a:t>
            </a:r>
          </a:p>
        </p:txBody>
      </p:sp>
    </p:spTree>
    <p:extLst>
      <p:ext uri="{BB962C8B-B14F-4D97-AF65-F5344CB8AC3E}">
        <p14:creationId xmlns:p14="http://schemas.microsoft.com/office/powerpoint/2010/main" val="629439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44707" y="1651380"/>
            <a:ext cx="357020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至此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面向过程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基本已经讲完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26146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85648" y="1460312"/>
            <a:ext cx="244169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小结一下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函数 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683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76215" y="2101756"/>
            <a:ext cx="390683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剧透</a:t>
            </a:r>
            <a:r>
              <a:rPr lang="en-US" altLang="zh-CN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 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911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174" y="1569491"/>
            <a:ext cx="101539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Optima" panose="02000503060000020004" pitchFamily="2" charset="0"/>
                <a:ea typeface="微软雅黑" panose="020B0503020204020204" pitchFamily="34" charset="-122"/>
                <a:cs typeface="Mongolian Baiti" panose="03000500000000000000" pitchFamily="66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188072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39739" y="887104"/>
            <a:ext cx="582723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上一节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数组 循环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一节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方法，及其参数，异常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79304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24337" y="955345"/>
            <a:ext cx="968989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方法是什么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首先看看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方法涉及的基本元素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System.Console.Write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name”);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05973" y="5110328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命名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空间</a:t>
            </a:r>
            <a:endParaRPr lang="zh-CN" altLang="en-US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69462" y="5110328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40180" y="5110328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177207" y="5110328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zh-CN" altLang="en-US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2101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21125" y="832514"/>
            <a:ext cx="582723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为什么用方法？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理由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程序简单明了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模块化，功能更内聚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将重复的逻辑放在一起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59672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29305" y="1774209"/>
            <a:ext cx="843211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，写一个什么都不做的函数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理解 方法名 书写方法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00926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70750" y="1542197"/>
            <a:ext cx="637386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2-1 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单纯返回一个值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2-2 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什么都不返回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理解 返回值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14131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48170" y="1542197"/>
            <a:ext cx="794044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，求平均值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理解 参数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参数的名字可以不一致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传值、传引用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ref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out 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75321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48170" y="1542197"/>
            <a:ext cx="561083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，继续交换案例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理解 </a:t>
            </a: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23471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48170" y="1542197"/>
            <a:ext cx="561083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，还是交换案例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理解 泛型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后面专门讲解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73377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丝状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8649</TotalTime>
  <Words>250</Words>
  <Application>Microsoft Office PowerPoint</Application>
  <PresentationFormat>宽屏</PresentationFormat>
  <Paragraphs>93</Paragraphs>
  <Slides>18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宋体</vt:lpstr>
      <vt:lpstr>微软雅黑</vt:lpstr>
      <vt:lpstr>幼圆</vt:lpstr>
      <vt:lpstr>Arial</vt:lpstr>
      <vt:lpstr>Calibri</vt:lpstr>
      <vt:lpstr>Century Gothic</vt:lpstr>
      <vt:lpstr>Mongolian Baiti</vt:lpstr>
      <vt:lpstr>Optima</vt:lpstr>
      <vt:lpstr>Wingdings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</dc:creator>
  <cp:lastModifiedBy>lz</cp:lastModifiedBy>
  <cp:revision>561</cp:revision>
  <dcterms:created xsi:type="dcterms:W3CDTF">2014-03-11T09:07:02Z</dcterms:created>
  <dcterms:modified xsi:type="dcterms:W3CDTF">2014-12-17T03:26:15Z</dcterms:modified>
</cp:coreProperties>
</file>