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65" r:id="rId3"/>
    <p:sldId id="288" r:id="rId4"/>
    <p:sldId id="289" r:id="rId5"/>
    <p:sldId id="290" r:id="rId6"/>
    <p:sldId id="291" r:id="rId7"/>
    <p:sldId id="299" r:id="rId8"/>
    <p:sldId id="301" r:id="rId9"/>
    <p:sldId id="302" r:id="rId10"/>
    <p:sldId id="303" r:id="rId11"/>
    <p:sldId id="309" r:id="rId12"/>
    <p:sldId id="305" r:id="rId13"/>
    <p:sldId id="306" r:id="rId14"/>
    <p:sldId id="310" r:id="rId15"/>
    <p:sldId id="311" r:id="rId16"/>
    <p:sldId id="312" r:id="rId17"/>
    <p:sldId id="319" r:id="rId18"/>
    <p:sldId id="320" r:id="rId19"/>
    <p:sldId id="321" r:id="rId20"/>
    <p:sldId id="313" r:id="rId21"/>
    <p:sldId id="322" r:id="rId22"/>
    <p:sldId id="314" r:id="rId23"/>
    <p:sldId id="315" r:id="rId24"/>
    <p:sldId id="316" r:id="rId25"/>
    <p:sldId id="318" r:id="rId26"/>
    <p:sldId id="269" r:id="rId27"/>
    <p:sldId id="287" r:id="rId28"/>
    <p:sldId id="26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7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9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7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04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4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1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6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02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33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19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3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34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82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27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1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2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2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1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7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6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67885" y="47569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第六讲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17625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1762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60751" y="1264547"/>
            <a:ext cx="83123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2-1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字段、修饰符（信息隐藏）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表盘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当前表值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各种零件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85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7796" y="732285"/>
            <a:ext cx="831238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（默认，私有成员）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internal </a:t>
            </a:r>
          </a:p>
          <a:p>
            <a:pPr marL="571500" lvl="1" indent="-571500">
              <a:buFont typeface="Wingdings" panose="05000000000000000000" pitchFamily="2" charset="2"/>
              <a:buChar char="n"/>
            </a:pP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protected internal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72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617" y="1441968"/>
            <a:ext cx="5141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方法、修饰符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指针转动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复位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显示指针数值</a:t>
            </a:r>
          </a:p>
        </p:txBody>
      </p:sp>
    </p:spTree>
    <p:extLst>
      <p:ext uri="{BB962C8B-B14F-4D97-AF65-F5344CB8AC3E}">
        <p14:creationId xmlns:p14="http://schemas.microsoft.com/office/powerpoint/2010/main" val="44488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7229" y="1346433"/>
            <a:ext cx="69703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我们将 读数 存到 数据库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建立新的类，建立新的方法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21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4900" y="1141716"/>
            <a:ext cx="69703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5-1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属性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一个惯用手法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如何解决呢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075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4900" y="1141716"/>
            <a:ext cx="69703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5-2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92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4900" y="1141716"/>
            <a:ext cx="69703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5-3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灵活的属性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例如，提供验证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只读 和 只写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01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2638" y="1264546"/>
            <a:ext cx="80348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自定义构造器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实例化时 必须定义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实例化时 让指针清零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575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2954" y="1523853"/>
            <a:ext cx="80348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默认构造器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一旦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有了自定义的，默认就没了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728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9366" y="1414671"/>
            <a:ext cx="80348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构造器的重载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定义多个构造器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25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9739" y="887104"/>
            <a:ext cx="706475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类 字段 属性 方法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9366" y="1414671"/>
            <a:ext cx="8034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调用构造器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140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79366" y="1414671"/>
            <a:ext cx="80348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对象初始化器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扩展理解 集合初始化器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扩展理解 终结器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扩展理解 匿名对象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47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2137" y="786874"/>
            <a:ext cx="106143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静态成员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全局性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属于类型，而非实例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字段、属性（访问时不需要实例）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方法（内部不能使用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构造器（初始化静态成员）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类，如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3492528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2697" y="1687627"/>
            <a:ext cx="40360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初探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788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8614" y="1428320"/>
            <a:ext cx="105733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仅能在声明、构造函数中赋值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428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96977" y="1319137"/>
            <a:ext cx="7561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分部方法，存在于分部类中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5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9678" y="1337482"/>
            <a:ext cx="808426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小结一下，封装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面向对象、类与对象及其实例化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字段、方法、属性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涉设计模式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8543" y="1815153"/>
            <a:ext cx="526297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将不同的类关联起来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9679" y="1760560"/>
            <a:ext cx="5944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 面向对象 的语言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04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9865" y="559556"/>
            <a:ext cx="61766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何谓 面向对象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特征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封装，本讲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继承，下讲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多态，下讲 和 下下讲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 实现了 面向对象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83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4521" y="4047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953" y="1371031"/>
            <a:ext cx="6104317" cy="510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71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4521" y="4047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6" y="1250921"/>
            <a:ext cx="3533775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6" y="4471712"/>
            <a:ext cx="3933825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31" y="1250921"/>
            <a:ext cx="4562475" cy="25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373" y="4414562"/>
            <a:ext cx="363855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827" y="4471712"/>
            <a:ext cx="2457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6123" y="1250921"/>
            <a:ext cx="297180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44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1638" y="1987878"/>
            <a:ext cx="8925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仪表盘 包含哪些 部件 和 动作 呢？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93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56791" y="172725"/>
            <a:ext cx="48822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仪表盘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各种零件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当前表值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表盘名称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指针转动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指针复位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指针数值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346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2895" y="623102"/>
            <a:ext cx="10013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分解步骤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1/10</a:t>
            </a: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 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仅是定义，是自定义的引用类型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，需要实例化，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区分 类、对象、实例</a:t>
            </a:r>
            <a:endParaRPr lang="en-US" altLang="zh-CN" sz="440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282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10669</TotalTime>
  <Words>434</Words>
  <Application>Microsoft Office PowerPoint</Application>
  <PresentationFormat>宽屏</PresentationFormat>
  <Paragraphs>164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722</cp:revision>
  <dcterms:created xsi:type="dcterms:W3CDTF">2014-03-11T09:07:02Z</dcterms:created>
  <dcterms:modified xsi:type="dcterms:W3CDTF">2014-12-17T03:26:36Z</dcterms:modified>
</cp:coreProperties>
</file>