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65" r:id="rId3"/>
    <p:sldId id="290" r:id="rId4"/>
    <p:sldId id="338" r:id="rId5"/>
    <p:sldId id="339" r:id="rId6"/>
    <p:sldId id="340" r:id="rId7"/>
    <p:sldId id="323" r:id="rId8"/>
    <p:sldId id="324" r:id="rId9"/>
    <p:sldId id="326" r:id="rId10"/>
    <p:sldId id="327" r:id="rId11"/>
    <p:sldId id="341" r:id="rId12"/>
    <p:sldId id="342" r:id="rId13"/>
    <p:sldId id="325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269" r:id="rId22"/>
    <p:sldId id="287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885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53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93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30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73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75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79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2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71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05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0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2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73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2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6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7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7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8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0784" y="475691"/>
            <a:ext cx="443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第七讲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080716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08071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43" y="449102"/>
            <a:ext cx="50434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</a:p>
          <a:p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rotected</a:t>
            </a: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在派生类中继承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0708" y="3712192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动物添加一个隐私数据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799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43" y="449102"/>
            <a:ext cx="3563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sealed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7312" y="2593076"/>
            <a:ext cx="5567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密封类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类是封闭的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133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43" y="449102"/>
            <a:ext cx="3563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6/7</a:t>
            </a:r>
          </a:p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3915" y="2388360"/>
            <a:ext cx="52629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访问基类的成员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访问基类的构造函数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501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43" y="449102"/>
            <a:ext cx="3563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7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endParaRPr lang="zh-CN" alt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7251" y="2524837"/>
            <a:ext cx="9012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Dog 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new Dog();</a:t>
            </a:r>
          </a:p>
          <a:p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Animal </a:t>
            </a:r>
            <a:r>
              <a:rPr lang="en-US" altLang="zh-CN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 new 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这么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做的好处是？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Dog 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(Dog)new Animal();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738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8341" y="544638"/>
            <a:ext cx="9274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何谓 多态：</a:t>
            </a:r>
            <a:r>
              <a:rPr lang="zh-CN" altLang="en-US" sz="44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一个类型，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44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种状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态 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virtual override (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可用于 属性、方法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目标：将变化封闭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override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 继续继承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8341" y="4054387"/>
            <a:ext cx="60670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其他关键字 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new sealed</a:t>
            </a: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不常用，了解一下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631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9850" y="599228"/>
            <a:ext cx="10002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何谓 抽象类：实例化后无意义 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44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 代表 抽象的实体</a:t>
            </a:r>
            <a:endParaRPr lang="en-US" altLang="zh-CN" sz="440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bstract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重要的是，定义 抽象成员 后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属性、方法 不再需要提供 默认实现了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强制派生类 提供实现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99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722" y="353570"/>
            <a:ext cx="105708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再论多态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多态的设计思想在于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对象（而不是过程）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知道如何执行一个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特定的操作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通过规定这些操作的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通用方式，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共性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促进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代码重用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尝试 两个 例子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表盘 和 打印操作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456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722" y="353570"/>
            <a:ext cx="10570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 案例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表盘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09" y="1436910"/>
            <a:ext cx="6828430" cy="512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椭圆 3"/>
          <p:cNvSpPr/>
          <p:nvPr/>
        </p:nvSpPr>
        <p:spPr>
          <a:xfrm>
            <a:off x="2593075" y="1341376"/>
            <a:ext cx="1023582" cy="4191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236" y="134055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雇佣兵的生命值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88245" y="5397035"/>
            <a:ext cx="1210413" cy="1161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903" y="57784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的生命值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1051" y="58289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的精力值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26743" y="5404343"/>
            <a:ext cx="1210413" cy="1161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14767" y="6053073"/>
            <a:ext cx="1210413" cy="218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75086" y="6257832"/>
            <a:ext cx="1584520" cy="300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0" idx="7"/>
          </p:cNvCxnSpPr>
          <p:nvPr/>
        </p:nvCxnSpPr>
        <p:spPr>
          <a:xfrm flipV="1">
            <a:off x="5647919" y="2122227"/>
            <a:ext cx="4328350" cy="39628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985867" y="4127529"/>
            <a:ext cx="3990402" cy="22120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991051" y="185277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经验值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13722" y="38728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耐力值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369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722" y="353570"/>
            <a:ext cx="10570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多态 案例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打印操作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9851" y="1895764"/>
            <a:ext cx="10002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根据不同的文件类型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执行不同的打印操作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pdf txt doc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docx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bmp …</a:t>
            </a: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思考一下打印操作的共性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简单介绍一下 工厂模式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102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722" y="353570"/>
            <a:ext cx="10570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节最后一点东西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所有类，从 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System.Object</a:t>
            </a:r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2" y="2620796"/>
            <a:ext cx="10802725" cy="4012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147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8545" y="1241946"/>
            <a:ext cx="64219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一节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 多态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722" y="353570"/>
            <a:ext cx="105708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节最后一点东西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</a:p>
          <a:p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1506" y="1800120"/>
            <a:ext cx="15039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  as</a:t>
            </a:r>
          </a:p>
        </p:txBody>
      </p:sp>
    </p:spTree>
    <p:extLst>
      <p:ext uri="{BB962C8B-B14F-4D97-AF65-F5344CB8AC3E}">
        <p14:creationId xmlns:p14="http://schemas.microsoft.com/office/powerpoint/2010/main" val="1438831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9678" y="1337482"/>
            <a:ext cx="738214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小结一下，继承 多态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protected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virtual override abstract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再涉设计模式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工厂模式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68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94078" y="1419368"/>
            <a:ext cx="526297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剧透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弥补继承多态的缺陷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9" y="3168553"/>
            <a:ext cx="2574274" cy="306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06" y="3309908"/>
            <a:ext cx="3536223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9" y="3309908"/>
            <a:ext cx="2312747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3604869"/>
            <a:ext cx="2993648" cy="263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793386" y="218373"/>
            <a:ext cx="3122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找相同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属性上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行为上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属于？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471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9" y="3168553"/>
            <a:ext cx="2574274" cy="306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06" y="3309908"/>
            <a:ext cx="3536223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9" y="3309908"/>
            <a:ext cx="2312747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3604869"/>
            <a:ext cx="2993648" cy="263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161417" y="504976"/>
            <a:ext cx="43032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属性上，名字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行为上，叫唤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属于动物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323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9" y="3168553"/>
            <a:ext cx="2574274" cy="306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06" y="3309908"/>
            <a:ext cx="3536223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9" y="3309908"/>
            <a:ext cx="2312747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3604869"/>
            <a:ext cx="2993648" cy="263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3697392" y="818875"/>
            <a:ext cx="5815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首先，封装各个动物吧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名字  叫唤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611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9" y="3168553"/>
            <a:ext cx="2574274" cy="3068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06" y="3309908"/>
            <a:ext cx="3536223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9" y="3309908"/>
            <a:ext cx="2312747" cy="292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" y="3604869"/>
            <a:ext cx="2993648" cy="2631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3697392" y="818875"/>
            <a:ext cx="5815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有个问题：重复代码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继承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派生 解决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7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643" y="449102"/>
            <a:ext cx="3563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1/7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84" y="4328303"/>
            <a:ext cx="1362141" cy="1623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62" y="4403099"/>
            <a:ext cx="1871142" cy="1548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790" y="4407947"/>
            <a:ext cx="1223757" cy="1548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07" y="4564021"/>
            <a:ext cx="1584046" cy="1392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2860607" y="6088559"/>
            <a:ext cx="5422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6790" y="449102"/>
            <a:ext cx="51024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超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Animal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7834826" y="2115332"/>
            <a:ext cx="760534" cy="1942734"/>
          </a:xfrm>
          <a:prstGeom prst="straightConnector1">
            <a:avLst/>
          </a:prstGeom>
          <a:ln w="127000">
            <a:solidFill>
              <a:schemeClr val="dk1">
                <a:alpha val="7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6850966" y="2105215"/>
            <a:ext cx="302787" cy="2010674"/>
          </a:xfrm>
          <a:prstGeom prst="straightConnector1">
            <a:avLst/>
          </a:prstGeom>
          <a:ln w="127000">
            <a:solidFill>
              <a:schemeClr val="dk1">
                <a:alpha val="7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164037" y="2105215"/>
            <a:ext cx="681913" cy="1952851"/>
          </a:xfrm>
          <a:prstGeom prst="straightConnector1">
            <a:avLst/>
          </a:prstGeom>
          <a:ln w="127000">
            <a:solidFill>
              <a:schemeClr val="dk1">
                <a:alpha val="7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527862" y="2167697"/>
            <a:ext cx="394636" cy="1921608"/>
          </a:xfrm>
          <a:prstGeom prst="straightConnector1">
            <a:avLst/>
          </a:prstGeom>
          <a:ln w="127000">
            <a:solidFill>
              <a:schemeClr val="dk1">
                <a:alpha val="7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707844" y="2696919"/>
            <a:ext cx="329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80254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5643" y="449102"/>
            <a:ext cx="3563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2/7</a:t>
            </a: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6061" y="2306471"/>
            <a:ext cx="17251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</a:p>
          <a:p>
            <a:pPr algn="r"/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9273" y="2306471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个、属于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有一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个、拥有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3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643" y="449102"/>
            <a:ext cx="3563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3/7</a:t>
            </a: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单一继承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1" y="4831030"/>
            <a:ext cx="1223757" cy="1548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607" y="4987104"/>
            <a:ext cx="1584046" cy="1392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V="1">
            <a:off x="3741878" y="2784143"/>
            <a:ext cx="495361" cy="1697005"/>
          </a:xfrm>
          <a:prstGeom prst="straightConnector1">
            <a:avLst/>
          </a:prstGeom>
          <a:ln w="127000">
            <a:solidFill>
              <a:srgbClr val="92D050">
                <a:alpha val="7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887297" y="2784143"/>
            <a:ext cx="2687210" cy="1697005"/>
          </a:xfrm>
          <a:prstGeom prst="straightConnector1">
            <a:avLst/>
          </a:prstGeom>
          <a:ln w="127000">
            <a:solidFill>
              <a:srgbClr val="92D050">
                <a:alpha val="7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78860" y="201470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动物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738023" y="2778769"/>
            <a:ext cx="3181392" cy="1702379"/>
          </a:xfrm>
          <a:prstGeom prst="straightConnector1">
            <a:avLst/>
          </a:prstGeom>
          <a:ln w="127000">
            <a:solidFill>
              <a:srgbClr val="0070C0">
                <a:alpha val="7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7276091" y="2724618"/>
            <a:ext cx="335726" cy="1756531"/>
          </a:xfrm>
          <a:prstGeom prst="straightConnector1">
            <a:avLst/>
          </a:prstGeom>
          <a:ln w="127000">
            <a:solidFill>
              <a:srgbClr val="0070C0">
                <a:alpha val="7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20910" y="200932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人类的好朋友</a:t>
            </a:r>
            <a:endParaRPr lang="zh-CN" altLang="en-US" sz="4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690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10902</TotalTime>
  <Words>446</Words>
  <Application>Microsoft Office PowerPoint</Application>
  <PresentationFormat>宽屏</PresentationFormat>
  <Paragraphs>132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889</cp:revision>
  <dcterms:created xsi:type="dcterms:W3CDTF">2014-03-11T09:07:02Z</dcterms:created>
  <dcterms:modified xsi:type="dcterms:W3CDTF">2014-12-17T03:26:51Z</dcterms:modified>
</cp:coreProperties>
</file>