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65" r:id="rId3"/>
    <p:sldId id="343" r:id="rId4"/>
    <p:sldId id="338" r:id="rId5"/>
    <p:sldId id="348" r:id="rId6"/>
    <p:sldId id="344" r:id="rId7"/>
    <p:sldId id="345" r:id="rId8"/>
    <p:sldId id="347" r:id="rId9"/>
    <p:sldId id="346" r:id="rId10"/>
    <p:sldId id="349" r:id="rId11"/>
    <p:sldId id="269" r:id="rId12"/>
    <p:sldId id="28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2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3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2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6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2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6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2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0784" y="475691"/>
            <a:ext cx="443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第八讲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17625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17625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0497" y="1078173"/>
            <a:ext cx="7683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隐式 接口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接口继承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 与 接口 比较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560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9678" y="1337482"/>
            <a:ext cx="5431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小结一下，接口 多态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44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的语意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2317" y="709686"/>
            <a:ext cx="5599610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 枚举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垃圾回收 与 资源清理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5154" y="887104"/>
            <a:ext cx="963917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前两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封装、继承、多态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2760" y="1282889"/>
            <a:ext cx="52629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为什么需要接口呢？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弥补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单一继承的缺陷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跨继承的多态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730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9" y="3168553"/>
            <a:ext cx="2574274" cy="306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06" y="3309908"/>
            <a:ext cx="3536223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9" y="3309908"/>
            <a:ext cx="2312747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3604869"/>
            <a:ext cx="2993648" cy="263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61417" y="109191"/>
            <a:ext cx="43032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属性上，名字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行为上，叫唤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属于动物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4974" y="2802076"/>
            <a:ext cx="86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53188" y="2802075"/>
            <a:ext cx="86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</a:p>
        </p:txBody>
      </p:sp>
    </p:spTree>
    <p:extLst>
      <p:ext uri="{BB962C8B-B14F-4D97-AF65-F5344CB8AC3E}">
        <p14:creationId xmlns:p14="http://schemas.microsoft.com/office/powerpoint/2010/main" val="3351323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" y="4776194"/>
            <a:ext cx="1542197" cy="183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80" y="2433200"/>
            <a:ext cx="2118482" cy="175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23" y="4862205"/>
            <a:ext cx="1385521" cy="175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" y="2432139"/>
            <a:ext cx="1793435" cy="157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1680641" y="2712660"/>
            <a:ext cx="86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1" y="2432139"/>
            <a:ext cx="3259936" cy="2265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7480207" y="2802073"/>
            <a:ext cx="86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16760" y="559568"/>
            <a:ext cx="272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跨继承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501" y="5067785"/>
            <a:ext cx="2405168" cy="1569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939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2760" y="1282889"/>
            <a:ext cx="745268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为什么需要接口呢？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的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但继承 只有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很宝贵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接口（首选）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336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11691" y="559558"/>
            <a:ext cx="76154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使用接口 注意事项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想表达什么？即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一个类 实现几个接口都行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所有方法、属性必须实现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都是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标准术语：实现接口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无法实例化一个接口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596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3" y="2142698"/>
            <a:ext cx="34938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UML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初体验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886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7410" y="1897039"/>
            <a:ext cx="4176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论打印案例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61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12483</TotalTime>
  <Words>201</Words>
  <Application>Microsoft Office PowerPoint</Application>
  <PresentationFormat>宽屏</PresentationFormat>
  <Paragraphs>71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964</cp:revision>
  <dcterms:created xsi:type="dcterms:W3CDTF">2014-03-11T09:07:02Z</dcterms:created>
  <dcterms:modified xsi:type="dcterms:W3CDTF">2014-12-17T03:27:04Z</dcterms:modified>
</cp:coreProperties>
</file>