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65" r:id="rId3"/>
    <p:sldId id="350" r:id="rId4"/>
    <p:sldId id="351" r:id="rId5"/>
    <p:sldId id="360" r:id="rId6"/>
    <p:sldId id="352" r:id="rId7"/>
    <p:sldId id="353" r:id="rId8"/>
    <p:sldId id="354" r:id="rId9"/>
    <p:sldId id="362" r:id="rId10"/>
    <p:sldId id="363" r:id="rId11"/>
    <p:sldId id="355" r:id="rId12"/>
    <p:sldId id="364" r:id="rId13"/>
    <p:sldId id="269" r:id="rId14"/>
    <p:sldId id="287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74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4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1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0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2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0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6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0784" y="475691"/>
            <a:ext cx="443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各种细节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第九讲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0354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0354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8132" y="1091822"/>
            <a:ext cx="111638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dll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，动态链接库；说白了，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一堆函数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两种引用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手工引入自己的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2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[DllImport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(…)]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，仅用于方法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520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83892" y="218365"/>
            <a:ext cx="808426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内存管理的一种方式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栈  堆（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托管堆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在古代，我们是如何管理内存的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基本机制描述，看神文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注意一下过时的写法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747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70996" y="655094"/>
            <a:ext cx="639149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资源清理</a:t>
            </a: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确定性终结（推荐使用）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using </a:t>
            </a: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IDisposable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演示如何 写入 读取文件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04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03761" y="1501255"/>
            <a:ext cx="30059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装箱  拆箱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弱引用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延迟初始化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8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71750" y="1815154"/>
            <a:ext cx="377218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剧透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7793" y="1310185"/>
            <a:ext cx="639149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前三节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封装、继承、多态、接口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76466" y="136481"/>
            <a:ext cx="3174267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 枚举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 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资源清理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954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6030" y="1542199"/>
            <a:ext cx="6343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结构，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，是值类型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演示：简单使用方法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449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6030" y="1542199"/>
            <a:ext cx="63129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，是值类型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演示：简单使用方法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160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3641" y="363915"/>
            <a:ext cx="940330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try 1/catch */finally 1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exception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catch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到底捕获哪个异常？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485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4461" y="477672"/>
            <a:ext cx="9079473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回忆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我们第一次使用 泛型 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可使用在类、方法、接口、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最常用泛型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泛型的约束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接口约束、基类约束、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class/struct</a:t>
            </a:r>
          </a:p>
        </p:txBody>
      </p:sp>
    </p:spTree>
    <p:extLst>
      <p:ext uri="{BB962C8B-B14F-4D97-AF65-F5344CB8AC3E}">
        <p14:creationId xmlns:p14="http://schemas.microsoft.com/office/powerpoint/2010/main" val="2288856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9994" y="1282891"/>
            <a:ext cx="93810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操作符重载，运算符重载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==  !=  +(+=)  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 不能被重载，还有好几个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类型转换操作符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786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979" y="464024"/>
            <a:ext cx="111638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的那些事儿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的程序结构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解决方案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sln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程序集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[Assembly]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 模块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 dll exe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命名空间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避免一个项目中 重命名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756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12861</TotalTime>
  <Words>260</Words>
  <Application>Microsoft Office PowerPoint</Application>
  <PresentationFormat>宽屏</PresentationFormat>
  <Paragraphs>104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1081</cp:revision>
  <dcterms:created xsi:type="dcterms:W3CDTF">2014-03-11T09:07:02Z</dcterms:created>
  <dcterms:modified xsi:type="dcterms:W3CDTF">2014-12-17T03:27:17Z</dcterms:modified>
</cp:coreProperties>
</file>