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385" r:id="rId3"/>
    <p:sldId id="388" r:id="rId4"/>
    <p:sldId id="387" r:id="rId5"/>
    <p:sldId id="389" r:id="rId6"/>
    <p:sldId id="391" r:id="rId7"/>
    <p:sldId id="392" r:id="rId8"/>
    <p:sldId id="393" r:id="rId9"/>
    <p:sldId id="394" r:id="rId10"/>
    <p:sldId id="398" r:id="rId11"/>
    <p:sldId id="397" r:id="rId12"/>
    <p:sldId id="399" r:id="rId13"/>
    <p:sldId id="400" r:id="rId14"/>
    <p:sldId id="390" r:id="rId15"/>
    <p:sldId id="396" r:id="rId16"/>
    <p:sldId id="386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50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5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9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08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9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6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2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8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7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3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1552" y="475691"/>
            <a:ext cx="5376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第一讲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1564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15640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4899" y="1413164"/>
            <a:ext cx="5790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Messagebox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343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84281" y="1052945"/>
            <a:ext cx="57909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ListBox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ListBox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Items.Add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Items.Clear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316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9263" y="1343890"/>
            <a:ext cx="767521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窗体打开窗体，窗体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Form.Show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Form.ShowDialog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Form.Hide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Form.Close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775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2499" y="1551709"/>
            <a:ext cx="5790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345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209" y="1025237"/>
            <a:ext cx="82709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 Text 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WindowState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AcceptButton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CancelButton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MaximizeBox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53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3481" y="581890"/>
            <a:ext cx="10072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那么多控件，怎么学？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用什么 学什么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 再去学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理解控件的 事件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思想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997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10383" y="1339550"/>
            <a:ext cx="18774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菜单 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托盘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4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6427" y="665018"/>
            <a:ext cx="799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总论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涉及数据库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7263" y="1205345"/>
            <a:ext cx="72734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可视化的窗口设计框架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可以快速开发窗口应用程序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9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9699" y="1911927"/>
            <a:ext cx="5790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首先我们创建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窗口应用程序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021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5263" y="1011382"/>
            <a:ext cx="9919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看看各个部分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工具箱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资源管理器（设计界面，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partial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属性窗口（附带事件窗口）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81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5517" y="1219200"/>
            <a:ext cx="5790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个案例开始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任何控件都具有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事件、属性、方法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Label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控件开始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2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3445" y="1385454"/>
            <a:ext cx="5790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Label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Text  Name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关于控件的命名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853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445" y="1385454"/>
            <a:ext cx="5790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TextBox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 Multiline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997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445" y="1385454"/>
            <a:ext cx="57909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Button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 Text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464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22045</TotalTime>
  <Words>198</Words>
  <Application>Microsoft Office PowerPoint</Application>
  <PresentationFormat>宽屏</PresentationFormat>
  <Paragraphs>104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1865</cp:revision>
  <dcterms:created xsi:type="dcterms:W3CDTF">2014-03-11T09:07:02Z</dcterms:created>
  <dcterms:modified xsi:type="dcterms:W3CDTF">2014-12-17T03:31:53Z</dcterms:modified>
</cp:coreProperties>
</file>