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385" r:id="rId3"/>
    <p:sldId id="388" r:id="rId4"/>
    <p:sldId id="389" r:id="rId5"/>
    <p:sldId id="392" r:id="rId6"/>
    <p:sldId id="390" r:id="rId7"/>
    <p:sldId id="391" r:id="rId8"/>
    <p:sldId id="386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06" autoAdjust="0"/>
  </p:normalViewPr>
  <p:slideViewPr>
    <p:cSldViewPr snapToGrid="0">
      <p:cViewPr varScale="1">
        <p:scale>
          <a:sx n="69" d="100"/>
          <a:sy n="69" d="100"/>
        </p:scale>
        <p:origin x="750" y="66"/>
      </p:cViewPr>
      <p:guideLst/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6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1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8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9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9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52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0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2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0105" y="475691"/>
            <a:ext cx="85667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菜单 托盘 工具栏 状态栏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WinForms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第二讲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83884" y="5405781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0545" y="540578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46427" y="665018"/>
            <a:ext cx="79938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上一讲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Label 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TextBox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Button</a:t>
            </a: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MessageBox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Form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继续控件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菜单  托盘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工具栏  状态栏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216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84426" y="637308"/>
            <a:ext cx="1115270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菜单 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MenuStrip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mnu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举例菜单的事件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退出程序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MessageBox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添加分割线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快捷键属性设置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添加图片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整个菜单的事件（如统计菜单点击次数）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490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5555" y="1330036"/>
            <a:ext cx="1018288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右键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菜单 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ContextMenuStrip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cmnu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窗体设置属性，右键关联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通过菜单关联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30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8936" y="1274619"/>
            <a:ext cx="82848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托盘图标 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NotifyIcon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设置图标、设置关联菜单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关闭程序，程序不退出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设置气泡标题和内容、并显示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双击托盘启动程序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起泡点击启动程序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746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5737" y="2050472"/>
            <a:ext cx="552775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工具栏 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ToolStrip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关联菜单 单击事件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插入标准项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077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0716" y="1995054"/>
            <a:ext cx="649757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状态栏 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StatusStrip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显示鼠标坐标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显示时间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016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62946" y="1741332"/>
            <a:ext cx="3588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继续控件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8542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22511</TotalTime>
  <Words>139</Words>
  <Application>Microsoft Office PowerPoint</Application>
  <PresentationFormat>宽屏</PresentationFormat>
  <Paragraphs>53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1912</cp:revision>
  <dcterms:created xsi:type="dcterms:W3CDTF">2014-03-11T09:07:02Z</dcterms:created>
  <dcterms:modified xsi:type="dcterms:W3CDTF">2014-12-17T03:32:11Z</dcterms:modified>
</cp:coreProperties>
</file>