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385" r:id="rId3"/>
    <p:sldId id="386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7" r:id="rId13"/>
    <p:sldId id="398" r:id="rId14"/>
    <p:sldId id="387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8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26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6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4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2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2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4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3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9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5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0209" y="475691"/>
            <a:ext cx="53766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其他一些控件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第三讲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3884" y="5322654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0545" y="532265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3855" y="779553"/>
            <a:ext cx="62899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tmr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Interval  Enable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Start  Stop</a:t>
            </a: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4513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52256" y="1098208"/>
            <a:ext cx="9933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</a:t>
            </a:r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essBar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pgr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Maximum  Minimum</a:t>
            </a: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Value  Step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Increment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PerformStep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</a:p>
        </p:txBody>
      </p:sp>
    </p:spTree>
    <p:extLst>
      <p:ext uri="{BB962C8B-B14F-4D97-AF65-F5344CB8AC3E}">
        <p14:creationId xmlns:p14="http://schemas.microsoft.com/office/powerpoint/2010/main" val="715459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52256" y="1098208"/>
            <a:ext cx="99337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tab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SelectedIndexChanged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33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50472" y="1090169"/>
            <a:ext cx="8672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控件布局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视图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其他视图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文档大纲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位置固定属性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Anchor  Dock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TabIndex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194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69673" y="1755187"/>
            <a:ext cx="6691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文档窗体 及其 布局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687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6427" y="1080654"/>
            <a:ext cx="79938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菜单  托盘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工具栏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继续控件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1417" y="1810605"/>
            <a:ext cx="10016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From.Show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ShowDialog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(this);</a:t>
            </a:r>
          </a:p>
        </p:txBody>
      </p:sp>
    </p:spTree>
    <p:extLst>
      <p:ext uri="{BB962C8B-B14F-4D97-AF65-F5344CB8AC3E}">
        <p14:creationId xmlns:p14="http://schemas.microsoft.com/office/powerpoint/2010/main" val="278542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21527" y="1104023"/>
            <a:ext cx="8714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Rad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ioButton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radXxx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  Text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CheckedChanged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选择后 更改 标签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90576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21529" y="632969"/>
            <a:ext cx="87145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chkXxx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  Text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CheckedChanged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菜单选择设置，选择后隐藏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主窗口的状态栏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597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111" y="813079"/>
            <a:ext cx="871450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</a:t>
            </a:r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ou</a:t>
            </a:r>
            <a:r>
              <a:rPr lang="en-US" altLang="zh-CN" sz="4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grpXxx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  Text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Controls</a:t>
            </a:r>
          </a:p>
          <a:p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字体选择框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常配合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81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0474" y="447043"/>
            <a:ext cx="985058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om</a:t>
            </a:r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cboXxx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Items  Text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DropDownStyle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SelectedIndex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SelectedItem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SelectedIndexChanged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字体大小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Index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显示数值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470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50474" y="447043"/>
            <a:ext cx="985058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Pic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tureBox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picXxx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ImageLocation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SizeMode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BorderStyle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载入图片（通用对话框）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属性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98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5747" y="807262"/>
            <a:ext cx="509847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ImageList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Images  </a:t>
            </a: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75675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23802</TotalTime>
  <Words>173</Words>
  <Application>Microsoft Office PowerPoint</Application>
  <PresentationFormat>宽屏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1989</cp:revision>
  <dcterms:created xsi:type="dcterms:W3CDTF">2014-03-11T09:07:02Z</dcterms:created>
  <dcterms:modified xsi:type="dcterms:W3CDTF">2014-12-17T03:32:22Z</dcterms:modified>
</cp:coreProperties>
</file>