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385" r:id="rId3"/>
    <p:sldId id="388" r:id="rId4"/>
    <p:sldId id="397" r:id="rId5"/>
    <p:sldId id="398" r:id="rId6"/>
    <p:sldId id="389" r:id="rId7"/>
    <p:sldId id="387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2806" autoAdjust="0"/>
  </p:normalViewPr>
  <p:slideViewPr>
    <p:cSldViewPr snapToGrid="0">
      <p:cViewPr varScale="1">
        <p:scale>
          <a:sx n="69" d="100"/>
          <a:sy n="69" d="100"/>
        </p:scale>
        <p:origin x="804" y="66"/>
      </p:cViewPr>
      <p:guideLst/>
    </p:cSldViewPr>
  </p:slideViewPr>
  <p:outlineViewPr>
    <p:cViewPr>
      <p:scale>
        <a:sx n="33" d="100"/>
        <a:sy n="33" d="100"/>
      </p:scale>
      <p:origin x="0" y="-6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6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1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2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0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75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4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335" y="475691"/>
            <a:ext cx="83375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窗口 与 控件</a:t>
            </a:r>
            <a:r>
              <a:rPr lang="zh-CN" alt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WinForms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第四讲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83884" y="5336508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0545" y="5336508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18718" y="748145"/>
            <a:ext cx="79938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上一讲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RadioButton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PictureBox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Timer …</a:t>
            </a: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多文档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窗口  控件布局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216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21528" y="1353405"/>
            <a:ext cx="8575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文档窗体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Multiple Document Interface</a:t>
            </a:r>
          </a:p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MDI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890576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52255" y="1117877"/>
            <a:ext cx="87145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编写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MDI</a:t>
            </a: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主窗体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IsMdiContainer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窗体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MdiParent</a:t>
            </a: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 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子窗体菜单 自动合并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83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05345" y="868496"/>
            <a:ext cx="107511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MDI 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窗口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MdiChildren  MdiParent</a:t>
            </a:r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ActiveMdiChild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 </a:t>
            </a:r>
            <a:r>
              <a:rPr lang="en-US" altLang="zh-CN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ActivateMdiChild</a:t>
            </a:r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LayoutMdi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 </a:t>
            </a:r>
            <a:r>
              <a:rPr lang="en-US" altLang="zh-CN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MdiChildActivate</a:t>
            </a:r>
            <a:endParaRPr lang="en-US" altLang="zh-CN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929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5129" y="420912"/>
            <a:ext cx="87145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小案例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改变子窗口布局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显示所有子窗口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带有 保存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打开 的多文档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747" y="420912"/>
            <a:ext cx="2955781" cy="5507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椭圆 4"/>
          <p:cNvSpPr/>
          <p:nvPr/>
        </p:nvSpPr>
        <p:spPr>
          <a:xfrm>
            <a:off x="7721527" y="775855"/>
            <a:ext cx="3186545" cy="324196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836910" y="3995285"/>
            <a:ext cx="3186545" cy="192578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97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62946" y="1741332"/>
            <a:ext cx="47382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下一节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TreeView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Splitter</a:t>
            </a: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SplitContainer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687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24011</TotalTime>
  <Words>107</Words>
  <Application>Microsoft Office PowerPoint</Application>
  <PresentationFormat>宽屏</PresentationFormat>
  <Paragraphs>48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2027</cp:revision>
  <dcterms:created xsi:type="dcterms:W3CDTF">2014-03-11T09:07:02Z</dcterms:created>
  <dcterms:modified xsi:type="dcterms:W3CDTF">2014-12-17T03:32:34Z</dcterms:modified>
</cp:coreProperties>
</file>