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385" r:id="rId3"/>
    <p:sldId id="387" r:id="rId4"/>
    <p:sldId id="398" r:id="rId5"/>
    <p:sldId id="404" r:id="rId6"/>
    <p:sldId id="396" r:id="rId7"/>
    <p:sldId id="397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792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4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1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1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0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2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803563" y="475691"/>
            <a:ext cx="107804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TreeView</a:t>
            </a:r>
            <a:r>
              <a:rPr lang="en-US" altLang="zh-CN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6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en-US" altLang="zh-CN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r"/>
            <a:r>
              <a:rPr lang="en-US" altLang="zh-CN" sz="6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SplitContainer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第五讲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83885" y="5378072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0546" y="5378072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4064" y="692727"/>
            <a:ext cx="7993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上一讲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多文档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窗口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TreeView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SplitContainer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16725" y="272750"/>
            <a:ext cx="8880766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ree</a:t>
            </a:r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tvwXxx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Nodes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SelectedNode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CollapseAll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ExpandAll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GetNodeCount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BeforeCollapse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BeforeExpand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BeforeSelect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After…</a:t>
            </a:r>
          </a:p>
        </p:txBody>
      </p:sp>
    </p:spTree>
    <p:extLst>
      <p:ext uri="{BB962C8B-B14F-4D97-AF65-F5344CB8AC3E}">
        <p14:creationId xmlns:p14="http://schemas.microsoft.com/office/powerpoint/2010/main" val="4132687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65418" y="1838314"/>
            <a:ext cx="47382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</a:p>
          <a:p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SplitContainer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88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16725" y="272750"/>
            <a:ext cx="8880766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ist</a:t>
            </a:r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vwXxx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Items  Columns  </a:t>
            </a: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FullRowSelect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View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CheckBoxes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MultiSelect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  <a:endParaRPr lang="en-US" altLang="zh-CN" sz="11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3287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54582" y="1020895"/>
            <a:ext cx="54448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Clipboard</a:t>
            </a: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通用对话框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BackgroundWorkor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其他控件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7456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60619" y="1464241"/>
            <a:ext cx="66086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事件驱动的消息机制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钩子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488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25283</TotalTime>
  <Words>62</Words>
  <Application>Microsoft Office PowerPoint</Application>
  <PresentationFormat>宽屏</PresentationFormat>
  <Paragraphs>58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2060</cp:revision>
  <dcterms:created xsi:type="dcterms:W3CDTF">2014-03-11T09:07:02Z</dcterms:created>
  <dcterms:modified xsi:type="dcterms:W3CDTF">2014-12-17T03:32:45Z</dcterms:modified>
</cp:coreProperties>
</file>