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385" r:id="rId3"/>
    <p:sldId id="400" r:id="rId4"/>
    <p:sldId id="404" r:id="rId5"/>
    <p:sldId id="405" r:id="rId6"/>
    <p:sldId id="406" r:id="rId7"/>
    <p:sldId id="407" r:id="rId8"/>
    <p:sldId id="408" r:id="rId9"/>
    <p:sldId id="402" r:id="rId10"/>
    <p:sldId id="417" r:id="rId11"/>
    <p:sldId id="403" r:id="rId12"/>
    <p:sldId id="409" r:id="rId13"/>
    <p:sldId id="410" r:id="rId14"/>
    <p:sldId id="412" r:id="rId15"/>
    <p:sldId id="413" r:id="rId16"/>
    <p:sldId id="411" r:id="rId17"/>
    <p:sldId id="398" r:id="rId18"/>
    <p:sldId id="418" r:id="rId19"/>
    <p:sldId id="397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8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1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3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5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13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5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2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5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3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3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2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1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03563" y="475691"/>
            <a:ext cx="10780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事件驱动的本质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第六讲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5" y="544734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6" y="544734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2872" y="549840"/>
            <a:ext cx="94765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消息机制是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Windows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的基石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 消息号，都有自己的参数格式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时，需要查询文档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根据格式要求写代码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任何支持 事件驱动 的编程语言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都遵守这些 消息号 标准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81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87782" y="813077"/>
            <a:ext cx="82850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 捕获消息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USB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拔状态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WM_DEVICECHANGE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控件 捕获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模拟鼠标单击事件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84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69127" y="896203"/>
            <a:ext cx="89777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区别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Wnd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DefWnd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发送消息  进程间通信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WM_COPYDATA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msg.result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56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46" y="258894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回顾历史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6" y="1842340"/>
            <a:ext cx="5415585" cy="3654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6" y="1842348"/>
            <a:ext cx="4864245" cy="367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6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46" y="258894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回顾历史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75" y="1136057"/>
            <a:ext cx="7160634" cy="5460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773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46" y="258894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回顾历史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18" y="1292785"/>
            <a:ext cx="6988552" cy="5315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120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46" y="258894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回顾历史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Windows 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6" y="1485900"/>
            <a:ext cx="6619297" cy="4964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27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94364" y="383585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为什么叫做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7" y="1260748"/>
            <a:ext cx="6200775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67" y="3286957"/>
            <a:ext cx="3824840" cy="326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718" y="1260748"/>
            <a:ext cx="33718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93" y="5200650"/>
            <a:ext cx="574357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783" y="3083715"/>
            <a:ext cx="1806610" cy="1816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258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8308" y="80699"/>
            <a:ext cx="3412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钩子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endParaRPr lang="zh-CN" altLang="en-US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2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86946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445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  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键盘钩子  鼠标钩子</a:t>
            </a:r>
            <a:endParaRPr lang="zh-CN" altLang="en-US" sz="28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4909" y="1634822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9860" y="2165166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09042" y="2136380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0579" y="1345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6688" y="1353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44" y="132067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17906" y="13121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70931" y="13191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582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78037" y="1963005"/>
            <a:ext cx="660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几种设计模式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88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6755" y="692727"/>
            <a:ext cx="799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TreeView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SplitContainer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  进程间通信  钩子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1273" y="74457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消息机制模型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1273" y="1634823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73091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66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11314" y="64072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消息机制模型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7024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73091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372088" y="28205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913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18363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897091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42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1273" y="109261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消息机制模型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2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86946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4909" y="1634822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9860" y="2165166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09042" y="2136380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0579" y="1345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6688" y="1353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9516" y="234381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3600" b="1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如何区分各个窗体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80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1273" y="109261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消息机制模型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2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86946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4909" y="1634822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9860" y="2165166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09042" y="2136380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0579" y="1345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6688" y="1353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44" y="132067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17906" y="13121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70931" y="13191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1126" y="238453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3600" b="1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 </a:t>
            </a:r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获取控件 </a:t>
            </a:r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</a:p>
        </p:txBody>
      </p:sp>
      <p:sp>
        <p:nvSpPr>
          <p:cNvPr id="23" name="矩形 22"/>
          <p:cNvSpPr/>
          <p:nvPr/>
        </p:nvSpPr>
        <p:spPr>
          <a:xfrm>
            <a:off x="8358878" y="2837020"/>
            <a:ext cx="3997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看下任务管理器</a:t>
            </a:r>
            <a:endParaRPr lang="en-US" altLang="zh-CN" sz="36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任何可点击的对象</a:t>
            </a:r>
            <a:endParaRPr lang="en-US" altLang="zh-CN" sz="36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3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有句柄</a:t>
            </a:r>
            <a:endParaRPr lang="en-US" altLang="zh-CN" sz="36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390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68860" y="110131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发送消息的流程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2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86946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4909" y="1634822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9860" y="2165166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09042" y="2136380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0579" y="1345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6688" y="1353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44" y="132067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17906" y="13121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70931" y="13191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6885" y="2044075"/>
            <a:ext cx="3227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3600" b="1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当单击窗体</a:t>
            </a:r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单击消息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99" y="27661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91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-0.21992 -2.96296E-6 C -0.31836 -2.96296E-6 -0.43971 -0.05648 -0.43971 -0.10208 L -0.43971 -0.2041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8654" y="121985"/>
            <a:ext cx="544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消息中包含什么？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1273" y="5472532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硬件输入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73" y="3553677"/>
            <a:ext cx="3463636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2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6945" y="2761365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86946" y="4673277"/>
            <a:ext cx="0" cy="6884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43543" y="2838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543" y="4755875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(*.sys)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2697" y="1618360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4909" y="1634822"/>
            <a:ext cx="1468581" cy="1011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9860" y="2165166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09042" y="2136380"/>
            <a:ext cx="778105" cy="164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80579" y="1345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6688" y="1353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44" y="132067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17906" y="13121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70931" y="13191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2303" y="1081015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2303" y="15940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消息内容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2303" y="210185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消息参数</a:t>
            </a:r>
            <a:endParaRPr lang="en-US" altLang="zh-CN" sz="3600" dirty="0" smtClean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7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099" y="328167"/>
            <a:ext cx="8659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4" y="1625743"/>
            <a:ext cx="11335763" cy="485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313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26682</TotalTime>
  <Words>327</Words>
  <Application>Microsoft Office PowerPoint</Application>
  <PresentationFormat>宽屏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2212</cp:revision>
  <dcterms:created xsi:type="dcterms:W3CDTF">2014-03-11T09:07:02Z</dcterms:created>
  <dcterms:modified xsi:type="dcterms:W3CDTF">2014-12-17T03:32:59Z</dcterms:modified>
</cp:coreProperties>
</file>