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385" r:id="rId3"/>
    <p:sldId id="418" r:id="rId4"/>
    <p:sldId id="419" r:id="rId5"/>
    <p:sldId id="397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2806" autoAdjust="0"/>
  </p:normalViewPr>
  <p:slideViewPr>
    <p:cSldViewPr snapToGrid="0">
      <p:cViewPr varScale="1">
        <p:scale>
          <a:sx n="69" d="100"/>
          <a:sy n="69" d="100"/>
        </p:scale>
        <p:origin x="798" y="66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5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8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2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803563" y="475691"/>
            <a:ext cx="107804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几种</a:t>
            </a:r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WinForms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第七讲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83885" y="5322654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0546" y="532265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3846" y="1219199"/>
            <a:ext cx="79938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上一讲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消息  进程间通信  钩子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几种设计模式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16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43362" y="911972"/>
            <a:ext cx="758005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已讲过的设计模式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6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7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11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多播委托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12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自定义集合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17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最后部分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582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27563" y="177681"/>
            <a:ext cx="937952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介绍几个其他好玩的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组合模式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模板方法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桥接模式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建议结合看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类的设计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2360" y="5156261"/>
            <a:ext cx="99453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敏捷软件开发：原则、模式与实践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400991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65965" y="1879878"/>
            <a:ext cx="4100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最后一些东西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488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27672</TotalTime>
  <Words>71</Words>
  <Application>Microsoft Office PowerPoint</Application>
  <PresentationFormat>宽屏</PresentationFormat>
  <Paragraphs>41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2246</cp:revision>
  <dcterms:created xsi:type="dcterms:W3CDTF">2014-03-11T09:07:02Z</dcterms:created>
  <dcterms:modified xsi:type="dcterms:W3CDTF">2014-12-17T03:33:11Z</dcterms:modified>
</cp:coreProperties>
</file>