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385" r:id="rId3"/>
    <p:sldId id="399" r:id="rId4"/>
    <p:sldId id="397" r:id="rId5"/>
    <p:sldId id="400" r:id="rId6"/>
    <p:sldId id="401" r:id="rId7"/>
    <p:sldId id="398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2806" autoAdjust="0"/>
  </p:normalViewPr>
  <p:slideViewPr>
    <p:cSldViewPr snapToGrid="0">
      <p:cViewPr varScale="1">
        <p:scale>
          <a:sx n="69" d="100"/>
          <a:sy n="69" d="100"/>
        </p:scale>
        <p:origin x="798" y="66"/>
      </p:cViewPr>
      <p:guideLst/>
    </p:cSldViewPr>
  </p:slideViewPr>
  <p:outlineViewPr>
    <p:cViewPr>
      <p:scale>
        <a:sx n="33" d="100"/>
        <a:sy n="33" d="100"/>
      </p:scale>
      <p:origin x="0" y="-6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6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1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76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2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5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112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7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803563" y="475691"/>
            <a:ext cx="107804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最后一些东西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WinForms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第八讲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83885" y="5253382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0546" y="5253382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2791" y="263235"/>
            <a:ext cx="79938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上一讲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几种设计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位运算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用户控件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BackgroundWorker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代码排版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216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98795" y="1719617"/>
            <a:ext cx="431079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按位运算符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~ | &amp; ^ &gt;&gt; &lt;&lt;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557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65965" y="1879878"/>
            <a:ext cx="4100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用户控件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488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52801" y="2337078"/>
            <a:ext cx="6483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BackgroundWorker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925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04511" y="2364787"/>
            <a:ext cx="4100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自动排版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927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97929" y="2461769"/>
            <a:ext cx="4100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671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27714</TotalTime>
  <Words>59</Words>
  <Application>Microsoft Office PowerPoint</Application>
  <PresentationFormat>宽屏</PresentationFormat>
  <Paragraphs>34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2254</cp:revision>
  <dcterms:created xsi:type="dcterms:W3CDTF">2014-03-11T09:07:02Z</dcterms:created>
  <dcterms:modified xsi:type="dcterms:W3CDTF">2014-12-17T03:33:55Z</dcterms:modified>
</cp:coreProperties>
</file>