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wmf" ContentType="image/x-wmf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5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Parallel poisson solver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Solvers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Parallel in-house Solvers: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Jacobi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Gauss-Seidel with Successive Over Relaxation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Steepest Descent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Conjugate Gradient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Code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Code style: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Written using OOPs in C++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Usage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To compile parallel solver on local machine/cluster/supercomputer: make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To run on local machine: mpirun -n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To run on cluster: qsub pp.sh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To run on Cray supercomputer: qsub submit.sh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Type plot_output within an octave terminal to see the surface plot of the output or run the python script plot_output.py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Speedup on Cray</a:t>
            </a:r>
            <a:endParaRPr/>
          </a:p>
        </p:txBody>
      </p:sp>
      <p:pic>
        <p:nvPicPr>
          <p:cNvPr id="81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1420920"/>
            <a:ext cx="10347120" cy="524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n-US" sz="4400">
                <a:solidFill>
                  <a:srgbClr val="000000"/>
                </a:solidFill>
                <a:latin typeface="Calibri Light"/>
              </a:rPr>
              <a:t>Things to do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Parallelize Bi-Conjugate Gradient STABilized solver.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Non-blocking communication is to be tested.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