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049F-8864-8F4E-AB2A-5B3BA321BBB6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3429-6B27-EB4E-94BF-E012274C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049F-8864-8F4E-AB2A-5B3BA321BBB6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3429-6B27-EB4E-94BF-E012274C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3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049F-8864-8F4E-AB2A-5B3BA321BBB6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3429-6B27-EB4E-94BF-E012274C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3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049F-8864-8F4E-AB2A-5B3BA321BBB6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3429-6B27-EB4E-94BF-E012274C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0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049F-8864-8F4E-AB2A-5B3BA321BBB6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3429-6B27-EB4E-94BF-E012274C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049F-8864-8F4E-AB2A-5B3BA321BBB6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3429-6B27-EB4E-94BF-E012274C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0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049F-8864-8F4E-AB2A-5B3BA321BBB6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3429-6B27-EB4E-94BF-E012274C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049F-8864-8F4E-AB2A-5B3BA321BBB6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3429-6B27-EB4E-94BF-E012274C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049F-8864-8F4E-AB2A-5B3BA321BBB6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3429-6B27-EB4E-94BF-E012274C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6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049F-8864-8F4E-AB2A-5B3BA321BBB6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3429-6B27-EB4E-94BF-E012274C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8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049F-8864-8F4E-AB2A-5B3BA321BBB6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3429-6B27-EB4E-94BF-E012274C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1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049F-8864-8F4E-AB2A-5B3BA321BBB6}" type="datetimeFigureOut">
              <a:rPr lang="en-US" smtClean="0"/>
              <a:t>12/19/15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3429-6B27-EB4E-94BF-E012274C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6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poisson</a:t>
            </a:r>
            <a:r>
              <a:rPr lang="en-US" dirty="0" smtClean="0"/>
              <a:t> solver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Solvers:</a:t>
            </a:r>
          </a:p>
          <a:p>
            <a:pPr lvl="1"/>
            <a:r>
              <a:rPr lang="en-US" dirty="0"/>
              <a:t>Jacobi solver</a:t>
            </a:r>
          </a:p>
          <a:p>
            <a:pPr lvl="1"/>
            <a:r>
              <a:rPr lang="en-US" dirty="0"/>
              <a:t>Gauss-Seidel with successive over </a:t>
            </a:r>
            <a:r>
              <a:rPr lang="en-US" dirty="0" smtClean="0"/>
              <a:t>relaxation</a:t>
            </a:r>
          </a:p>
          <a:p>
            <a:pPr lvl="1"/>
            <a:endParaRPr lang="en-US" dirty="0"/>
          </a:p>
          <a:p>
            <a:r>
              <a:rPr lang="en-US" dirty="0"/>
              <a:t>Parallel Solver:</a:t>
            </a:r>
          </a:p>
          <a:p>
            <a:pPr lvl="1"/>
            <a:r>
              <a:rPr lang="en-US" dirty="0"/>
              <a:t>Jacobi solver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3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style:</a:t>
            </a:r>
          </a:p>
          <a:p>
            <a:pPr lvl="1"/>
            <a:r>
              <a:rPr lang="en-US" dirty="0"/>
              <a:t>Written in C with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compile serial solver: g++ </a:t>
            </a:r>
            <a:r>
              <a:rPr lang="en-US" dirty="0" err="1"/>
              <a:t>poisson.c</a:t>
            </a:r>
            <a:r>
              <a:rPr lang="en-US" dirty="0"/>
              <a:t> -o </a:t>
            </a:r>
            <a:r>
              <a:rPr lang="en-US" dirty="0" smtClean="0"/>
              <a:t>run</a:t>
            </a:r>
            <a:endParaRPr lang="en-US" dirty="0"/>
          </a:p>
          <a:p>
            <a:r>
              <a:rPr lang="en-US" dirty="0"/>
              <a:t>To compile parallel solver on local </a:t>
            </a:r>
            <a:r>
              <a:rPr lang="en-US" dirty="0" smtClean="0"/>
              <a:t>machine/cluster</a:t>
            </a:r>
            <a:r>
              <a:rPr lang="en-US" dirty="0"/>
              <a:t>: </a:t>
            </a:r>
            <a:r>
              <a:rPr lang="en-US" dirty="0" err="1"/>
              <a:t>mpic</a:t>
            </a:r>
            <a:r>
              <a:rPr lang="en-US" dirty="0"/>
              <a:t>++ </a:t>
            </a:r>
            <a:r>
              <a:rPr lang="en-US" dirty="0" err="1"/>
              <a:t>parallel_poisson.c</a:t>
            </a:r>
            <a:r>
              <a:rPr lang="en-US" dirty="0"/>
              <a:t> -o run</a:t>
            </a:r>
          </a:p>
          <a:p>
            <a:r>
              <a:rPr lang="en-US" dirty="0"/>
              <a:t>To compile parallel solver on Cray supercomputer: CC -O3 </a:t>
            </a:r>
            <a:r>
              <a:rPr lang="en-US" dirty="0" err="1"/>
              <a:t>parallel_poisson.c</a:t>
            </a:r>
            <a:r>
              <a:rPr lang="en-US" dirty="0"/>
              <a:t> -o run</a:t>
            </a:r>
          </a:p>
          <a:p>
            <a:r>
              <a:rPr lang="en-US" dirty="0"/>
              <a:t>To run on local machine/cluster: </a:t>
            </a:r>
            <a:r>
              <a:rPr lang="en-US" dirty="0" err="1"/>
              <a:t>qsub</a:t>
            </a:r>
            <a:r>
              <a:rPr lang="en-US" dirty="0"/>
              <a:t> </a:t>
            </a:r>
            <a:r>
              <a:rPr lang="en-US" dirty="0" err="1"/>
              <a:t>pp.sh</a:t>
            </a:r>
            <a:endParaRPr lang="en-US" dirty="0"/>
          </a:p>
          <a:p>
            <a:r>
              <a:rPr lang="en-US" dirty="0"/>
              <a:t>To run on Cray supercomputer: </a:t>
            </a:r>
            <a:r>
              <a:rPr lang="en-US" dirty="0" err="1"/>
              <a:t>qsub</a:t>
            </a:r>
            <a:r>
              <a:rPr lang="en-US" dirty="0"/>
              <a:t> </a:t>
            </a:r>
            <a:r>
              <a:rPr lang="en-US" dirty="0" err="1"/>
              <a:t>submit.sh</a:t>
            </a:r>
            <a:endParaRPr lang="en-US" dirty="0"/>
          </a:p>
          <a:p>
            <a:r>
              <a:rPr lang="en-US" dirty="0"/>
              <a:t>Type </a:t>
            </a:r>
            <a:r>
              <a:rPr lang="en-US" dirty="0" err="1"/>
              <a:t>plot_output</a:t>
            </a:r>
            <a:r>
              <a:rPr lang="en-US" dirty="0"/>
              <a:t> within an octave terminal to see the surface plot of the output or run the python script </a:t>
            </a:r>
            <a:r>
              <a:rPr lang="en-US" dirty="0" err="1"/>
              <a:t>plot_output.py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 on 1 node of cluster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 on Cray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20836"/>
            <a:ext cx="10348016" cy="5245869"/>
          </a:xfrm>
        </p:spPr>
      </p:pic>
    </p:spTree>
    <p:extLst>
      <p:ext uri="{BB962C8B-B14F-4D97-AF65-F5344CB8AC3E}">
        <p14:creationId xmlns:p14="http://schemas.microsoft.com/office/powerpoint/2010/main" val="18399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to do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Parllelize</a:t>
            </a:r>
            <a:r>
              <a:rPr lang="en-US" dirty="0"/>
              <a:t> Conjugate gradient solver.</a:t>
            </a:r>
          </a:p>
          <a:p>
            <a:r>
              <a:rPr lang="en-US" dirty="0"/>
              <a:t>Non-blocking communication is to be tested.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130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Parallel poisson solver</vt:lpstr>
      <vt:lpstr>Solvers</vt:lpstr>
      <vt:lpstr>Code</vt:lpstr>
      <vt:lpstr>Usage</vt:lpstr>
      <vt:lpstr>Speedup on 1 node of cluster</vt:lpstr>
      <vt:lpstr>Speedup on Cray</vt:lpstr>
      <vt:lpstr>Things to do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poisson solver</dc:title>
  <dc:creator>Suresh, Suhas Jain</dc:creator>
  <cp:lastModifiedBy>Suresh, Suhas Jain</cp:lastModifiedBy>
  <cp:revision>1</cp:revision>
  <dcterms:created xsi:type="dcterms:W3CDTF">2015-12-19T10:06:32Z</dcterms:created>
  <dcterms:modified xsi:type="dcterms:W3CDTF">2015-12-19T10:15:16Z</dcterms:modified>
</cp:coreProperties>
</file>