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9FD535-2A7A-481C-A9FB-FAC21E2C5ACA}" type="datetimeFigureOut">
              <a:rPr lang="zh-CN" altLang="en-US" smtClean="0"/>
              <a:pPr/>
              <a:t>2010-9-17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7F0F96-3A44-4CA4-8808-F885538A103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9FD535-2A7A-481C-A9FB-FAC21E2C5ACA}" type="datetimeFigureOut">
              <a:rPr lang="zh-CN" altLang="en-US" smtClean="0"/>
              <a:pPr/>
              <a:t>2010-9-17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7F0F96-3A44-4CA4-8808-F885538A10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9FD535-2A7A-481C-A9FB-FAC21E2C5ACA}" type="datetimeFigureOut">
              <a:rPr lang="zh-CN" altLang="en-US" smtClean="0"/>
              <a:pPr/>
              <a:t>2010-9-17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7F0F96-3A44-4CA4-8808-F885538A10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9FD535-2A7A-481C-A9FB-FAC21E2C5ACA}" type="datetimeFigureOut">
              <a:rPr lang="zh-CN" altLang="en-US" smtClean="0"/>
              <a:pPr/>
              <a:t>2010-9-17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7F0F96-3A44-4CA4-8808-F885538A10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9FD535-2A7A-481C-A9FB-FAC21E2C5ACA}" type="datetimeFigureOut">
              <a:rPr lang="zh-CN" altLang="en-US" smtClean="0"/>
              <a:pPr/>
              <a:t>2010-9-17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7F0F96-3A44-4CA4-8808-F885538A103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9FD535-2A7A-481C-A9FB-FAC21E2C5ACA}" type="datetimeFigureOut">
              <a:rPr lang="zh-CN" altLang="en-US" smtClean="0"/>
              <a:pPr/>
              <a:t>2010-9-17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7F0F96-3A44-4CA4-8808-F885538A10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9FD535-2A7A-481C-A9FB-FAC21E2C5ACA}" type="datetimeFigureOut">
              <a:rPr lang="zh-CN" altLang="en-US" smtClean="0"/>
              <a:pPr/>
              <a:t>2010-9-17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7F0F96-3A44-4CA4-8808-F885538A103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9FD535-2A7A-481C-A9FB-FAC21E2C5ACA}" type="datetimeFigureOut">
              <a:rPr lang="zh-CN" altLang="en-US" smtClean="0"/>
              <a:pPr/>
              <a:t>2010-9-17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7F0F96-3A44-4CA4-8808-F885538A10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9FD535-2A7A-481C-A9FB-FAC21E2C5ACA}" type="datetimeFigureOut">
              <a:rPr lang="zh-CN" altLang="en-US" smtClean="0"/>
              <a:pPr/>
              <a:t>2010-9-17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7F0F96-3A44-4CA4-8808-F885538A10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9FD535-2A7A-481C-A9FB-FAC21E2C5ACA}" type="datetimeFigureOut">
              <a:rPr lang="zh-CN" altLang="en-US" smtClean="0"/>
              <a:pPr/>
              <a:t>2010-9-17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7F0F96-3A44-4CA4-8808-F885538A10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E09FD535-2A7A-481C-A9FB-FAC21E2C5ACA}" type="datetimeFigureOut">
              <a:rPr lang="zh-CN" altLang="en-US" smtClean="0"/>
              <a:pPr/>
              <a:t>2010-9-17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457F0F96-3A44-4CA4-8808-F885538A10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09FD535-2A7A-481C-A9FB-FAC21E2C5ACA}" type="datetimeFigureOut">
              <a:rPr lang="zh-CN" altLang="en-US" smtClean="0"/>
              <a:pPr/>
              <a:t>2010-9-17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57F0F96-3A44-4CA4-8808-F885538A10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3513584" cy="1975104"/>
          </a:xfrm>
        </p:spPr>
        <p:txBody>
          <a:bodyPr/>
          <a:lstStyle/>
          <a:p>
            <a:r>
              <a:rPr lang="en-US" altLang="zh-CN" dirty="0" smtClean="0"/>
              <a:t>My </a:t>
            </a:r>
            <a:r>
              <a:rPr lang="en-US" altLang="zh-CN" dirty="0" smtClean="0"/>
              <a:t>Physics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F0803703</a:t>
            </a:r>
          </a:p>
          <a:p>
            <a:r>
              <a:rPr lang="zh-CN" altLang="en-US" dirty="0" smtClean="0"/>
              <a:t>王绍宇</a:t>
            </a:r>
            <a:endParaRPr lang="en-US" altLang="zh-CN" dirty="0" smtClean="0"/>
          </a:p>
          <a:p>
            <a:r>
              <a:rPr lang="en-US" altLang="zh-CN" dirty="0" smtClean="0"/>
              <a:t>5080379072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23928" y="4149080"/>
            <a:ext cx="10005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3D</a:t>
            </a:r>
            <a:endParaRPr lang="zh-CN" alt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视频精彩片段</a:t>
            </a:r>
            <a:endParaRPr lang="zh-CN" altLang="en-US" sz="36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My Physics 3D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t="7680" b="7680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474162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场景的创建和设置</a:t>
            </a:r>
            <a:endParaRPr lang="en-US" altLang="zh-CN" sz="3200" dirty="0" smtClean="0"/>
          </a:p>
          <a:p>
            <a:r>
              <a:rPr lang="zh-CN" altLang="en-US" sz="3200" dirty="0" smtClean="0"/>
              <a:t>物体的创建删除</a:t>
            </a:r>
            <a:endParaRPr lang="en-US" altLang="zh-CN" sz="3200" dirty="0" smtClean="0"/>
          </a:p>
          <a:p>
            <a:r>
              <a:rPr lang="zh-CN" altLang="en-US" sz="3200" dirty="0" smtClean="0"/>
              <a:t>模型设置</a:t>
            </a:r>
            <a:endParaRPr lang="en-US" altLang="zh-CN" sz="3200" dirty="0" smtClean="0"/>
          </a:p>
          <a:p>
            <a:r>
              <a:rPr lang="zh-CN" altLang="en-US" sz="3200" dirty="0" smtClean="0"/>
              <a:t>场景设置</a:t>
            </a:r>
            <a:endParaRPr lang="en-US" altLang="zh-CN" sz="3200" dirty="0" smtClean="0"/>
          </a:p>
          <a:p>
            <a:r>
              <a:rPr lang="zh-CN" altLang="en-US" sz="3200" dirty="0" smtClean="0"/>
              <a:t>动态模拟</a:t>
            </a:r>
            <a:endParaRPr lang="en-US" altLang="zh-CN" sz="3200" dirty="0" smtClean="0"/>
          </a:p>
          <a:p>
            <a:r>
              <a:rPr lang="zh-CN" altLang="en-US" sz="3200" dirty="0" smtClean="0"/>
              <a:t>力的显示</a:t>
            </a:r>
            <a:endParaRPr lang="en-US" altLang="zh-CN" sz="3200" dirty="0" smtClean="0"/>
          </a:p>
          <a:p>
            <a:r>
              <a:rPr lang="zh-CN" altLang="en-US" sz="3200" dirty="0" smtClean="0"/>
              <a:t>保存场景</a:t>
            </a:r>
            <a:endParaRPr lang="en-US" altLang="zh-CN" sz="32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基本功能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idx="1"/>
          </p:nvPr>
        </p:nvSpPr>
        <p:spPr>
          <a:xfrm>
            <a:off x="395536" y="1484784"/>
            <a:ext cx="8748464" cy="4752528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物体在三维空间的任意位置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视角任意切换</a:t>
            </a:r>
          </a:p>
          <a:p>
            <a:r>
              <a:rPr lang="zh-CN" altLang="en-US" sz="3200" dirty="0" smtClean="0"/>
              <a:t>颜色、纹理、光线和透明度</a:t>
            </a:r>
          </a:p>
          <a:p>
            <a:r>
              <a:rPr lang="zh-CN" altLang="en-US" sz="3200" dirty="0" smtClean="0"/>
              <a:t>物体之间的互相进入的错误修复</a:t>
            </a:r>
          </a:p>
          <a:p>
            <a:r>
              <a:rPr lang="zh-CN" altLang="en-US" sz="3200" dirty="0" smtClean="0"/>
              <a:t>鼠标选中物体</a:t>
            </a:r>
          </a:p>
          <a:p>
            <a:r>
              <a:rPr lang="zh-CN" altLang="en-US" sz="3200" dirty="0" smtClean="0"/>
              <a:t>鼠标拖动物体在三维空间内的移动</a:t>
            </a:r>
          </a:p>
          <a:p>
            <a:r>
              <a:rPr lang="zh-CN" altLang="en-US" sz="3200" dirty="0" smtClean="0"/>
              <a:t>三维动态的显示</a:t>
            </a:r>
          </a:p>
          <a:p>
            <a:r>
              <a:rPr lang="zh-CN" altLang="en-US" sz="3200" dirty="0" smtClean="0"/>
              <a:t>创建的立体物体的朝向</a:t>
            </a:r>
            <a:endParaRPr lang="zh-CN" altLang="en-US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高级功能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 rot="196001">
            <a:off x="3365462" y="411687"/>
            <a:ext cx="532313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3D~</a:t>
            </a:r>
            <a:r>
              <a:rPr lang="zh-CN" altLang="en-US" sz="4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更炫目、更自由</a:t>
            </a:r>
            <a:endParaRPr lang="zh-CN" altLang="en-US" sz="4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0.033 0  0.06 0.036  0.06 0.08  C 0.06 0.132  0.03 0.15067  0.012 0.15867  L -0.012 0.16667  C -0.03 0.17467  -0.06 0.19467  -0.06 0.25333  C -0.06 0.29067  -0.033 0.33333  0 0.33333  C 0.033 0.33333  0.06 0.29067  0.06 0.25333  C 0.06 0.19467  0.03 0.17467  0.012 0.16667  L -0.012 0.15867  C -0.03 0.15067  -0.06 0.132  -0.06 0.08  C -0.06 0.036  -0.033 0  0 0  Z" pathEditMode="relative" ptsTypes="">
                                      <p:cBhvr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0.033 0  0.06 0.036  0.06 0.08  C 0.06 0.132  0.03 0.15067  0.012 0.15867  L -0.012 0.16667  C -0.03 0.17467  -0.06 0.19467  -0.06 0.25333  C -0.06 0.29067  -0.033 0.33333  0 0.33333  C 0.033 0.33333  0.06 0.29067  0.06 0.25333  C 0.06 0.19467  0.03 0.17467  0.012 0.16667  L -0.012 0.15867  C -0.03 0.15067  -0.06 0.132  -0.06 0.08  C -0.06 0.036  -0.033 0  0 0  Z" pathEditMode="relative" ptsTypes="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0.033 0  0.06 0.036  0.06 0.08  C 0.06 0.132  0.03 0.15067  0.012 0.15867  L -0.012 0.16667  C -0.03 0.17467  -0.06 0.19467  -0.06 0.25333  C -0.06 0.29067  -0.033 0.33333  0 0.33333  C 0.033 0.33333  0.06 0.29067  0.06 0.25333  C 0.06 0.19467  0.03 0.17467  0.012 0.16667  L -0.012 0.15867  C -0.03 0.15067  -0.06 0.132  -0.06 0.08  C -0.06 0.036  -0.033 0  0 0  Z" pathEditMode="relative" ptsTypes="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0.033 0  0.06 0.036  0.06 0.08  C 0.06 0.132  0.03 0.15067  0.012 0.15867  L -0.012 0.16667  C -0.03 0.17467  -0.06 0.19467  -0.06 0.25333  C -0.06 0.29067  -0.033 0.33333  0 0.33333  C 0.033 0.33333  0.06 0.29067  0.06 0.25333  C 0.06 0.19467  0.03 0.17467  0.012 0.16667  L -0.012 0.15867  C -0.03 0.15067  -0.06 0.132  -0.06 0.08  C -0.06 0.036  -0.033 0  0 0  Z" pathEditMode="relative" ptsTypes="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0.033 0  0.06 0.036  0.06 0.08  C 0.06 0.132  0.03 0.15067  0.012 0.15867  L -0.012 0.16667  C -0.03 0.17467  -0.06 0.19467  -0.06 0.25333  C -0.06 0.29067  -0.033 0.33333  0 0.33333  C 0.033 0.33333  0.06 0.29067  0.06 0.25333  C 0.06 0.19467  0.03 0.17467  0.012 0.16667  L -0.012 0.15867  C -0.03 0.15067  -0.06 0.132  -0.06 0.08  C -0.06 0.036  -0.033 0  0 0  Z" pathEditMode="relative" ptsTypes="">
                                      <p:cBhvr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0.033 0  0.06 0.036  0.06 0.08  C 0.06 0.132  0.03 0.15067  0.012 0.15867  L -0.012 0.16667  C -0.03 0.17467  -0.06 0.19467  -0.06 0.25333  C -0.06 0.29067  -0.033 0.33333  0 0.33333  C 0.033 0.33333  0.06 0.29067  0.06 0.25333  C 0.06 0.19467  0.03 0.17467  0.012 0.16667  L -0.012 0.15867  C -0.03 0.15067  -0.06 0.132  -0.06 0.08  C -0.06 0.036  -0.033 0  0 0  Z" pathEditMode="relative" ptsTypes="">
                                      <p:cBhvr>
                                        <p:cTn id="5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0.033 0  0.06 0.036  0.06 0.08  C 0.06 0.132  0.03 0.15067  0.012 0.15867  L -0.012 0.16667  C -0.03 0.17467  -0.06 0.19467  -0.06 0.25333  C -0.06 0.29067  -0.033 0.33333  0 0.33333  C 0.033 0.33333  0.06 0.29067  0.06 0.25333  C 0.06 0.19467  0.03 0.17467  0.012 0.16667  L -0.012 0.15867  C -0.03 0.15067  -0.06 0.132  -0.06 0.08  C -0.06 0.036  -0.033 0  0 0  Z" pathEditMode="relative" ptsTypes="">
                                      <p:cBhvr>
                                        <p:cTn id="6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4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其他功能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640" y="1556792"/>
            <a:ext cx="7164288" cy="449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其他功能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3808" y="1085850"/>
            <a:ext cx="5848350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其他功能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7864" y="620688"/>
            <a:ext cx="4276501" cy="6023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043608" y="1435100"/>
            <a:ext cx="7871792" cy="4572000"/>
          </a:xfrm>
        </p:spPr>
        <p:txBody>
          <a:bodyPr/>
          <a:lstStyle/>
          <a:p>
            <a:r>
              <a:rPr lang="zh-CN" altLang="en-US" dirty="0" smtClean="0"/>
              <a:t>代码量</a:t>
            </a:r>
            <a:endParaRPr lang="en-US" altLang="zh-CN" dirty="0" smtClean="0"/>
          </a:p>
          <a:p>
            <a:r>
              <a:rPr lang="zh-CN" altLang="en-US" dirty="0" smtClean="0"/>
              <a:t>自己写的占</a:t>
            </a:r>
            <a:r>
              <a:rPr lang="en-US" altLang="zh-CN" dirty="0" smtClean="0"/>
              <a:t>5000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MFC</a:t>
            </a:r>
            <a:r>
              <a:rPr lang="zh-CN" altLang="en-US" dirty="0" smtClean="0"/>
              <a:t>编写界面</a:t>
            </a:r>
            <a:endParaRPr lang="en-US" altLang="zh-CN" dirty="0" smtClean="0"/>
          </a:p>
          <a:p>
            <a:r>
              <a:rPr lang="en-US" altLang="zh-CN" dirty="0" smtClean="0"/>
              <a:t>3D</a:t>
            </a:r>
            <a:r>
              <a:rPr lang="zh-CN" altLang="en-US" dirty="0" smtClean="0"/>
              <a:t>的图形显示用</a:t>
            </a:r>
            <a:r>
              <a:rPr lang="en-US" altLang="zh-CN" dirty="0" smtClean="0"/>
              <a:t>OpenGL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zh-CN" altLang="en-US" dirty="0" smtClean="0"/>
              <a:t>使用免费开源</a:t>
            </a:r>
            <a:r>
              <a:rPr lang="en-US" altLang="zh-CN" dirty="0" smtClean="0"/>
              <a:t>ODE</a:t>
            </a:r>
            <a:r>
              <a:rPr lang="zh-CN" altLang="en-US" dirty="0" smtClean="0"/>
              <a:t>物理引擎，编译成</a:t>
            </a:r>
            <a:r>
              <a:rPr lang="en-US" altLang="zh-CN" dirty="0" smtClean="0"/>
              <a:t>lib</a:t>
            </a:r>
            <a:r>
              <a:rPr lang="zh-CN" altLang="en-US" dirty="0" smtClean="0"/>
              <a:t>静态库使用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67544" y="5013176"/>
            <a:ext cx="8458200" cy="1353964"/>
          </a:xfrm>
        </p:spPr>
        <p:txBody>
          <a:bodyPr>
            <a:normAutofit lnSpcReduction="10000"/>
          </a:bodyPr>
          <a:lstStyle/>
          <a:p>
            <a:r>
              <a:rPr lang="zh-CN" altLang="en-US" b="1" dirty="0" smtClean="0"/>
              <a:t>参考</a:t>
            </a:r>
            <a:r>
              <a:rPr lang="en-US" altLang="zh-CN" b="1" dirty="0" smtClean="0"/>
              <a:t>《</a:t>
            </a:r>
            <a:r>
              <a:rPr lang="zh-CN" altLang="en-US" b="1" dirty="0" smtClean="0"/>
              <a:t>对</a:t>
            </a:r>
            <a:r>
              <a:rPr lang="en-US" altLang="zh-CN" b="1" dirty="0" smtClean="0"/>
              <a:t>MFC </a:t>
            </a:r>
            <a:r>
              <a:rPr lang="zh-CN" altLang="en-US" b="1" dirty="0" smtClean="0"/>
              <a:t>下使用</a:t>
            </a:r>
            <a:r>
              <a:rPr lang="en-US" altLang="zh-CN" b="1" dirty="0" smtClean="0"/>
              <a:t>OpenGL </a:t>
            </a:r>
            <a:r>
              <a:rPr lang="zh-CN" altLang="en-US" b="1" dirty="0" smtClean="0"/>
              <a:t>实现动画的两种方法特点分析</a:t>
            </a:r>
            <a:r>
              <a:rPr lang="en-US" altLang="zh-CN" b="1" dirty="0" smtClean="0"/>
              <a:t>》</a:t>
            </a:r>
          </a:p>
          <a:p>
            <a:r>
              <a:rPr lang="zh-CN" altLang="en-US" b="1" dirty="0" smtClean="0"/>
              <a:t>计算机应用与软件 </a:t>
            </a:r>
            <a:r>
              <a:rPr lang="en-US" altLang="zh-CN" b="1" dirty="0" smtClean="0"/>
              <a:t>2004</a:t>
            </a:r>
            <a:r>
              <a:rPr lang="zh-CN" altLang="en-US" b="1" dirty="0" smtClean="0"/>
              <a:t>年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月 第</a:t>
            </a:r>
            <a:r>
              <a:rPr lang="en-US" altLang="zh-CN" b="1" dirty="0" smtClean="0"/>
              <a:t>21</a:t>
            </a:r>
            <a:r>
              <a:rPr lang="zh-CN" altLang="en-US" b="1" dirty="0" smtClean="0"/>
              <a:t>卷第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期</a:t>
            </a:r>
          </a:p>
          <a:p>
            <a:r>
              <a:rPr lang="zh-CN" altLang="en-US" dirty="0" smtClean="0"/>
              <a:t>乔　立</a:t>
            </a:r>
            <a:r>
              <a:rPr lang="en-US" altLang="zh-CN" dirty="0" smtClean="0"/>
              <a:t>1 </a:t>
            </a:r>
            <a:r>
              <a:rPr lang="zh-CN" altLang="en-US" dirty="0" smtClean="0"/>
              <a:t>　苏鸿根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1 (</a:t>
            </a:r>
            <a:r>
              <a:rPr lang="zh-CN" altLang="en-US" dirty="0" smtClean="0"/>
              <a:t>中国科学院研究生院　北京</a:t>
            </a:r>
            <a:r>
              <a:rPr lang="en-US" altLang="zh-CN" dirty="0" smtClean="0"/>
              <a:t>100037) </a:t>
            </a:r>
            <a:r>
              <a:rPr lang="zh-CN" altLang="en-US" dirty="0" smtClean="0"/>
              <a:t>　</a:t>
            </a:r>
            <a:r>
              <a:rPr lang="en-US" altLang="zh-CN" dirty="0" smtClean="0"/>
              <a:t>2 (</a:t>
            </a:r>
            <a:r>
              <a:rPr lang="zh-CN" altLang="en-US" dirty="0" smtClean="0"/>
              <a:t>中国科学院软件研究所　北京</a:t>
            </a:r>
            <a:r>
              <a:rPr lang="en-US" altLang="zh-CN" dirty="0" smtClean="0"/>
              <a:t>100080)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11560" y="3356992"/>
            <a:ext cx="7416824" cy="100811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此处选取采用定时器的方式触发动画</a:t>
            </a:r>
            <a:endParaRPr lang="en-US" altLang="zh-CN" dirty="0" smtClean="0"/>
          </a:p>
          <a:p>
            <a:r>
              <a:rPr lang="zh-CN" altLang="en-US" dirty="0" smtClean="0"/>
              <a:t>设置的触发时间间隔为</a:t>
            </a:r>
            <a:r>
              <a:rPr lang="en-US" altLang="zh-CN" dirty="0" smtClean="0"/>
              <a:t>10ms</a:t>
            </a:r>
            <a:endParaRPr lang="zh-CN" altLang="en-US" dirty="0"/>
          </a:p>
        </p:txBody>
      </p:sp>
      <p:pic>
        <p:nvPicPr>
          <p:cNvPr id="5121" name="Picture 1" descr="C:\Documents and Settings\Administrator\Application Data\Tencent\Users\416652319\QQ\WinTemp\RichOle\{~0XO89XW{BVIBM(I2B9UC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1412776"/>
            <a:ext cx="5410200" cy="1590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467544" y="1484784"/>
            <a:ext cx="8437098" cy="4813632"/>
          </a:xfrm>
        </p:spPr>
        <p:txBody>
          <a:bodyPr/>
          <a:lstStyle/>
          <a:p>
            <a:r>
              <a:rPr lang="zh-CN" altLang="en-US" sz="3200" dirty="0" smtClean="0"/>
              <a:t>测试工作分布在开发的各阶段，大部分为手工测试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开发过程分为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个迭代，每个迭代都按照软件工程的方法完成，逐步完善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界面测试、功能测试、性能测试、安装测试等</a:t>
            </a:r>
            <a:endParaRPr lang="en-US" altLang="zh-CN" sz="3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200</TotalTime>
  <Words>212</Words>
  <Application>Microsoft Office PowerPoint</Application>
  <PresentationFormat>全屏显示(4:3)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穿越</vt:lpstr>
      <vt:lpstr>My Physics</vt:lpstr>
      <vt:lpstr>基本功能</vt:lpstr>
      <vt:lpstr>高级功能</vt:lpstr>
      <vt:lpstr>其他功能</vt:lpstr>
      <vt:lpstr>其他功能</vt:lpstr>
      <vt:lpstr>其他功能</vt:lpstr>
      <vt:lpstr>工作量</vt:lpstr>
      <vt:lpstr>设计</vt:lpstr>
      <vt:lpstr>测试</vt:lpstr>
      <vt:lpstr>视频精彩片段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Physics 3D</dc:title>
  <dc:creator>微软用户</dc:creator>
  <cp:lastModifiedBy>微软用户</cp:lastModifiedBy>
  <cp:revision>20</cp:revision>
  <dcterms:created xsi:type="dcterms:W3CDTF">2010-09-16T12:29:21Z</dcterms:created>
  <dcterms:modified xsi:type="dcterms:W3CDTF">2010-09-17T16:29:14Z</dcterms:modified>
</cp:coreProperties>
</file>