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AEA7-FA88-47A5-B480-925F75D4C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77B0-6493-4E5A-9BB3-EE6AB15E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3562-B872-4CAC-88A8-D28C0630DFDF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ECA2-0DE1-4C73-97BD-00E9D0F0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0883" y="1470102"/>
            <a:ext cx="6934200" cy="4038599"/>
            <a:chOff x="838200" y="2057400"/>
            <a:chExt cx="6934200" cy="4038599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2286000" y="609600"/>
              <a:ext cx="4038599" cy="6934200"/>
            </a:xfrm>
            <a:prstGeom prst="roundRect">
              <a:avLst>
                <a:gd name="adj" fmla="val 1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sp>
        <p:sp>
          <p:nvSpPr>
            <p:cNvPr id="6" name="Rounded Rectangle 4"/>
            <p:cNvSpPr txBox="1"/>
            <p:nvPr/>
          </p:nvSpPr>
          <p:spPr>
            <a:xfrm rot="16200000">
              <a:off x="2303719" y="812690"/>
              <a:ext cx="4003160" cy="65280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4770" tIns="43180" rIns="64770" bIns="43180" numCol="1" spcCol="1270" anchor="t" anchorCtr="0">
              <a:noAutofit/>
            </a:bodyPr>
            <a:lstStyle/>
            <a:p>
              <a:pPr marL="0" marR="0" lvl="0" indent="0" algn="ctr" defTabSz="1511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WEC-Sim</a:t>
              </a:r>
              <a:endPara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74685" y="2165374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488383"/>
                <a:satOff val="0"/>
                <a:lumOff val="-42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Body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74685" y="2803580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976767"/>
                <a:satOff val="0"/>
                <a:lumOff val="-85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Waves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74685" y="3455692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1465150"/>
                <a:satOff val="0"/>
                <a:lumOff val="-1274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Simu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74685" y="4100850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1953534"/>
                <a:satOff val="0"/>
                <a:lumOff val="-1699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PTO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4685" y="4746009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2441917"/>
                <a:satOff val="0"/>
                <a:lumOff val="-2124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Mooring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74685" y="5391168"/>
              <a:ext cx="1261834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2930301"/>
                <a:satOff val="0"/>
                <a:lumOff val="-2549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Output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2184049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488383"/>
                <a:satOff val="0"/>
                <a:lumOff val="-42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4" name="Rounded Rectangle 6"/>
            <p:cNvSpPr txBox="1"/>
            <p:nvPr/>
          </p:nvSpPr>
          <p:spPr>
            <a:xfrm>
              <a:off x="3236841" y="2212174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Linear, Non-linear, Non-hydro, SS, B2B,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Drag (Linear/Quadratic/Morison)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00400" y="2829208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976767"/>
                <a:satOff val="0"/>
                <a:lumOff val="-85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6" name="Rounded Rectangle 8"/>
            <p:cNvSpPr txBox="1"/>
            <p:nvPr/>
          </p:nvSpPr>
          <p:spPr>
            <a:xfrm>
              <a:off x="3236841" y="2857333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Wave, Regular (Linear, CIC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),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Time-series,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Irregular (PM/JS/BS/Imported Spectra)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474367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1465150"/>
                <a:satOff val="0"/>
                <a:lumOff val="-1274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8" name="Rounded Rectangle 10"/>
            <p:cNvSpPr txBox="1"/>
            <p:nvPr/>
          </p:nvSpPr>
          <p:spPr>
            <a:xfrm>
              <a:off x="3236841" y="3502492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Start-time, Time-step, Ramp-time, End-time,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CI-time, Solver,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00400" y="4119525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1953534"/>
                <a:satOff val="0"/>
                <a:lumOff val="-1699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0" name="Rounded Rectangle 12"/>
            <p:cNvSpPr txBox="1"/>
            <p:nvPr/>
          </p:nvSpPr>
          <p:spPr>
            <a:xfrm>
              <a:off x="3236841" y="4147650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Linear, Non-linear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Control,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PTO-Sim (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 Drive, Hydraulic, User-defined)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00400" y="4764684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2441917"/>
                <a:satOff val="0"/>
                <a:lumOff val="-2124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2" name="Rounded Rectangle 14"/>
            <p:cNvSpPr txBox="1"/>
            <p:nvPr/>
          </p:nvSpPr>
          <p:spPr>
            <a:xfrm>
              <a:off x="3236841" y="4792809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Linear, Non-linear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MoorDyn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00400" y="5409843"/>
              <a:ext cx="4191000" cy="576034"/>
            </a:xfrm>
            <a:prstGeom prst="roundRect">
              <a:avLst>
                <a:gd name="adj" fmla="val 16670"/>
              </a:avLst>
            </a:prstGeom>
            <a:solidFill>
              <a:srgbClr val="006892">
                <a:hueOff val="-2930301"/>
                <a:satOff val="0"/>
                <a:lumOff val="-2549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4" name="Rounded Rectangle 16"/>
            <p:cNvSpPr txBox="1"/>
            <p:nvPr/>
          </p:nvSpPr>
          <p:spPr>
            <a:xfrm>
              <a:off x="3236841" y="5437968"/>
              <a:ext cx="4118119" cy="519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Visualization, MCR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Power Matrix, Optimization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10882" y="698198"/>
            <a:ext cx="6934201" cy="762072"/>
            <a:chOff x="838199" y="1298986"/>
            <a:chExt cx="6934202" cy="762072"/>
          </a:xfrm>
        </p:grpSpPr>
        <p:sp>
          <p:nvSpPr>
            <p:cNvPr id="28" name="Rounded Rectangle 27"/>
            <p:cNvSpPr/>
            <p:nvPr/>
          </p:nvSpPr>
          <p:spPr>
            <a:xfrm rot="16200000">
              <a:off x="3924264" y="-1787079"/>
              <a:ext cx="762072" cy="6934202"/>
            </a:xfrm>
            <a:prstGeom prst="roundRect">
              <a:avLst>
                <a:gd name="adj" fmla="val 3283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55935" y="1415216"/>
              <a:ext cx="5635465" cy="576034"/>
              <a:chOff x="1755935" y="1415216"/>
              <a:chExt cx="5635465" cy="57603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5935" y="1415216"/>
                <a:ext cx="1261834" cy="576034"/>
              </a:xfrm>
              <a:prstGeom prst="roundRect">
                <a:avLst>
                  <a:gd name="adj" fmla="val 16670"/>
                </a:avLst>
              </a:prstGeom>
              <a:solidFill>
                <a:srgbClr val="006892">
                  <a:hueOff val="0"/>
                  <a:satOff val="0"/>
                  <a:lumOff val="0"/>
                  <a:alphaOff val="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BEMIO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00400" y="1415216"/>
                <a:ext cx="4191000" cy="576034"/>
                <a:chOff x="3200400" y="1418191"/>
                <a:chExt cx="4191000" cy="57603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200400" y="1418191"/>
                  <a:ext cx="4191000" cy="576034"/>
                </a:xfrm>
                <a:prstGeom prst="roundRect">
                  <a:avLst>
                    <a:gd name="adj" fmla="val 16670"/>
                  </a:avLst>
                </a:prstGeom>
                <a:solidFill>
                  <a:srgbClr val="006892">
                    <a:hueOff val="0"/>
                    <a:satOff val="0"/>
                    <a:lumOff val="0"/>
                    <a:alphaOff val="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</p:sp>
            <p:sp>
              <p:nvSpPr>
                <p:cNvPr id="33" name="Rounded Rectangle 4"/>
                <p:cNvSpPr txBox="1"/>
                <p:nvPr/>
              </p:nvSpPr>
              <p:spPr>
                <a:xfrm>
                  <a:off x="3236841" y="1446316"/>
                  <a:ext cx="4118119" cy="5197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128016" tIns="128016" rIns="128016" bIns="128016" numCol="1" spcCol="1270" anchor="ctr" anchorCtr="0">
                  <a:noAutofit/>
                </a:bodyPr>
                <a:lstStyle/>
                <a:p>
                  <a:pPr marL="0" marR="0" lvl="0" indent="0" algn="ctr" defTabSz="8001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BEM (WAMIT, NEMOH, AQWA), </a:t>
                  </a:r>
                  <a:b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</a:b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Experimental, CFD, Geometry, Mesh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339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</dc:creator>
  <cp:lastModifiedBy>Kelley </cp:lastModifiedBy>
  <cp:revision>9</cp:revision>
  <dcterms:created xsi:type="dcterms:W3CDTF">2017-08-31T00:23:00Z</dcterms:created>
  <dcterms:modified xsi:type="dcterms:W3CDTF">2017-08-31T00:26:56Z</dcterms:modified>
</cp:coreProperties>
</file>