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D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B7DF-737A-4CFB-B793-2E8CBA0550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FBF2-23C1-4B61-9709-87FAA170A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3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B7DF-737A-4CFB-B793-2E8CBA0550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FBF2-23C1-4B61-9709-87FAA170A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2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B7DF-737A-4CFB-B793-2E8CBA0550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FBF2-23C1-4B61-9709-87FAA170A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2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B7DF-737A-4CFB-B793-2E8CBA0550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FBF2-23C1-4B61-9709-87FAA170A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4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B7DF-737A-4CFB-B793-2E8CBA0550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FBF2-23C1-4B61-9709-87FAA170A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4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B7DF-737A-4CFB-B793-2E8CBA0550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FBF2-23C1-4B61-9709-87FAA170A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8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B7DF-737A-4CFB-B793-2E8CBA0550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FBF2-23C1-4B61-9709-87FAA170A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B7DF-737A-4CFB-B793-2E8CBA0550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FBF2-23C1-4B61-9709-87FAA170A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7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B7DF-737A-4CFB-B793-2E8CBA0550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FBF2-23C1-4B61-9709-87FAA170A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9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B7DF-737A-4CFB-B793-2E8CBA0550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FBF2-23C1-4B61-9709-87FAA170A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1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B7DF-737A-4CFB-B793-2E8CBA0550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FBF2-23C1-4B61-9709-87FAA170A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4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BB7DF-737A-4CFB-B793-2E8CBA0550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0FBF2-23C1-4B61-9709-87FAA170A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903" y="1359781"/>
            <a:ext cx="1922200" cy="369332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WEC Geometry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endCxn id="10" idx="0"/>
          </p:cNvCxnSpPr>
          <p:nvPr/>
        </p:nvCxnSpPr>
        <p:spPr>
          <a:xfrm>
            <a:off x="1145573" y="1756114"/>
            <a:ext cx="7011" cy="438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4997" y="2194587"/>
            <a:ext cx="1455174" cy="7078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BEM Code </a:t>
            </a:r>
          </a:p>
          <a:p>
            <a:pPr algn="ctr"/>
            <a:r>
              <a:rPr lang="en-US" sz="1050" dirty="0" smtClean="0"/>
              <a:t>(WAMIT, AQWA, NEMOH)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24997" y="3316860"/>
            <a:ext cx="1455174" cy="369332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BEMIO</a:t>
            </a:r>
            <a:endParaRPr lang="en-US" sz="12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152584" y="2966120"/>
            <a:ext cx="888" cy="318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35700" y="5412001"/>
            <a:ext cx="1455174" cy="1031051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PTO-Sim Input File</a:t>
            </a:r>
          </a:p>
          <a:p>
            <a:pPr algn="ctr"/>
            <a:endParaRPr lang="en-US" sz="1050" i="1" dirty="0" smtClean="0"/>
          </a:p>
          <a:p>
            <a:pPr algn="ctr"/>
            <a:r>
              <a:rPr lang="en-US" sz="1400" i="1" dirty="0" err="1" smtClean="0"/>
              <a:t>ptoSimClass</a:t>
            </a:r>
            <a:endParaRPr lang="en-US" sz="1400" i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69059" y="2664877"/>
            <a:ext cx="378833" cy="2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53244" y="2784839"/>
            <a:ext cx="1455174" cy="646331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User defined functions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125941" y="2560670"/>
            <a:ext cx="356454" cy="53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81423" y="3993798"/>
            <a:ext cx="95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F0"/>
                </a:solidFill>
              </a:rPr>
              <a:t>*.h5 file</a:t>
            </a:r>
            <a:endParaRPr lang="en-US" sz="1400" dirty="0">
              <a:solidFill>
                <a:srgbClr val="00B0F0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52584" y="3710456"/>
            <a:ext cx="1116475" cy="284556"/>
            <a:chOff x="1188312" y="3888354"/>
            <a:chExt cx="608060" cy="713599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188312" y="4595861"/>
              <a:ext cx="608060" cy="304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1196165" y="3888354"/>
              <a:ext cx="0" cy="71359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/>
          <p:cNvCxnSpPr/>
          <p:nvPr/>
        </p:nvCxnSpPr>
        <p:spPr>
          <a:xfrm flipH="1">
            <a:off x="2264514" y="2665159"/>
            <a:ext cx="10843" cy="132835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2635700" y="1390357"/>
            <a:ext cx="1473462" cy="3631763"/>
            <a:chOff x="2696660" y="837462"/>
            <a:chExt cx="1473462" cy="3631763"/>
          </a:xfrm>
        </p:grpSpPr>
        <p:sp>
          <p:nvSpPr>
            <p:cNvPr id="17" name="TextBox 16"/>
            <p:cNvSpPr txBox="1"/>
            <p:nvPr/>
          </p:nvSpPr>
          <p:spPr>
            <a:xfrm>
              <a:off x="2708852" y="837462"/>
              <a:ext cx="1455174" cy="3631763"/>
            </a:xfrm>
            <a:prstGeom prst="rect">
              <a:avLst/>
            </a:prstGeom>
            <a:solidFill>
              <a:srgbClr val="00B05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WEC-Sim Input file</a:t>
              </a:r>
            </a:p>
            <a:p>
              <a:pPr algn="ctr"/>
              <a:endParaRPr lang="en-US" sz="1400" b="1" dirty="0" smtClean="0"/>
            </a:p>
            <a:p>
              <a:pPr algn="ctr"/>
              <a:r>
                <a:rPr lang="en-US" sz="1200" dirty="0" smtClean="0"/>
                <a:t>Simulation</a:t>
              </a:r>
            </a:p>
            <a:p>
              <a:pPr algn="ctr"/>
              <a:endParaRPr lang="en-US" sz="1200" dirty="0" smtClean="0"/>
            </a:p>
            <a:p>
              <a:pPr algn="ctr"/>
              <a:r>
                <a:rPr lang="en-US" sz="1200" dirty="0" smtClean="0"/>
                <a:t>Body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 smtClean="0"/>
                <a:t>Waves</a:t>
              </a:r>
            </a:p>
            <a:p>
              <a:pPr algn="ctr"/>
              <a:endParaRPr lang="en-US" sz="1200" dirty="0" smtClean="0"/>
            </a:p>
            <a:p>
              <a:pPr algn="ctr"/>
              <a:r>
                <a:rPr lang="en-US" sz="1200" i="1" dirty="0" smtClean="0"/>
                <a:t>Constraint</a:t>
              </a:r>
            </a:p>
            <a:p>
              <a:pPr algn="ctr"/>
              <a:endParaRPr lang="en-US" sz="1200" dirty="0" smtClean="0"/>
            </a:p>
            <a:p>
              <a:pPr algn="ctr"/>
              <a:r>
                <a:rPr lang="en-US" sz="1200" i="1" dirty="0" smtClean="0"/>
                <a:t>PTO</a:t>
              </a:r>
            </a:p>
            <a:p>
              <a:pPr algn="ctr"/>
              <a:endParaRPr lang="en-US" sz="1200" i="1" dirty="0" smtClean="0"/>
            </a:p>
            <a:p>
              <a:pPr algn="ctr"/>
              <a:r>
                <a:rPr lang="en-US" sz="1200" i="1" dirty="0" smtClean="0"/>
                <a:t>Mooring</a:t>
              </a:r>
            </a:p>
            <a:p>
              <a:pPr algn="ctr"/>
              <a:endParaRPr lang="en-US" sz="1200" i="1" dirty="0"/>
            </a:p>
            <a:p>
              <a:pPr algn="ctr"/>
              <a:r>
                <a:rPr lang="en-US" sz="1200" i="1" dirty="0" smtClean="0"/>
                <a:t>Non-linear hydro</a:t>
              </a:r>
            </a:p>
            <a:p>
              <a:pPr algn="ctr"/>
              <a:endParaRPr lang="en-US" sz="1200" i="1" dirty="0"/>
            </a:p>
            <a:p>
              <a:pPr algn="ctr"/>
              <a:r>
                <a:rPr lang="en-US" sz="1200" i="1" dirty="0" smtClean="0"/>
                <a:t>Visualization</a:t>
              </a:r>
              <a:endParaRPr lang="en-US" sz="1200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2708852" y="1956160"/>
              <a:ext cx="145517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714948" y="2282296"/>
              <a:ext cx="145517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702756" y="2654152"/>
              <a:ext cx="145517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708852" y="3026008"/>
              <a:ext cx="145517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708852" y="3391768"/>
              <a:ext cx="145517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708852" y="3757528"/>
              <a:ext cx="145517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705804" y="4120240"/>
              <a:ext cx="145517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696660" y="1578208"/>
              <a:ext cx="145517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837881" y="479855"/>
            <a:ext cx="5760152" cy="584775"/>
            <a:chOff x="5438228" y="480521"/>
            <a:chExt cx="5760152" cy="584775"/>
          </a:xfrm>
        </p:grpSpPr>
        <p:sp>
          <p:nvSpPr>
            <p:cNvPr id="11" name="TextBox 10"/>
            <p:cNvSpPr txBox="1"/>
            <p:nvPr/>
          </p:nvSpPr>
          <p:spPr>
            <a:xfrm>
              <a:off x="5438228" y="480521"/>
              <a:ext cx="2677688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 smtClean="0">
                  <a:solidFill>
                    <a:srgbClr val="00B050"/>
                  </a:solidFill>
                </a:rPr>
                <a:t>wecSim.m</a:t>
              </a:r>
              <a:endParaRPr lang="en-US" sz="32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741686" y="511298"/>
              <a:ext cx="3456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Reads input file, runs Simulink model, calls user-defined functions for output processing</a:t>
              </a:r>
              <a:endParaRPr lang="en-US" sz="1400" dirty="0"/>
            </a:p>
          </p:txBody>
        </p:sp>
      </p:grpSp>
      <p:grpSp>
        <p:nvGrpSpPr>
          <p:cNvPr id="73" name="Group 72"/>
          <p:cNvGrpSpPr/>
          <p:nvPr/>
        </p:nvGrpSpPr>
        <p:grpSpPr>
          <a:xfrm flipH="1" flipV="1">
            <a:off x="4114637" y="2239710"/>
            <a:ext cx="1029592" cy="330283"/>
            <a:chOff x="1188312" y="3888354"/>
            <a:chExt cx="608060" cy="713599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188312" y="4595861"/>
              <a:ext cx="608060" cy="304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196165" y="3888354"/>
              <a:ext cx="0" cy="71359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5475856" y="1702943"/>
            <a:ext cx="2155605" cy="2862322"/>
            <a:chOff x="5579179" y="1108663"/>
            <a:chExt cx="2155605" cy="2862322"/>
          </a:xfrm>
        </p:grpSpPr>
        <p:sp>
          <p:nvSpPr>
            <p:cNvPr id="9" name="TextBox 8"/>
            <p:cNvSpPr txBox="1"/>
            <p:nvPr/>
          </p:nvSpPr>
          <p:spPr>
            <a:xfrm>
              <a:off x="5585718" y="1108663"/>
              <a:ext cx="2143413" cy="2862322"/>
            </a:xfrm>
            <a:prstGeom prst="rect">
              <a:avLst/>
            </a:prstGeom>
            <a:solidFill>
              <a:srgbClr val="00B05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Simulink</a:t>
              </a:r>
            </a:p>
            <a:p>
              <a:pPr algn="ctr"/>
              <a:r>
                <a:rPr lang="en-US" b="1" dirty="0" smtClean="0"/>
                <a:t>Model</a:t>
              </a:r>
            </a:p>
            <a:p>
              <a:pPr algn="ctr"/>
              <a:endParaRPr lang="en-US" sz="1200" dirty="0" smtClean="0"/>
            </a:p>
            <a:p>
              <a:pPr algn="ctr"/>
              <a:r>
                <a:rPr lang="en-US" sz="1200" dirty="0" smtClean="0"/>
                <a:t>Reference frame block</a:t>
              </a:r>
            </a:p>
            <a:p>
              <a:pPr algn="ctr"/>
              <a:endParaRPr lang="en-US" sz="1200" dirty="0" smtClean="0"/>
            </a:p>
            <a:p>
              <a:pPr algn="ctr"/>
              <a:r>
                <a:rPr lang="en-US" sz="1200" dirty="0" smtClean="0"/>
                <a:t>Body block(s)</a:t>
              </a:r>
            </a:p>
            <a:p>
              <a:pPr algn="ctr"/>
              <a:endParaRPr lang="en-US" sz="1200" dirty="0" smtClean="0"/>
            </a:p>
            <a:p>
              <a:pPr algn="ctr"/>
              <a:r>
                <a:rPr lang="en-US" sz="1200" i="1" dirty="0"/>
                <a:t>Constraint block(s)</a:t>
              </a:r>
              <a:endParaRPr lang="en-US" sz="1200" i="1" dirty="0" smtClean="0"/>
            </a:p>
            <a:p>
              <a:pPr algn="ctr"/>
              <a:endParaRPr lang="en-US" sz="1200" dirty="0" smtClean="0"/>
            </a:p>
            <a:p>
              <a:pPr algn="ctr"/>
              <a:r>
                <a:rPr lang="en-US" sz="1200" i="1" dirty="0" smtClean="0"/>
                <a:t>PTO block</a:t>
              </a:r>
              <a:r>
                <a:rPr lang="en-US" sz="1200" i="1" dirty="0"/>
                <a:t>(s)</a:t>
              </a:r>
              <a:endParaRPr lang="en-US" sz="1200" i="1" dirty="0" smtClean="0"/>
            </a:p>
            <a:p>
              <a:pPr algn="ctr"/>
              <a:endParaRPr lang="en-US" sz="1200" i="1" dirty="0" smtClean="0"/>
            </a:p>
            <a:p>
              <a:pPr algn="ctr"/>
              <a:r>
                <a:rPr lang="en-US" sz="1200" i="1" dirty="0" smtClean="0"/>
                <a:t>Mooring block(s)</a:t>
              </a:r>
            </a:p>
            <a:p>
              <a:pPr algn="ctr"/>
              <a:endParaRPr lang="en-US" sz="1200" i="1" dirty="0"/>
            </a:p>
            <a:p>
              <a:pPr algn="ctr"/>
              <a:r>
                <a:rPr lang="en-US" sz="1200" i="1" dirty="0" smtClean="0"/>
                <a:t>PTO-Sim block(s)</a:t>
              </a:r>
              <a:endParaRPr lang="en-US" sz="1200" dirty="0"/>
            </a:p>
          </p:txBody>
        </p:sp>
        <p:cxnSp>
          <p:nvCxnSpPr>
            <p:cNvPr id="76" name="Straight Connector 75"/>
            <p:cNvCxnSpPr/>
            <p:nvPr/>
          </p:nvCxnSpPr>
          <p:spPr>
            <a:xfrm flipV="1">
              <a:off x="5585275" y="1762924"/>
              <a:ext cx="2143413" cy="23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5579179" y="2177706"/>
              <a:ext cx="2143413" cy="23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5591371" y="2539824"/>
              <a:ext cx="2143413" cy="23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591371" y="2887724"/>
              <a:ext cx="2143413" cy="23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591371" y="3252716"/>
              <a:ext cx="2143413" cy="23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5588323" y="3633716"/>
              <a:ext cx="2143413" cy="23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/>
          <p:cNvCxnSpPr/>
          <p:nvPr/>
        </p:nvCxnSpPr>
        <p:spPr>
          <a:xfrm>
            <a:off x="2644844" y="6054897"/>
            <a:ext cx="1446030" cy="3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 flipH="1" flipV="1">
            <a:off x="4114635" y="2673867"/>
            <a:ext cx="664991" cy="327772"/>
            <a:chOff x="1188312" y="3888354"/>
            <a:chExt cx="608060" cy="713599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1188312" y="4595861"/>
              <a:ext cx="608060" cy="304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1196165" y="3888354"/>
              <a:ext cx="0" cy="71359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V="1">
            <a:off x="4770962" y="2943060"/>
            <a:ext cx="711354" cy="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 flipH="1">
            <a:off x="4120730" y="2913440"/>
            <a:ext cx="658895" cy="195961"/>
            <a:chOff x="1188312" y="3888354"/>
            <a:chExt cx="608060" cy="713599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1188312" y="4595861"/>
              <a:ext cx="608060" cy="304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1196165" y="3888354"/>
              <a:ext cx="0" cy="71359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 flipH="1">
            <a:off x="4086129" y="4390117"/>
            <a:ext cx="1039811" cy="1907134"/>
            <a:chOff x="1188312" y="3888354"/>
            <a:chExt cx="608060" cy="713599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1188312" y="4595861"/>
              <a:ext cx="608060" cy="3046"/>
            </a:xfrm>
            <a:prstGeom prst="line">
              <a:avLst/>
            </a:prstGeom>
            <a:ln w="28575"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1196165" y="3888354"/>
              <a:ext cx="0" cy="713599"/>
            </a:xfrm>
            <a:prstGeom prst="line">
              <a:avLst/>
            </a:prstGeom>
            <a:ln w="28575"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8" name="Straight Arrow Connector 127"/>
          <p:cNvCxnSpPr/>
          <p:nvPr/>
        </p:nvCxnSpPr>
        <p:spPr>
          <a:xfrm>
            <a:off x="5113273" y="3302038"/>
            <a:ext cx="362583" cy="2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 flipH="1">
            <a:off x="4108538" y="3298572"/>
            <a:ext cx="1035689" cy="79653"/>
            <a:chOff x="1188312" y="3888354"/>
            <a:chExt cx="608060" cy="713599"/>
          </a:xfrm>
        </p:grpSpPr>
        <p:cxnSp>
          <p:nvCxnSpPr>
            <p:cNvPr id="130" name="Straight Connector 129"/>
            <p:cNvCxnSpPr/>
            <p:nvPr/>
          </p:nvCxnSpPr>
          <p:spPr>
            <a:xfrm>
              <a:off x="1188312" y="4595861"/>
              <a:ext cx="608060" cy="3046"/>
            </a:xfrm>
            <a:prstGeom prst="line">
              <a:avLst/>
            </a:prstGeom>
            <a:ln w="28575"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1196165" y="3888354"/>
              <a:ext cx="0" cy="713599"/>
            </a:xfrm>
            <a:prstGeom prst="line">
              <a:avLst/>
            </a:prstGeom>
            <a:ln w="28575"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 flipH="1">
            <a:off x="4109862" y="3661349"/>
            <a:ext cx="1034364" cy="123717"/>
            <a:chOff x="1188312" y="3888354"/>
            <a:chExt cx="608060" cy="713599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1188312" y="4595861"/>
              <a:ext cx="608060" cy="3046"/>
            </a:xfrm>
            <a:prstGeom prst="line">
              <a:avLst/>
            </a:prstGeom>
            <a:ln w="28575"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1196165" y="3888354"/>
              <a:ext cx="0" cy="713599"/>
            </a:xfrm>
            <a:prstGeom prst="line">
              <a:avLst/>
            </a:prstGeom>
            <a:ln w="28575"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5" name="Straight Arrow Connector 144"/>
          <p:cNvCxnSpPr/>
          <p:nvPr/>
        </p:nvCxnSpPr>
        <p:spPr>
          <a:xfrm>
            <a:off x="5114600" y="3671805"/>
            <a:ext cx="362583" cy="2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 rot="5400000">
            <a:off x="-630414" y="2897155"/>
            <a:ext cx="2676257" cy="875712"/>
            <a:chOff x="1188312" y="3888356"/>
            <a:chExt cx="608060" cy="713599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1188312" y="4595861"/>
              <a:ext cx="608060" cy="3046"/>
            </a:xfrm>
            <a:prstGeom prst="line">
              <a:avLst/>
            </a:prstGeom>
            <a:ln w="28575"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1188312" y="3888356"/>
              <a:ext cx="0" cy="713599"/>
            </a:xfrm>
            <a:prstGeom prst="line">
              <a:avLst/>
            </a:prstGeom>
            <a:ln w="28575"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1" name="Straight Arrow Connector 150"/>
          <p:cNvCxnSpPr/>
          <p:nvPr/>
        </p:nvCxnSpPr>
        <p:spPr>
          <a:xfrm>
            <a:off x="2231483" y="4468605"/>
            <a:ext cx="425687" cy="25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2247565" y="4847487"/>
            <a:ext cx="409604" cy="532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 flipH="1">
            <a:off x="280702" y="4468605"/>
            <a:ext cx="1968895" cy="194242"/>
            <a:chOff x="1196165" y="3878887"/>
            <a:chExt cx="600207" cy="723069"/>
          </a:xfrm>
        </p:grpSpPr>
        <p:cxnSp>
          <p:nvCxnSpPr>
            <p:cNvPr id="154" name="Straight Connector 153"/>
            <p:cNvCxnSpPr/>
            <p:nvPr/>
          </p:nvCxnSpPr>
          <p:spPr>
            <a:xfrm>
              <a:off x="1201687" y="4557189"/>
              <a:ext cx="594685" cy="41718"/>
            </a:xfrm>
            <a:prstGeom prst="line">
              <a:avLst/>
            </a:prstGeom>
            <a:ln w="28575"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1196165" y="3878887"/>
              <a:ext cx="1806" cy="723069"/>
            </a:xfrm>
            <a:prstGeom prst="line">
              <a:avLst/>
            </a:prstGeom>
            <a:ln w="28575"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4" name="Straight Connector 163"/>
          <p:cNvCxnSpPr/>
          <p:nvPr/>
        </p:nvCxnSpPr>
        <p:spPr>
          <a:xfrm flipV="1">
            <a:off x="2245962" y="4575178"/>
            <a:ext cx="1603" cy="27230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 flipH="1">
            <a:off x="4107440" y="4011767"/>
            <a:ext cx="1034364" cy="123717"/>
            <a:chOff x="1188312" y="3888354"/>
            <a:chExt cx="608060" cy="713599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1188312" y="4595861"/>
              <a:ext cx="608060" cy="3046"/>
            </a:xfrm>
            <a:prstGeom prst="line">
              <a:avLst/>
            </a:prstGeom>
            <a:ln w="28575"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V="1">
              <a:off x="1196165" y="3888354"/>
              <a:ext cx="0" cy="713599"/>
            </a:xfrm>
            <a:prstGeom prst="line">
              <a:avLst/>
            </a:prstGeom>
            <a:ln w="28575"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2" name="Straight Arrow Connector 171"/>
          <p:cNvCxnSpPr/>
          <p:nvPr/>
        </p:nvCxnSpPr>
        <p:spPr>
          <a:xfrm>
            <a:off x="5112178" y="4022223"/>
            <a:ext cx="362583" cy="2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 flipH="1">
            <a:off x="4096968" y="3108564"/>
            <a:ext cx="675714" cy="1388745"/>
            <a:chOff x="1188312" y="3888354"/>
            <a:chExt cx="608060" cy="713599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1188312" y="4595861"/>
              <a:ext cx="608060" cy="3046"/>
            </a:xfrm>
            <a:prstGeom prst="line">
              <a:avLst/>
            </a:prstGeom>
            <a:ln w="28575"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1196165" y="3888354"/>
              <a:ext cx="0" cy="713599"/>
            </a:xfrm>
            <a:prstGeom prst="line">
              <a:avLst/>
            </a:prstGeom>
            <a:ln w="28575"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6" name="Straight Arrow Connector 175"/>
          <p:cNvCxnSpPr/>
          <p:nvPr/>
        </p:nvCxnSpPr>
        <p:spPr>
          <a:xfrm flipV="1">
            <a:off x="5099097" y="4381977"/>
            <a:ext cx="382855" cy="239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4724461" y="2907076"/>
            <a:ext cx="85368" cy="91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4724068" y="3067721"/>
            <a:ext cx="85368" cy="91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2200989" y="4609956"/>
            <a:ext cx="85368" cy="91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098225" y="1942881"/>
            <a:ext cx="85368" cy="91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476598" y="1634584"/>
            <a:ext cx="13259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Position, velocity, acceleration, forces, etc. time series</a:t>
            </a:r>
            <a:endParaRPr lang="en-US" sz="1400" dirty="0"/>
          </a:p>
        </p:txBody>
      </p:sp>
      <p:sp>
        <p:nvSpPr>
          <p:cNvPr id="190" name="Right Arrow 189"/>
          <p:cNvSpPr/>
          <p:nvPr/>
        </p:nvSpPr>
        <p:spPr>
          <a:xfrm>
            <a:off x="7666176" y="2879404"/>
            <a:ext cx="731520" cy="457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8371700" y="3444209"/>
            <a:ext cx="1536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Processes and plots outputs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4303040" y="1450941"/>
            <a:ext cx="11673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Initialize variant </a:t>
            </a:r>
            <a:br>
              <a:rPr lang="en-US" sz="1400" dirty="0" smtClean="0"/>
            </a:br>
            <a:r>
              <a:rPr lang="en-US" sz="1400" dirty="0" smtClean="0"/>
              <a:t>sub-systems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1029215" y="2784839"/>
            <a:ext cx="1043095" cy="646331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WEC-Sim</a:t>
            </a:r>
          </a:p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30011" y="5275613"/>
            <a:ext cx="1455174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 err="1" smtClean="0"/>
              <a:t>MoorDyn</a:t>
            </a:r>
            <a:endParaRPr lang="en-US" i="1" dirty="0"/>
          </a:p>
        </p:txBody>
      </p:sp>
      <p:sp>
        <p:nvSpPr>
          <p:cNvPr id="2" name="Rectangle 1"/>
          <p:cNvSpPr/>
          <p:nvPr/>
        </p:nvSpPr>
        <p:spPr>
          <a:xfrm>
            <a:off x="4344785" y="1125393"/>
            <a:ext cx="6460375" cy="5487844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 flipH="1">
            <a:off x="1910805" y="4134428"/>
            <a:ext cx="203558" cy="1334318"/>
            <a:chOff x="1188312" y="3888354"/>
            <a:chExt cx="608060" cy="713599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1188312" y="4595861"/>
              <a:ext cx="608060" cy="3046"/>
            </a:xfrm>
            <a:prstGeom prst="line">
              <a:avLst/>
            </a:prstGeom>
            <a:ln w="28575"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196165" y="3888354"/>
              <a:ext cx="0" cy="713599"/>
            </a:xfrm>
            <a:prstGeom prst="line">
              <a:avLst/>
            </a:prstGeom>
            <a:ln w="28575"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7" name="Straight Arrow Connector 106"/>
          <p:cNvCxnSpPr/>
          <p:nvPr/>
        </p:nvCxnSpPr>
        <p:spPr>
          <a:xfrm>
            <a:off x="2106797" y="4149954"/>
            <a:ext cx="528903" cy="174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238347" y="4919600"/>
            <a:ext cx="3004229" cy="1609570"/>
            <a:chOff x="7743946" y="4827084"/>
            <a:chExt cx="3004229" cy="1609570"/>
          </a:xfrm>
        </p:grpSpPr>
        <p:sp>
          <p:nvSpPr>
            <p:cNvPr id="112" name="TextBox 111"/>
            <p:cNvSpPr txBox="1"/>
            <p:nvPr/>
          </p:nvSpPr>
          <p:spPr>
            <a:xfrm>
              <a:off x="7759519" y="4828432"/>
              <a:ext cx="347010" cy="33855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759519" y="5294884"/>
              <a:ext cx="347010" cy="338554"/>
            </a:xfrm>
            <a:prstGeom prst="rect">
              <a:avLst/>
            </a:prstGeom>
            <a:solidFill>
              <a:srgbClr val="00B05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187881" y="4827084"/>
              <a:ext cx="18350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= External code</a:t>
              </a:r>
              <a:endParaRPr lang="en-US" sz="16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184833" y="5290380"/>
              <a:ext cx="2563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= WEC-Sim distribution </a:t>
              </a:r>
              <a:endParaRPr lang="en-US" sz="1600" dirty="0"/>
            </a:p>
          </p:txBody>
        </p:sp>
        <p:cxnSp>
          <p:nvCxnSpPr>
            <p:cNvPr id="123" name="Straight Arrow Connector 122"/>
            <p:cNvCxnSpPr/>
            <p:nvPr/>
          </p:nvCxnSpPr>
          <p:spPr>
            <a:xfrm>
              <a:off x="7743946" y="5929952"/>
              <a:ext cx="362583" cy="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8181785" y="5744532"/>
              <a:ext cx="2563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= Required input</a:t>
              </a:r>
              <a:endParaRPr lang="en-US" sz="16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178737" y="6098100"/>
              <a:ext cx="2563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= </a:t>
              </a:r>
              <a:r>
                <a:rPr lang="en-US" sz="1600" i="1" dirty="0" smtClean="0"/>
                <a:t>Optional input</a:t>
              </a:r>
              <a:endParaRPr lang="en-US" sz="1600" i="1" dirty="0"/>
            </a:p>
          </p:txBody>
        </p:sp>
        <p:cxnSp>
          <p:nvCxnSpPr>
            <p:cNvPr id="126" name="Straight Arrow Connector 125"/>
            <p:cNvCxnSpPr/>
            <p:nvPr/>
          </p:nvCxnSpPr>
          <p:spPr>
            <a:xfrm>
              <a:off x="7759186" y="6274376"/>
              <a:ext cx="362583" cy="2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Oval 113"/>
          <p:cNvSpPr/>
          <p:nvPr/>
        </p:nvSpPr>
        <p:spPr>
          <a:xfrm>
            <a:off x="4720231" y="2627674"/>
            <a:ext cx="85368" cy="91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724004" y="2198910"/>
            <a:ext cx="85368" cy="91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769310" y="2287756"/>
            <a:ext cx="1907" cy="3639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74004" y="4673135"/>
            <a:ext cx="95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F0"/>
                </a:solidFill>
              </a:rPr>
              <a:t>*.</a:t>
            </a:r>
            <a:r>
              <a:rPr lang="en-US" sz="1400" dirty="0" err="1" smtClean="0">
                <a:solidFill>
                  <a:srgbClr val="00B0F0"/>
                </a:solidFill>
              </a:rPr>
              <a:t>stl</a:t>
            </a:r>
            <a:r>
              <a:rPr lang="en-US" sz="1400" dirty="0" smtClean="0">
                <a:solidFill>
                  <a:srgbClr val="00B0F0"/>
                </a:solidFill>
              </a:rPr>
              <a:t> file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4340" y="4990117"/>
            <a:ext cx="1574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B0F0"/>
                </a:solidFill>
              </a:rPr>
              <a:t>wecSimInputFile.m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52341" y="4562965"/>
            <a:ext cx="2276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F0"/>
                </a:solidFill>
              </a:rPr>
              <a:t>*.</a:t>
            </a:r>
            <a:r>
              <a:rPr lang="en-US" sz="1400" dirty="0" err="1" smtClean="0">
                <a:solidFill>
                  <a:srgbClr val="00B0F0"/>
                </a:solidFill>
              </a:rPr>
              <a:t>slx</a:t>
            </a:r>
            <a:r>
              <a:rPr lang="en-US" sz="1400" dirty="0" smtClean="0">
                <a:solidFill>
                  <a:srgbClr val="00B0F0"/>
                </a:solidFill>
              </a:rPr>
              <a:t> file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585196" y="6435022"/>
            <a:ext cx="1574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 smtClean="0">
                <a:solidFill>
                  <a:srgbClr val="00B0F0"/>
                </a:solidFill>
              </a:rPr>
              <a:t>ptoSimInputFile.m</a:t>
            </a:r>
            <a:endParaRPr lang="en-US" sz="1400" i="1" dirty="0">
              <a:solidFill>
                <a:srgbClr val="00B0F0"/>
              </a:solidFill>
            </a:endParaRPr>
          </a:p>
        </p:txBody>
      </p:sp>
      <p:sp>
        <p:nvSpPr>
          <p:cNvPr id="116" name="Right Arrow 115"/>
          <p:cNvSpPr/>
          <p:nvPr/>
        </p:nvSpPr>
        <p:spPr>
          <a:xfrm>
            <a:off x="9952601" y="2879404"/>
            <a:ext cx="731520" cy="457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7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110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Forbush, Dominic</dc:creator>
  <cp:lastModifiedBy>Kelley </cp:lastModifiedBy>
  <cp:revision>66</cp:revision>
  <dcterms:created xsi:type="dcterms:W3CDTF">2017-08-14T17:57:34Z</dcterms:created>
  <dcterms:modified xsi:type="dcterms:W3CDTF">2017-08-30T16:49:20Z</dcterms:modified>
</cp:coreProperties>
</file>