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82" r:id="rId6"/>
    <p:sldId id="266" r:id="rId7"/>
    <p:sldId id="283" r:id="rId8"/>
    <p:sldId id="278" r:id="rId9"/>
    <p:sldId id="284" r:id="rId10"/>
    <p:sldId id="262" r:id="rId11"/>
    <p:sldId id="279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Karla" panose="020B0604020202020204" charset="0"/>
      <p:regular r:id="rId17"/>
      <p:bold r:id="rId18"/>
      <p:italic r:id="rId19"/>
      <p:boldItalic r:id="rId20"/>
    </p:embeddedFont>
    <p:embeddedFont>
      <p:font typeface="Rubik Black" panose="020B0604020202020204" charset="-79"/>
      <p:bold r:id="rId21"/>
      <p:boldItalic r:id="rId22"/>
    </p:embeddedFont>
    <p:embeddedFont>
      <p:font typeface="Tahoma" panose="020B0604030504040204" pitchFamily="3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E7856C-6E5A-4209-8701-DC817BF6FEA3}">
  <a:tblStyle styleId="{37E7856C-6E5A-4209-8701-DC817BF6FE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C02BE42-B638-4480-9085-6A8D210A97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915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015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14e1613f9b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14e1613f9b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55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1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3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5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6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9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14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1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4" r:id="rId7"/>
    <p:sldLayoutId id="2147483667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9.xml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New%20folder/Re-Bao2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SPCK 3 – Trang báo</a:t>
            </a:r>
            <a:endParaRPr b="1">
              <a:latin typeface="+mj-lt"/>
            </a:endParaRPr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Sản phẩm của </a:t>
            </a:r>
            <a:r>
              <a:rPr lang="en-US">
                <a:latin typeface="+mn-lt"/>
              </a:rPr>
              <a:t>Nguyễn</a:t>
            </a:r>
            <a:r>
              <a:rPr lang="en-US"/>
              <a:t> Văn Phong</a:t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4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" presetClass="emph" presetSubtype="6" repeatCount="indefinite" accel="40000" decel="6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2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/>
      <p:bldP spid="412" grpId="1"/>
      <p:bldP spid="41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5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646" name="Google Shape;646;p35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35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648" name="Google Shape;64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9" name="Google Shape;64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0" name="Google Shape;650;p35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651" name="Google Shape;651;p35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2" name="Google Shape;652;p35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3" name="Google Shape;653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4" name="Google Shape;654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5" name="Google Shape;655;p35"/>
          <p:cNvGrpSpPr/>
          <p:nvPr/>
        </p:nvGrpSpPr>
        <p:grpSpPr>
          <a:xfrm>
            <a:off x="715400" y="1600325"/>
            <a:ext cx="2418600" cy="2916600"/>
            <a:chOff x="715400" y="1600325"/>
            <a:chExt cx="2418600" cy="2916600"/>
          </a:xfrm>
        </p:grpSpPr>
        <p:sp>
          <p:nvSpPr>
            <p:cNvPr id="656" name="Google Shape;65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8" name="Google Shape;6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9" name="Google Shape;65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0" name="Google Shape;660;p35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Ưu điểm</a:t>
            </a:r>
            <a:endParaRPr b="1">
              <a:latin typeface="+mj-lt"/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Nh</a:t>
            </a:r>
            <a:r>
              <a:rPr lang="vi-VN" b="1">
                <a:latin typeface="+mj-lt"/>
              </a:rPr>
              <a:t>ư</a:t>
            </a:r>
            <a:r>
              <a:rPr lang="en-US" b="1">
                <a:latin typeface="+mj-lt"/>
              </a:rPr>
              <a:t>ợc điểm</a:t>
            </a:r>
            <a:endParaRPr b="1">
              <a:latin typeface="+mj-lt"/>
            </a:endParaRPr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Cải thiện</a:t>
            </a:r>
            <a:endParaRPr b="1">
              <a:latin typeface="+mj-lt"/>
            </a:endParaRPr>
          </a:p>
        </p:txBody>
      </p:sp>
      <p:sp>
        <p:nvSpPr>
          <p:cNvPr id="663" name="Google Shape;663;p3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Đánh giá</a:t>
            </a:r>
            <a:endParaRPr b="1">
              <a:latin typeface="+mj-lt"/>
            </a:endParaRPr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>
                <a:latin typeface="+mn-lt"/>
              </a:rPr>
              <a:t>Có trang xem Báo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>
                <a:latin typeface="+mn-lt"/>
              </a:rPr>
              <a:t>Không gặp lỗi animation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>
                <a:latin typeface="+mn-lt"/>
              </a:rPr>
              <a:t>Hiệu ứng đ</a:t>
            </a:r>
            <a:r>
              <a:rPr lang="vi-VN">
                <a:latin typeface="+mn-lt"/>
              </a:rPr>
              <a:t>ư</a:t>
            </a:r>
            <a:r>
              <a:rPr lang="en-US">
                <a:latin typeface="+mn-lt"/>
              </a:rPr>
              <a:t>ợc trau chuốt h</a:t>
            </a:r>
            <a:r>
              <a:rPr lang="vi-VN">
                <a:latin typeface="+mn-lt"/>
              </a:rPr>
              <a:t>ơ</a:t>
            </a:r>
            <a:r>
              <a:rPr lang="en-US">
                <a:latin typeface="+mn-lt"/>
              </a:rPr>
              <a:t>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>
              <a:latin typeface="+mn-lt"/>
            </a:endParaRPr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3"/>
          </p:nvPr>
        </p:nvSpPr>
        <p:spPr>
          <a:xfrm>
            <a:off x="3475075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>
                <a:latin typeface="+mn-lt"/>
              </a:rPr>
              <a:t>Ít cách đăng nhập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>
                <a:latin typeface="+mn-lt"/>
              </a:rPr>
              <a:t>Navbar chuyển động bị khựng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>
                <a:latin typeface="+mn-lt"/>
              </a:rPr>
              <a:t>Animation không hợp với loading</a:t>
            </a:r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>
                <a:latin typeface="+mn-lt"/>
              </a:rPr>
              <a:t>Thêm phần login/logout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>
                <a:latin typeface="+mn-lt"/>
              </a:rPr>
              <a:t>Tối </a:t>
            </a:r>
            <a:r>
              <a:rPr lang="vi-VN">
                <a:latin typeface="+mn-lt"/>
              </a:rPr>
              <a:t>ư</a:t>
            </a:r>
            <a:r>
              <a:rPr lang="en-US">
                <a:latin typeface="+mn-lt"/>
              </a:rPr>
              <a:t>u hóa độ m</a:t>
            </a:r>
            <a:r>
              <a:rPr lang="vi-VN">
                <a:latin typeface="+mn-lt"/>
              </a:rPr>
              <a:t>ư</a:t>
            </a:r>
            <a:r>
              <a:rPr lang="en-US">
                <a:latin typeface="+mn-lt"/>
              </a:rPr>
              <a:t>ợt của màn hình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>
                <a:latin typeface="+mn-lt"/>
              </a:rPr>
              <a:t>Thêm phần media cho các thiết bị khác</a:t>
            </a:r>
            <a:endParaRPr>
              <a:latin typeface="+mn-lt"/>
            </a:endParaRPr>
          </a:p>
        </p:txBody>
      </p:sp>
      <p:grpSp>
        <p:nvGrpSpPr>
          <p:cNvPr id="667" name="Google Shape;667;p35"/>
          <p:cNvGrpSpPr/>
          <p:nvPr/>
        </p:nvGrpSpPr>
        <p:grpSpPr>
          <a:xfrm>
            <a:off x="7013577" y="2017301"/>
            <a:ext cx="502899" cy="502899"/>
            <a:chOff x="858700" y="1967475"/>
            <a:chExt cx="605100" cy="605100"/>
          </a:xfrm>
        </p:grpSpPr>
        <p:sp>
          <p:nvSpPr>
            <p:cNvPr id="668" name="Google Shape;668;p3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5"/>
          <p:cNvGrpSpPr/>
          <p:nvPr/>
        </p:nvGrpSpPr>
        <p:grpSpPr>
          <a:xfrm>
            <a:off x="4320650" y="2017350"/>
            <a:ext cx="502800" cy="502800"/>
            <a:chOff x="7014301" y="2017350"/>
            <a:chExt cx="502800" cy="502800"/>
          </a:xfrm>
        </p:grpSpPr>
        <p:sp>
          <p:nvSpPr>
            <p:cNvPr id="671" name="Google Shape;671;p3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35"/>
          <p:cNvGrpSpPr/>
          <p:nvPr/>
        </p:nvGrpSpPr>
        <p:grpSpPr>
          <a:xfrm>
            <a:off x="1627550" y="2017350"/>
            <a:ext cx="502800" cy="502800"/>
            <a:chOff x="1627550" y="2017350"/>
            <a:chExt cx="502800" cy="502800"/>
          </a:xfrm>
        </p:grpSpPr>
        <p:sp>
          <p:nvSpPr>
            <p:cNvPr id="677" name="Google Shape;677;p35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750"/>
                            </p:stCondLst>
                            <p:childTnLst>
                              <p:par>
                                <p:cTn id="120" presetID="3" presetClass="emph" presetSubtype="6" repeatCount="indefinite" accel="40000" decel="4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1" dur="2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2" presetID="3" presetClass="emph" presetSubtype="6" repeatCount="indefinite" accel="40000" decel="4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2000" fill="hold"/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" presetID="3" presetClass="emph" presetSubtype="6" repeatCount="indefinite" accel="40000" decel="4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5" dur="2000" fill="hold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6" presetID="3" presetClass="emph" presetSubtype="6" repeatCount="indefinite" accel="40000" decel="4000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" dur="2000" fill="hold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" grpId="0" build="p"/>
      <p:bldP spid="660" grpId="1" build="p"/>
      <p:bldP spid="661" grpId="0" build="p"/>
      <p:bldP spid="661" grpId="1" build="p"/>
      <p:bldP spid="662" grpId="0" build="p"/>
      <p:bldP spid="662" grpId="1" build="p"/>
      <p:bldP spid="663" grpId="0"/>
      <p:bldP spid="663" grpId="1"/>
      <p:bldP spid="664" grpId="0" uiExpand="1" build="p"/>
      <p:bldP spid="665" grpId="0" uiExpand="1" build="p"/>
      <p:bldP spid="66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52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Does anyone have any questions?</a:t>
            </a:r>
            <a:endParaRPr b="1"/>
          </a:p>
        </p:txBody>
      </p:sp>
      <p:sp>
        <p:nvSpPr>
          <p:cNvPr id="1236" name="Google Shape;1236;p52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37" name="Google Shape;1237;p52"/>
          <p:cNvSpPr txBox="1"/>
          <p:nvPr/>
        </p:nvSpPr>
        <p:spPr>
          <a:xfrm>
            <a:off x="2285991" y="4084112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Đây là phần kết thúc của bài thuyết trình. Cảm </a:t>
            </a:r>
            <a:r>
              <a:rPr lang="vi-V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ơ</a:t>
            </a:r>
            <a:r>
              <a:rPr lang="en-US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n mọi ng</a:t>
            </a:r>
            <a:r>
              <a:rPr lang="vi-V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ư</a:t>
            </a:r>
            <a:r>
              <a:rPr lang="en-US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ời đã lắng nghe.</a:t>
            </a:r>
            <a:endParaRPr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238" name="Google Shape;1238;p52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1239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4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43" name="Google Shape;1243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44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9" name="Google Shape;1249;p52"/>
          <p:cNvGrpSpPr/>
          <p:nvPr/>
        </p:nvGrpSpPr>
        <p:grpSpPr>
          <a:xfrm>
            <a:off x="3630188" y="2922924"/>
            <a:ext cx="1883700" cy="502800"/>
            <a:chOff x="5406488" y="2852975"/>
            <a:chExt cx="1883700" cy="502800"/>
          </a:xfrm>
        </p:grpSpPr>
        <p:grpSp>
          <p:nvGrpSpPr>
            <p:cNvPr id="1250" name="Google Shape;1250;p52"/>
            <p:cNvGrpSpPr/>
            <p:nvPr/>
          </p:nvGrpSpPr>
          <p:grpSpPr>
            <a:xfrm>
              <a:off x="5406488" y="2852975"/>
              <a:ext cx="502800" cy="502800"/>
              <a:chOff x="7034100" y="3230600"/>
              <a:chExt cx="502800" cy="502800"/>
            </a:xfrm>
          </p:grpSpPr>
          <p:sp>
            <p:nvSpPr>
              <p:cNvPr id="1251" name="Google Shape;1251;p52"/>
              <p:cNvSpPr/>
              <p:nvPr/>
            </p:nvSpPr>
            <p:spPr>
              <a:xfrm>
                <a:off x="7034100" y="3230600"/>
                <a:ext cx="502800" cy="502800"/>
              </a:xfrm>
              <a:prstGeom prst="roundRect">
                <a:avLst>
                  <a:gd name="adj" fmla="val 15109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52" name="Google Shape;1252;p52"/>
              <p:cNvGrpSpPr/>
              <p:nvPr/>
            </p:nvGrpSpPr>
            <p:grpSpPr>
              <a:xfrm>
                <a:off x="7125480" y="3321980"/>
                <a:ext cx="320041" cy="320041"/>
                <a:chOff x="6166397" y="2888965"/>
                <a:chExt cx="215298" cy="215298"/>
              </a:xfrm>
            </p:grpSpPr>
            <p:sp>
              <p:nvSpPr>
                <p:cNvPr id="1253" name="Google Shape;1253;p52"/>
                <p:cNvSpPr/>
                <p:nvPr/>
              </p:nvSpPr>
              <p:spPr>
                <a:xfrm>
                  <a:off x="6166397" y="2888965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52"/>
                <p:cNvSpPr/>
                <p:nvPr/>
              </p:nvSpPr>
              <p:spPr>
                <a:xfrm>
                  <a:off x="6216466" y="2940084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52"/>
                <p:cNvSpPr/>
                <p:nvPr/>
              </p:nvSpPr>
              <p:spPr>
                <a:xfrm>
                  <a:off x="6317622" y="2916625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56" name="Google Shape;1256;p52"/>
            <p:cNvGrpSpPr/>
            <p:nvPr/>
          </p:nvGrpSpPr>
          <p:grpSpPr>
            <a:xfrm>
              <a:off x="6101600" y="2852975"/>
              <a:ext cx="502800" cy="502800"/>
              <a:chOff x="7536900" y="2615775"/>
              <a:chExt cx="502800" cy="502800"/>
            </a:xfrm>
          </p:grpSpPr>
          <p:grpSp>
            <p:nvGrpSpPr>
              <p:cNvPr id="1257" name="Google Shape;1257;p52"/>
              <p:cNvGrpSpPr/>
              <p:nvPr/>
            </p:nvGrpSpPr>
            <p:grpSpPr>
              <a:xfrm>
                <a:off x="7628278" y="2728495"/>
                <a:ext cx="320044" cy="277360"/>
                <a:chOff x="6623062" y="2744141"/>
                <a:chExt cx="208105" cy="186110"/>
              </a:xfrm>
            </p:grpSpPr>
            <p:sp>
              <p:nvSpPr>
                <p:cNvPr id="1258" name="Google Shape;1258;p52"/>
                <p:cNvSpPr/>
                <p:nvPr/>
              </p:nvSpPr>
              <p:spPr>
                <a:xfrm>
                  <a:off x="6630256" y="2809710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52"/>
                <p:cNvSpPr/>
                <p:nvPr/>
              </p:nvSpPr>
              <p:spPr>
                <a:xfrm>
                  <a:off x="6623062" y="2744141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52"/>
                <p:cNvSpPr/>
                <p:nvPr/>
              </p:nvSpPr>
              <p:spPr>
                <a:xfrm>
                  <a:off x="6703019" y="2809710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61" name="Google Shape;1261;p52"/>
              <p:cNvSpPr/>
              <p:nvPr/>
            </p:nvSpPr>
            <p:spPr>
              <a:xfrm>
                <a:off x="7536900" y="2615775"/>
                <a:ext cx="502800" cy="502800"/>
              </a:xfrm>
              <a:prstGeom prst="roundRect">
                <a:avLst>
                  <a:gd name="adj" fmla="val 15109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2" name="Google Shape;1262;p52"/>
            <p:cNvGrpSpPr/>
            <p:nvPr/>
          </p:nvGrpSpPr>
          <p:grpSpPr>
            <a:xfrm>
              <a:off x="6787388" y="2852975"/>
              <a:ext cx="502800" cy="502800"/>
              <a:chOff x="6797488" y="2615775"/>
              <a:chExt cx="502800" cy="502800"/>
            </a:xfrm>
          </p:grpSpPr>
          <p:sp>
            <p:nvSpPr>
              <p:cNvPr id="1263" name="Google Shape;1263;p52"/>
              <p:cNvSpPr/>
              <p:nvPr/>
            </p:nvSpPr>
            <p:spPr>
              <a:xfrm>
                <a:off x="6888871" y="2739162"/>
                <a:ext cx="320033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5835" extrusionOk="0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2"/>
              <p:cNvSpPr/>
              <p:nvPr/>
            </p:nvSpPr>
            <p:spPr>
              <a:xfrm>
                <a:off x="6797488" y="2615775"/>
                <a:ext cx="502800" cy="502800"/>
              </a:xfrm>
              <a:prstGeom prst="roundRect">
                <a:avLst>
                  <a:gd name="adj" fmla="val 15109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5" name="Google Shape;1265;p52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1266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8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269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70" name="Google Shape;1270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71" name="Google Shape;1271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2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52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1275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3" presetClass="emph" presetSubtype="6" repeatCount="indefinite" accel="40000" decel="4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20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" grpId="0" build="p"/>
      <p:bldP spid="1236" grpId="0"/>
      <p:bldP spid="1236" grpId="1"/>
      <p:bldP spid="12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1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480" name="Google Shape;48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2" name="Google Shape;482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31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  <a:hlinkClick r:id="rId3" action="ppaction://hlinksldjump"/>
              </a:rPr>
              <a:t>Giới thiệu</a:t>
            </a:r>
            <a:endParaRPr b="1">
              <a:latin typeface="+mj-lt"/>
            </a:endParaRPr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  <a:hlinkClick r:id="rId4" action="ppaction://hlinksldjump"/>
              </a:rPr>
              <a:t>Sản phẩm</a:t>
            </a:r>
            <a:endParaRPr b="1">
              <a:latin typeface="+mj-lt"/>
            </a:endParaRPr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  <a:hlinkClick r:id="rId5" action="ppaction://hlinksldjump"/>
              </a:rPr>
              <a:t>Quá trình</a:t>
            </a:r>
            <a:endParaRPr b="1">
              <a:latin typeface="+mj-lt"/>
            </a:endParaRPr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Một chút thông tin cá nhân</a:t>
            </a:r>
            <a:endParaRPr>
              <a:latin typeface="+mn-lt"/>
            </a:endParaRPr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Tổng quan về quá trình hoàn thành sản phẩm</a:t>
            </a:r>
            <a:endParaRPr>
              <a:latin typeface="+mn-lt"/>
            </a:endParaRPr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3" name="Google Shape;503;p31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Một cái nhìn tổng quan và toàn diện vào Website </a:t>
            </a:r>
            <a:endParaRPr>
              <a:latin typeface="+mn-lt"/>
            </a:endParaRPr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lục</a:t>
            </a:r>
            <a:endParaRPr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  <a:hlinkClick r:id="rId6" action="ppaction://hlinksldjump"/>
              </a:rPr>
              <a:t>Đánh giá</a:t>
            </a:r>
            <a:endParaRPr b="1">
              <a:latin typeface="+mj-lt"/>
            </a:endParaRPr>
          </a:p>
        </p:txBody>
      </p:sp>
      <p:sp>
        <p:nvSpPr>
          <p:cNvPr id="506" name="Google Shape;506;p31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7" name="Google Shape;507;p31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Ưu điểm và nh</a:t>
            </a:r>
            <a:r>
              <a:rPr lang="vi-VN">
                <a:latin typeface="+mn-lt"/>
              </a:rPr>
              <a:t>ư</a:t>
            </a:r>
            <a:r>
              <a:rPr lang="en-US">
                <a:latin typeface="+mn-lt"/>
              </a:rPr>
              <a:t>ợc điểm của Website</a:t>
            </a:r>
            <a:endParaRPr>
              <a:latin typeface="+mn-lt"/>
            </a:endParaRPr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3" presetClass="emph" presetSubtype="6" repeatCount="indefinite" accel="40000" decel="4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" dur="20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0" presetID="3" presetClass="emph" presetSubtype="6" repeatCount="indefinite" accel="40000" decel="4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2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3" presetClass="emph" presetSubtype="6" repeatCount="indefinite" accel="40000" decel="4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3" dur="2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" presetID="3" presetClass="emph" presetSubtype="6" repeatCount="indefinite" accel="40000" decel="4000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" dur="2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6" presetID="3" presetClass="emph" presetSubtype="6" repeatCount="indefinite" accel="40000" decel="4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7" dur="20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" grpId="0" build="p"/>
      <p:bldP spid="496" grpId="0" build="p"/>
      <p:bldP spid="497" grpId="0" build="p"/>
      <p:bldP spid="498" grpId="0"/>
      <p:bldP spid="498" grpId="1"/>
      <p:bldP spid="499" grpId="0" build="p"/>
      <p:bldP spid="500" grpId="0"/>
      <p:bldP spid="500" grpId="1"/>
      <p:bldP spid="501" grpId="0" build="p"/>
      <p:bldP spid="502" grpId="0"/>
      <p:bldP spid="502" grpId="1"/>
      <p:bldP spid="503" grpId="0" build="p"/>
      <p:bldP spid="504" grpId="0"/>
      <p:bldP spid="504" grpId="1"/>
      <p:bldP spid="505" grpId="0" build="p"/>
      <p:bldP spid="506" grpId="0"/>
      <p:bldP spid="506" grpId="1"/>
      <p:bldP spid="5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  <a:hlinkClick r:id="rId3" action="ppaction://hlinksldjump"/>
              </a:rPr>
              <a:t>Giới thiệu</a:t>
            </a:r>
            <a:endParaRPr b="1">
              <a:latin typeface="+mj-lt"/>
            </a:endParaRP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76955" y="3903120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Tr</a:t>
            </a:r>
            <a:r>
              <a:rPr lang="vi-VN">
                <a:latin typeface="+mn-lt"/>
              </a:rPr>
              <a:t>ư</a:t>
            </a:r>
            <a:r>
              <a:rPr lang="en-US">
                <a:latin typeface="+mn-lt"/>
              </a:rPr>
              <a:t>ớc khi tìm hiểu về slide, đây là một ít thông tin c</a:t>
            </a:r>
            <a:r>
              <a:rPr lang="vi-VN">
                <a:latin typeface="+mn-lt"/>
              </a:rPr>
              <a:t>ơ</a:t>
            </a:r>
            <a:r>
              <a:rPr lang="en-US">
                <a:latin typeface="+mn-lt"/>
              </a:rPr>
              <a:t> bản về ng</a:t>
            </a:r>
            <a:r>
              <a:rPr lang="vi-VN">
                <a:latin typeface="+mn-lt"/>
              </a:rPr>
              <a:t>ư</a:t>
            </a:r>
            <a:r>
              <a:rPr lang="en-US">
                <a:latin typeface="+mn-lt"/>
              </a:rPr>
              <a:t>ời làm.</a:t>
            </a:r>
            <a:endParaRPr>
              <a:latin typeface="+mn-lt"/>
            </a:endParaRP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" presetClass="emph" presetSubtype="6" repeatCount="indefinite" accel="40000" decel="4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2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2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" grpId="0"/>
      <p:bldP spid="545" grpId="1"/>
      <p:bldP spid="546" grpId="0"/>
      <p:bldP spid="5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</a:t>
            </a:r>
            <a:endParaRPr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057400" y="2499410"/>
            <a:ext cx="5029200" cy="1105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>
                <a:latin typeface="+mn-lt"/>
              </a:rPr>
              <a:t>Tên: Nguyễn Văn Phong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>
                <a:latin typeface="+mn-lt"/>
              </a:rPr>
              <a:t>Lớp: 11TN, tr</a:t>
            </a:r>
            <a:r>
              <a:rPr lang="vi-VN">
                <a:latin typeface="+mn-lt"/>
              </a:rPr>
              <a:t>ư</a:t>
            </a:r>
            <a:r>
              <a:rPr lang="en-US">
                <a:latin typeface="+mn-lt"/>
              </a:rPr>
              <a:t>ờng Lư</a:t>
            </a:r>
            <a:r>
              <a:rPr lang="vi-VN">
                <a:latin typeface="+mn-lt"/>
              </a:rPr>
              <a:t>ơ</a:t>
            </a:r>
            <a:r>
              <a:rPr lang="en-US">
                <a:latin typeface="+mn-lt"/>
              </a:rPr>
              <a:t>ng Thế Vinh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>
                <a:latin typeface="+mn-lt"/>
              </a:rPr>
              <a:t>N</a:t>
            </a:r>
            <a:r>
              <a:rPr lang="vi-VN">
                <a:latin typeface="+mn-lt"/>
              </a:rPr>
              <a:t>ơ</a:t>
            </a:r>
            <a:r>
              <a:rPr lang="en-US">
                <a:latin typeface="+mn-lt"/>
              </a:rPr>
              <a:t>i ở: 86, ngõ 32, phố Đỗ Đức Dục, Nam Từ Liêm, Hà Nội</a:t>
            </a:r>
            <a:endParaRPr>
              <a:latin typeface="+mn-lt"/>
            </a:endParaRPr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3" presetClass="emph" presetSubtype="6" repeatCount="indefinite" accel="40000" decel="4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20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" grpId="0"/>
      <p:bldP spid="575" grpId="1"/>
      <p:bldP spid="57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  <a:hlinkClick r:id="rId3" action="ppaction://hlinksldjump"/>
              </a:rPr>
              <a:t>Quá trình</a:t>
            </a:r>
            <a:endParaRPr b="1">
              <a:latin typeface="+mj-lt"/>
            </a:endParaRP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76955" y="3903120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Khái quát về cách mà sản phẩm này được tạo ra</a:t>
            </a:r>
            <a:endParaRPr>
              <a:latin typeface="+mn-lt"/>
            </a:endParaRP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534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" presetClass="emph" presetSubtype="6" repeatCount="indefinite" accel="40000" decel="4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2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2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" grpId="0"/>
      <p:bldP spid="545" grpId="1"/>
      <p:bldP spid="546" grpId="0"/>
      <p:bldP spid="5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39"/>
          <p:cNvGrpSpPr/>
          <p:nvPr/>
        </p:nvGrpSpPr>
        <p:grpSpPr>
          <a:xfrm>
            <a:off x="6101845" y="3195620"/>
            <a:ext cx="2418900" cy="1412700"/>
            <a:chOff x="715100" y="1600325"/>
            <a:chExt cx="2418900" cy="1412700"/>
          </a:xfrm>
        </p:grpSpPr>
        <p:sp>
          <p:nvSpPr>
            <p:cNvPr id="783" name="Google Shape;783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4" name="Google Shape;784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785" name="Google Shape;785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6" name="Google Shape;786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87" name="Google Shape;787;p39"/>
          <p:cNvGrpSpPr/>
          <p:nvPr/>
        </p:nvGrpSpPr>
        <p:grpSpPr>
          <a:xfrm>
            <a:off x="3408470" y="3195620"/>
            <a:ext cx="2418900" cy="1412700"/>
            <a:chOff x="715100" y="1600325"/>
            <a:chExt cx="2418900" cy="1412700"/>
          </a:xfrm>
        </p:grpSpPr>
        <p:sp>
          <p:nvSpPr>
            <p:cNvPr id="788" name="Google Shape;788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790" name="Google Shape;790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1" name="Google Shape;791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92" name="Google Shape;792;p39"/>
          <p:cNvGrpSpPr/>
          <p:nvPr/>
        </p:nvGrpSpPr>
        <p:grpSpPr>
          <a:xfrm>
            <a:off x="715100" y="3195620"/>
            <a:ext cx="2418900" cy="1412700"/>
            <a:chOff x="715100" y="1600325"/>
            <a:chExt cx="2418900" cy="1412700"/>
          </a:xfrm>
        </p:grpSpPr>
        <p:sp>
          <p:nvSpPr>
            <p:cNvPr id="793" name="Google Shape;793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4" name="Google Shape;794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795" name="Google Shape;795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6" name="Google Shape;796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97" name="Google Shape;797;p39"/>
          <p:cNvGrpSpPr/>
          <p:nvPr/>
        </p:nvGrpSpPr>
        <p:grpSpPr>
          <a:xfrm>
            <a:off x="6101845" y="1600325"/>
            <a:ext cx="2418900" cy="1412700"/>
            <a:chOff x="715100" y="1600325"/>
            <a:chExt cx="2418900" cy="1412700"/>
          </a:xfrm>
        </p:grpSpPr>
        <p:sp>
          <p:nvSpPr>
            <p:cNvPr id="798" name="Google Shape;798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9" name="Google Shape;799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800" name="Google Shape;800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01" name="Google Shape;801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02" name="Google Shape;802;p39"/>
          <p:cNvGrpSpPr/>
          <p:nvPr/>
        </p:nvGrpSpPr>
        <p:grpSpPr>
          <a:xfrm>
            <a:off x="3408470" y="1600325"/>
            <a:ext cx="2418900" cy="1412700"/>
            <a:chOff x="715100" y="1600325"/>
            <a:chExt cx="2418900" cy="1412700"/>
          </a:xfrm>
        </p:grpSpPr>
        <p:sp>
          <p:nvSpPr>
            <p:cNvPr id="803" name="Google Shape;803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4" name="Google Shape;804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805" name="Google Shape;805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06" name="Google Shape;806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07" name="Google Shape;807;p39"/>
          <p:cNvGrpSpPr/>
          <p:nvPr/>
        </p:nvGrpSpPr>
        <p:grpSpPr>
          <a:xfrm>
            <a:off x="715100" y="1600325"/>
            <a:ext cx="2418900" cy="1412700"/>
            <a:chOff x="715100" y="1600325"/>
            <a:chExt cx="2418900" cy="1412700"/>
          </a:xfrm>
        </p:grpSpPr>
        <p:sp>
          <p:nvSpPr>
            <p:cNvPr id="808" name="Google Shape;808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9" name="Google Shape;809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810" name="Google Shape;810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11" name="Google Shape;811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12" name="Google Shape;812;p39"/>
          <p:cNvSpPr txBox="1">
            <a:spLocks noGrp="1"/>
          </p:cNvSpPr>
          <p:nvPr>
            <p:ph type="subTitle" idx="14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Tuần 4</a:t>
            </a:r>
            <a:endParaRPr b="1">
              <a:latin typeface="+mj-lt"/>
            </a:endParaRPr>
          </a:p>
        </p:txBody>
      </p:sp>
      <p:sp>
        <p:nvSpPr>
          <p:cNvPr id="813" name="Google Shape;813;p39"/>
          <p:cNvSpPr txBox="1">
            <a:spLocks noGrp="1"/>
          </p:cNvSpPr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Tuần 1</a:t>
            </a:r>
            <a:endParaRPr b="1">
              <a:latin typeface="+mj-lt"/>
            </a:endParaRPr>
          </a:p>
        </p:txBody>
      </p:sp>
      <p:sp>
        <p:nvSpPr>
          <p:cNvPr id="814" name="Google Shape;814;p39"/>
          <p:cNvSpPr txBox="1">
            <a:spLocks noGrp="1"/>
          </p:cNvSpPr>
          <p:nvPr>
            <p:ph type="subTitle" idx="1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Tuần 6</a:t>
            </a:r>
            <a:endParaRPr b="1">
              <a:latin typeface="+mj-lt"/>
            </a:endParaRPr>
          </a:p>
        </p:txBody>
      </p:sp>
      <p:sp>
        <p:nvSpPr>
          <p:cNvPr id="815" name="Google Shape;815;p39"/>
          <p:cNvSpPr txBox="1">
            <a:spLocks noGrp="1"/>
          </p:cNvSpPr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Tuần 2</a:t>
            </a:r>
            <a:endParaRPr b="1">
              <a:latin typeface="+mj-lt"/>
            </a:endParaRPr>
          </a:p>
        </p:txBody>
      </p:sp>
      <p:sp>
        <p:nvSpPr>
          <p:cNvPr id="816" name="Google Shape;816;p39"/>
          <p:cNvSpPr txBox="1">
            <a:spLocks noGrp="1"/>
          </p:cNvSpPr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Tuần 3</a:t>
            </a:r>
            <a:endParaRPr b="1">
              <a:latin typeface="+mj-lt"/>
            </a:endParaRPr>
          </a:p>
        </p:txBody>
      </p:sp>
      <p:sp>
        <p:nvSpPr>
          <p:cNvPr id="817" name="Google Shape;817;p39"/>
          <p:cNvSpPr txBox="1">
            <a:spLocks noGrp="1"/>
          </p:cNvSpPr>
          <p:nvPr>
            <p:ph type="subTitle" idx="9"/>
          </p:nvPr>
        </p:nvSpPr>
        <p:spPr>
          <a:xfrm>
            <a:off x="3475685" y="3401300"/>
            <a:ext cx="21927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Tuần 5</a:t>
            </a:r>
            <a:endParaRPr b="1">
              <a:latin typeface="+mj-lt"/>
            </a:endParaRPr>
          </a:p>
        </p:txBody>
      </p:sp>
      <p:sp>
        <p:nvSpPr>
          <p:cNvPr id="818" name="Google Shape;818;p39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Tổng thời gian làm: 6 tuần</a:t>
            </a:r>
            <a:endParaRPr b="1">
              <a:latin typeface="+mj-lt"/>
            </a:endParaRPr>
          </a:p>
        </p:txBody>
      </p:sp>
      <p:sp>
        <p:nvSpPr>
          <p:cNvPr id="819" name="Google Shape;819;p39"/>
          <p:cNvSpPr txBox="1">
            <a:spLocks noGrp="1"/>
          </p:cNvSpPr>
          <p:nvPr>
            <p:ph type="subTitle" idx="1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Tạo dựng đ</a:t>
            </a:r>
            <a:r>
              <a:rPr lang="vi-VN">
                <a:latin typeface="+mn-lt"/>
              </a:rPr>
              <a:t>ư</a:t>
            </a:r>
            <a:r>
              <a:rPr lang="en-US">
                <a:latin typeface="+mn-lt"/>
              </a:rPr>
              <a:t>ợc trang mở đầu, phần login</a:t>
            </a:r>
            <a:endParaRPr>
              <a:latin typeface="+mn-lt"/>
            </a:endParaRPr>
          </a:p>
        </p:txBody>
      </p:sp>
      <p:sp>
        <p:nvSpPr>
          <p:cNvPr id="820" name="Google Shape;820;p39"/>
          <p:cNvSpPr txBox="1">
            <a:spLocks noGrp="1"/>
          </p:cNvSpPr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Máy bị lỗi, tiến độ bài làm trước đã bị mất</a:t>
            </a:r>
            <a:endParaRPr>
              <a:latin typeface="+mn-lt"/>
            </a:endParaRPr>
          </a:p>
        </p:txBody>
      </p:sp>
      <p:sp>
        <p:nvSpPr>
          <p:cNvPr id="821" name="Google Shape;821;p39"/>
          <p:cNvSpPr txBox="1">
            <a:spLocks noGrp="1"/>
          </p:cNvSpPr>
          <p:nvPr>
            <p:ph type="subTitle" idx="5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Chỉnh giao diện của Website</a:t>
            </a:r>
            <a:endParaRPr>
              <a:latin typeface="+mn-lt"/>
            </a:endParaRPr>
          </a:p>
        </p:txBody>
      </p:sp>
      <p:sp>
        <p:nvSpPr>
          <p:cNvPr id="822" name="Google Shape;822;p39"/>
          <p:cNvSpPr txBox="1">
            <a:spLocks noGrp="1"/>
          </p:cNvSpPr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Tạo đ</a:t>
            </a:r>
            <a:r>
              <a:rPr lang="vi-VN">
                <a:latin typeface="+mn-lt"/>
              </a:rPr>
              <a:t>ư</a:t>
            </a:r>
            <a:r>
              <a:rPr lang="en-US">
                <a:latin typeface="+mn-lt"/>
              </a:rPr>
              <a:t>ợc trang Báo, n</a:t>
            </a:r>
            <a:r>
              <a:rPr lang="vi-VN">
                <a:latin typeface="+mn-lt"/>
              </a:rPr>
              <a:t>ơ</a:t>
            </a:r>
            <a:r>
              <a:rPr lang="en-US">
                <a:latin typeface="+mn-lt"/>
              </a:rPr>
              <a:t>i lấy các bài báo từ nhiều nguồn</a:t>
            </a:r>
            <a:endParaRPr>
              <a:latin typeface="+mn-lt"/>
            </a:endParaRPr>
          </a:p>
        </p:txBody>
      </p:sp>
      <p:sp>
        <p:nvSpPr>
          <p:cNvPr id="823" name="Google Shape;823;p39"/>
          <p:cNvSpPr txBox="1">
            <a:spLocks noGrp="1"/>
          </p:cNvSpPr>
          <p:nvPr>
            <p:ph type="subTitle" idx="3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Chỉnh tính năng của Website</a:t>
            </a:r>
            <a:endParaRPr>
              <a:latin typeface="+mn-lt"/>
            </a:endParaRPr>
          </a:p>
        </p:txBody>
      </p:sp>
      <p:sp>
        <p:nvSpPr>
          <p:cNvPr id="824" name="Google Shape;824;p39"/>
          <p:cNvSpPr txBox="1">
            <a:spLocks noGrp="1"/>
          </p:cNvSpPr>
          <p:nvPr>
            <p:ph type="subTitle" idx="6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Sửa một số lỗi nhỏ, căn chỉnh slide,…</a:t>
            </a:r>
            <a:endParaRPr>
              <a:latin typeface="+mn-lt"/>
            </a:endParaRPr>
          </a:p>
        </p:txBody>
      </p:sp>
      <p:sp>
        <p:nvSpPr>
          <p:cNvPr id="825" name="Google Shape;825;p39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9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9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3" presetClass="emph" presetSubtype="6" repeatCount="indefinite" accel="40000" decel="4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1" dur="2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2" presetID="3" presetClass="emph" presetSubtype="6" repeatCount="indefinite" accel="40000" decel="4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2000" fill="hold"/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" presetID="3" presetClass="emph" presetSubtype="6" repeatCount="indefinite" accel="40000" decel="4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5" dur="2000" fill="hold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6" presetID="3" presetClass="emph" presetSubtype="6" repeatCount="indefinite" accel="40000" decel="4000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" dur="2000" fill="hold"/>
                                        <p:tgtEl>
                                          <p:spTgt spid="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8" presetID="3" presetClass="emph" presetSubtype="6" repeatCount="indefinite" accel="40000" decel="4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9" dur="2000" fill="hold"/>
                                        <p:tgtEl>
                                          <p:spTgt spid="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0" presetID="3" presetClass="emph" presetSubtype="6" repeatCount="indefinite" accel="40000" decel="4000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1" dur="2000" fill="hold"/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2" presetID="3" presetClass="emph" presetSubtype="6" repeatCount="indefinite" accel="40000" decel="4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3" dur="2000" fill="hold"/>
                                        <p:tgtEl>
                                          <p:spTgt spid="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" grpId="0" build="p"/>
      <p:bldP spid="812" grpId="1" build="p"/>
      <p:bldP spid="813" grpId="0" build="p"/>
      <p:bldP spid="813" grpId="1" build="p"/>
      <p:bldP spid="814" grpId="0" build="p"/>
      <p:bldP spid="814" grpId="1" build="p"/>
      <p:bldP spid="815" grpId="0" build="p"/>
      <p:bldP spid="815" grpId="1" build="p"/>
      <p:bldP spid="816" grpId="0" build="p"/>
      <p:bldP spid="816" grpId="1" build="p"/>
      <p:bldP spid="817" grpId="0" build="p"/>
      <p:bldP spid="817" grpId="1" build="p"/>
      <p:bldP spid="818" grpId="0"/>
      <p:bldP spid="818" grpId="1"/>
      <p:bldP spid="819" grpId="0" build="p"/>
      <p:bldP spid="820" grpId="0" build="p"/>
      <p:bldP spid="821" grpId="0" build="p"/>
      <p:bldP spid="822" grpId="0" build="p"/>
      <p:bldP spid="823" grpId="0" build="p"/>
      <p:bldP spid="82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05087" y="679350"/>
            <a:ext cx="1493308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  <a:hlinkClick r:id="rId3" action="ppaction://hlinksldjump"/>
              </a:rPr>
              <a:t>Sản phẩm</a:t>
            </a:r>
            <a:endParaRPr b="1">
              <a:latin typeface="+mj-lt"/>
            </a:endParaRP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76955" y="3903120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Một góc nhìn chi tiết về sản phẩm</a:t>
            </a:r>
            <a:endParaRPr>
              <a:latin typeface="+mn-lt"/>
            </a:endParaRP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582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" presetClass="emph" presetSubtype="6" repeatCount="indefinite" accel="40000" decel="4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2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2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" grpId="0"/>
      <p:bldP spid="545" grpId="1"/>
      <p:bldP spid="546" grpId="0"/>
      <p:bldP spid="5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51"/>
          <p:cNvSpPr txBox="1">
            <a:spLocks noGrp="1"/>
          </p:cNvSpPr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tx1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210" name="Google Shape;1210;p51"/>
          <p:cNvSpPr txBox="1">
            <a:spLocks noGrp="1"/>
          </p:cNvSpPr>
          <p:nvPr>
            <p:ph type="subTitle" idx="1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Sau đây là đường link dẫn tới sản phẩm:</a:t>
            </a:r>
            <a:endParaRPr b="1">
              <a:latin typeface="+mj-lt"/>
            </a:endParaRPr>
          </a:p>
        </p:txBody>
      </p:sp>
      <p:sp>
        <p:nvSpPr>
          <p:cNvPr id="1211" name="Google Shape;1211;p51"/>
          <p:cNvSpPr/>
          <p:nvPr/>
        </p:nvSpPr>
        <p:spPr>
          <a:xfrm rot="-2700000">
            <a:off x="6667953" y="3605009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2" name="Google Shape;1212;p51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1213" name="Google Shape;1213;p51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1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51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1216" name="Google Shape;1216;p51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1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51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1219" name="Google Shape;1219;p51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1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1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2" name="Google Shape;1222;p51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1223" name="Google Shape;1223;p51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1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5" name="Google Shape;1225;p51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1226" name="Google Shape;1226;p51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1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8" name="Google Shape;1228;p51"/>
          <p:cNvSpPr/>
          <p:nvPr/>
        </p:nvSpPr>
        <p:spPr>
          <a:xfrm>
            <a:off x="7036700" y="1335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51"/>
          <p:cNvSpPr/>
          <p:nvPr/>
        </p:nvSpPr>
        <p:spPr>
          <a:xfrm>
            <a:off x="1828788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51"/>
          <p:cNvSpPr/>
          <p:nvPr/>
        </p:nvSpPr>
        <p:spPr>
          <a:xfrm>
            <a:off x="1596448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" grpId="0" animBg="1"/>
      <p:bldP spid="12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05087" y="679350"/>
            <a:ext cx="1493308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  <a:hlinkClick r:id="rId3" action="ppaction://hlinksldjump"/>
              </a:rPr>
              <a:t>Đánh giá</a:t>
            </a:r>
            <a:endParaRPr b="1">
              <a:latin typeface="+mj-lt"/>
            </a:endParaRP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76955" y="3903120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Những ưu điểm và nhược điểm của sản phẩm</a:t>
            </a:r>
            <a:endParaRPr>
              <a:latin typeface="+mn-lt"/>
            </a:endParaRP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509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" presetClass="emph" presetSubtype="6" repeatCount="indefinite" accel="40000" decel="4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2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2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" grpId="0"/>
      <p:bldP spid="545" grpId="1"/>
      <p:bldP spid="546" grpId="0"/>
      <p:bldP spid="551" grpId="0" build="p"/>
    </p:bldLst>
  </p:timing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Custom 3">
      <a:majorFont>
        <a:latin typeface="Tahoma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349</Words>
  <Application>Microsoft Office PowerPoint</Application>
  <PresentationFormat>On-screen Show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Karla</vt:lpstr>
      <vt:lpstr>Rubik Black</vt:lpstr>
      <vt:lpstr>Bebas Neue</vt:lpstr>
      <vt:lpstr>Arial</vt:lpstr>
      <vt:lpstr>Tahoma</vt:lpstr>
      <vt:lpstr>Wingdings</vt:lpstr>
      <vt:lpstr>Calibri Light</vt:lpstr>
      <vt:lpstr>Soft Colors UI Design for Agencies by Slidesgo</vt:lpstr>
      <vt:lpstr>SPCK 3 – Trang báo</vt:lpstr>
      <vt:lpstr>01</vt:lpstr>
      <vt:lpstr>01</vt:lpstr>
      <vt:lpstr>Giới thiệu</vt:lpstr>
      <vt:lpstr>02</vt:lpstr>
      <vt:lpstr>Tổng thời gian làm: 6 tuần</vt:lpstr>
      <vt:lpstr>03</vt:lpstr>
      <vt:lpstr>Click here</vt:lpstr>
      <vt:lpstr>04</vt:lpstr>
      <vt:lpstr>Đánh giá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SPCK 3 – Trang báo</dc:title>
  <dc:creator>admin</dc:creator>
  <cp:lastModifiedBy>Administrator</cp:lastModifiedBy>
  <cp:revision>17</cp:revision>
  <dcterms:modified xsi:type="dcterms:W3CDTF">2024-01-22T14:45:23Z</dcterms:modified>
</cp:coreProperties>
</file>