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82" r:id="rId6"/>
    <p:sldId id="266" r:id="rId7"/>
    <p:sldId id="283" r:id="rId8"/>
    <p:sldId id="278" r:id="rId9"/>
    <p:sldId id="284" r:id="rId10"/>
    <p:sldId id="262" r:id="rId11"/>
    <p:sldId id="279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Karla" panose="020B0604020202020204" charset="0"/>
      <p:regular r:id="rId17"/>
      <p:bold r:id="rId18"/>
      <p:italic r:id="rId19"/>
      <p:boldItalic r:id="rId20"/>
    </p:embeddedFont>
    <p:embeddedFont>
      <p:font typeface="Rubik Black" panose="020B0604020202020204" charset="-79"/>
      <p:bold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7856C-6E5A-4209-8701-DC817BF6FEA3}">
  <a:tblStyle styleId="{37E7856C-6E5A-4209-8701-DC817BF6F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02BE42-B638-4480-9085-6A8D210A97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1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1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e1613f9b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e1613f9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4" r:id="rId7"/>
    <p:sldLayoutId id="2147483667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New%20folder/Re-Bao2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SPCK 3 – Trang báo</a:t>
            </a:r>
            <a:endParaRPr b="1">
              <a:latin typeface="+mj-lt"/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Sản phẩm của </a:t>
            </a:r>
            <a:r>
              <a:rPr lang="en-US">
                <a:latin typeface="+mn-lt"/>
              </a:rPr>
              <a:t>Nguyễn</a:t>
            </a:r>
            <a:r>
              <a:rPr lang="en-US"/>
              <a:t> Văn Phong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" presetClass="emph" presetSubtype="6" repeatCount="indefinite" accel="40000" decel="6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2" grpId="1"/>
      <p:bldP spid="413" grpId="0" uiExpand="1" build="p" animBg="1"/>
      <p:bldP spid="4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Ưu điểm</a:t>
            </a:r>
            <a:endParaRPr b="1">
              <a:latin typeface="+mj-lt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Nh</a:t>
            </a:r>
            <a:r>
              <a:rPr lang="vi-VN" b="1">
                <a:latin typeface="+mj-lt"/>
              </a:rPr>
              <a:t>ư</a:t>
            </a:r>
            <a:r>
              <a:rPr lang="en-US" b="1">
                <a:latin typeface="+mj-lt"/>
              </a:rPr>
              <a:t>ợc điểm</a:t>
            </a:r>
            <a:endParaRPr b="1">
              <a:latin typeface="+mj-lt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Cải thiện</a:t>
            </a:r>
            <a:endParaRPr b="1">
              <a:latin typeface="+mj-lt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Đánh giá</a:t>
            </a:r>
            <a:endParaRPr b="1">
              <a:latin typeface="+mj-lt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Có trang xem Báo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Không gặp lỗi animation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Hiệu ứng đ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trau chuốt h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>
              <a:latin typeface="+mn-lt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Ít cách đăng nhập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Navbar chuyển động bị khựng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Animation không hợp với loading</a:t>
            </a: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Thêm login/signup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Tối 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u hóa độ m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ợt của màn hình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>
                <a:latin typeface="+mn-lt"/>
              </a:rPr>
              <a:t>Thêm phần media cho các thiết bị khác</a:t>
            </a:r>
            <a:endParaRPr>
              <a:latin typeface="+mn-lt"/>
            </a:endParaRPr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50"/>
                            </p:stCondLst>
                            <p:childTnLst>
                              <p:par>
                                <p:cTn id="120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2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6" repeatCount="indefinite" accel="40000" decel="4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2000" fill="hold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6" repeatCount="indefinite" accel="40000" decel="4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20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6" repeatCount="indefinite" accel="40000" decel="4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2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build="p"/>
      <p:bldP spid="660" grpId="1" build="p"/>
      <p:bldP spid="661" grpId="0" build="p"/>
      <p:bldP spid="661" grpId="1" build="p"/>
      <p:bldP spid="662" grpId="0" build="p"/>
      <p:bldP spid="662" grpId="1" build="p"/>
      <p:bldP spid="663" grpId="0"/>
      <p:bldP spid="663" grpId="1"/>
      <p:bldP spid="664" grpId="0" uiExpand="1" build="p"/>
      <p:bldP spid="665" grpId="0" uiExpand="1" build="p"/>
      <p:bldP spid="66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Does anyone have any questions?</a:t>
            </a:r>
            <a:endParaRPr b="1"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7" name="Google Shape;1237;p52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Đây là phần kết thúc của bài thuyết trình. Cảm </a:t>
            </a:r>
            <a:r>
              <a:rPr lang="vi-V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ơ</a:t>
            </a:r>
            <a:r>
              <a:rPr lang="en-US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 mọi ng</a:t>
            </a:r>
            <a:r>
              <a:rPr lang="vi-V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ư</a:t>
            </a:r>
            <a:r>
              <a:rPr lang="en-US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ời đã lắng nghe.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2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" grpId="0" build="p"/>
      <p:bldP spid="1236" grpId="0"/>
      <p:bldP spid="1236" grpId="1"/>
      <p:bldP spid="12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Giới thiệu</a:t>
            </a:r>
            <a:endParaRPr b="1">
              <a:latin typeface="+mj-lt"/>
            </a:endParaRP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4" action="ppaction://hlinksldjump"/>
              </a:rPr>
              <a:t>Sản phẩm</a:t>
            </a:r>
            <a:endParaRPr b="1">
              <a:latin typeface="+mj-lt"/>
            </a:endParaRPr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5" action="ppaction://hlinksldjump"/>
              </a:rPr>
              <a:t>Quá trình</a:t>
            </a:r>
            <a:endParaRPr b="1">
              <a:latin typeface="+mj-lt"/>
            </a:endParaRPr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Một chút thông tin cá nhân</a:t>
            </a:r>
            <a:endParaRPr>
              <a:latin typeface="+mn-lt"/>
            </a:endParaRPr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Tổng quan về quá trình hoàn thành sản phẩm</a:t>
            </a:r>
            <a:endParaRPr>
              <a:latin typeface="+mn-lt"/>
            </a:endParaRPr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Một cái nhìn tổng quan và toàn diện vào Website </a:t>
            </a:r>
            <a:endParaRPr>
              <a:latin typeface="+mn-lt"/>
            </a:endParaRPr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6" action="ppaction://hlinksldjump"/>
              </a:rPr>
              <a:t>Đánh giá</a:t>
            </a:r>
            <a:endParaRPr b="1">
              <a:latin typeface="+mj-lt"/>
            </a:endParaRPr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Ưu điểm và nh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điểm của Website</a:t>
            </a:r>
            <a:endParaRPr>
              <a:latin typeface="+mn-lt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2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6" repeatCount="indefinite" accel="40000" decel="4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6" repeatCount="indefinite" accel="40000" decel="4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2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6" repeatCount="indefinite" accel="40000" decel="4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6" repeatCount="indefinite" accel="40000" decel="4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build="p"/>
      <p:bldP spid="496" grpId="0" build="p"/>
      <p:bldP spid="497" grpId="0" build="p"/>
      <p:bldP spid="498" grpId="0"/>
      <p:bldP spid="498" grpId="1"/>
      <p:bldP spid="499" grpId="0" build="p"/>
      <p:bldP spid="500" grpId="0"/>
      <p:bldP spid="500" grpId="1"/>
      <p:bldP spid="501" grpId="0" build="p"/>
      <p:bldP spid="502" grpId="0"/>
      <p:bldP spid="502" grpId="1"/>
      <p:bldP spid="503" grpId="0" build="p"/>
      <p:bldP spid="504" grpId="0"/>
      <p:bldP spid="504" grpId="1"/>
      <p:bldP spid="505" grpId="0" build="p"/>
      <p:bldP spid="506" grpId="0"/>
      <p:bldP spid="506" grpId="1"/>
      <p:bldP spid="5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Giới thiệu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Tr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ớc khi tìm hiểu về slide, đây là một ít thông tin c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 bản về ng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ời làm.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499410"/>
            <a:ext cx="5029200" cy="1105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Tên: Nguyễn Văn Phong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Lớp: 11TN, tr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ờng Lư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ng Thế Vinh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latin typeface="+mn-lt"/>
              </a:rPr>
              <a:t>N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i ở: 86, ngõ 32, phố Đỗ Đức Dục, Nam Từ Liêm, Hà Nội</a:t>
            </a:r>
            <a:endParaRPr>
              <a:latin typeface="+mn-lt"/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0"/>
      <p:bldP spid="575" grpId="1"/>
      <p:bldP spid="57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Quá trình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Khái quát về cách mà sản phẩm này được tạo ra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53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783" name="Google Shape;78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6" name="Google Shape;78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7" name="Google Shape;787;p39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788" name="Google Shape;78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0" name="Google Shape;79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2" name="Google Shape;792;p39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793" name="Google Shape;79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6" name="Google Shape;79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7" name="Google Shape;797;p3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798" name="Google Shape;79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2" name="Google Shape;802;p39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803" name="Google Shape;80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6" name="Google Shape;80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7" name="Google Shape;807;p39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2" name="Google Shape;812;p39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4</a:t>
            </a:r>
            <a:endParaRPr b="1">
              <a:latin typeface="+mj-lt"/>
            </a:endParaRPr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1</a:t>
            </a:r>
            <a:endParaRPr b="1">
              <a:latin typeface="+mj-lt"/>
            </a:endParaRPr>
          </a:p>
        </p:txBody>
      </p:sp>
      <p:sp>
        <p:nvSpPr>
          <p:cNvPr id="814" name="Google Shape;814;p39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6</a:t>
            </a:r>
            <a:endParaRPr b="1">
              <a:latin typeface="+mj-lt"/>
            </a:endParaRPr>
          </a:p>
        </p:txBody>
      </p:sp>
      <p:sp>
        <p:nvSpPr>
          <p:cNvPr id="815" name="Google Shape;815;p39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2</a:t>
            </a:r>
            <a:endParaRPr b="1">
              <a:latin typeface="+mj-lt"/>
            </a:endParaRPr>
          </a:p>
        </p:txBody>
      </p:sp>
      <p:sp>
        <p:nvSpPr>
          <p:cNvPr id="816" name="Google Shape;816;p39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3</a:t>
            </a:r>
            <a:endParaRPr b="1">
              <a:latin typeface="+mj-lt"/>
            </a:endParaRPr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9"/>
          </p:nvPr>
        </p:nvSpPr>
        <p:spPr>
          <a:xfrm>
            <a:off x="3475685" y="3401300"/>
            <a:ext cx="21927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Tuần 5</a:t>
            </a:r>
            <a:endParaRPr b="1">
              <a:latin typeface="+mj-lt"/>
            </a:endParaRPr>
          </a:p>
        </p:txBody>
      </p: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Tổng thời gian làm: 6 tuần</a:t>
            </a:r>
            <a:endParaRPr b="1">
              <a:latin typeface="+mj-lt"/>
            </a:endParaRPr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Tạo dựng đ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trang mở đầu, phần login</a:t>
            </a:r>
            <a:endParaRPr>
              <a:latin typeface="+mn-lt"/>
            </a:endParaRPr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Máy bị lỗi, tiến độ bài làm trước đã bị mất</a:t>
            </a:r>
            <a:endParaRPr>
              <a:latin typeface="+mn-lt"/>
            </a:endParaRPr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Chỉnh giao diện của Website</a:t>
            </a:r>
            <a:endParaRPr>
              <a:latin typeface="+mn-lt"/>
            </a:endParaRPr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Tạo đ</a:t>
            </a:r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ợc trang Báo, n</a:t>
            </a:r>
            <a:r>
              <a:rPr lang="vi-VN">
                <a:latin typeface="+mn-lt"/>
              </a:rPr>
              <a:t>ơ</a:t>
            </a:r>
            <a:r>
              <a:rPr lang="en-US">
                <a:latin typeface="+mn-lt"/>
              </a:rPr>
              <a:t>i lấy các bài báo từ nhiều nguồn</a:t>
            </a:r>
            <a:endParaRPr>
              <a:latin typeface="+mn-lt"/>
            </a:endParaRPr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Chỉnh tính năng của Website</a:t>
            </a:r>
            <a:endParaRPr>
              <a:latin typeface="+mn-lt"/>
            </a:endParaRPr>
          </a:p>
        </p:txBody>
      </p:sp>
      <p:sp>
        <p:nvSpPr>
          <p:cNvPr id="824" name="Google Shape;824;p39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Sửa một số lỗi nhỏ, căn chỉnh slide,…</a:t>
            </a:r>
            <a:endParaRPr>
              <a:latin typeface="+mn-lt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3" presetClass="emph" presetSubtype="6" repeatCount="indefinite" accel="40000" decel="4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6" repeatCount="indefinite" accel="40000" decel="4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2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6" repeatCount="indefinite" accel="40000" decel="4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2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6" repeatCount="indefinite" accel="40000" decel="4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2000" fill="hold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6" repeatCount="indefinite" accel="40000" decel="4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2000" fill="hold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3" presetClass="emph" presetSubtype="6" repeatCount="indefinite" accel="40000" decel="4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20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3" presetClass="emph" presetSubtype="6" repeatCount="indefinite" accel="40000" decel="4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2000" fill="hold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" grpId="0" build="p"/>
      <p:bldP spid="812" grpId="1" build="p"/>
      <p:bldP spid="813" grpId="0" build="p"/>
      <p:bldP spid="813" grpId="1" build="p"/>
      <p:bldP spid="814" grpId="0" build="p"/>
      <p:bldP spid="814" grpId="1" build="p"/>
      <p:bldP spid="815" grpId="0" build="p"/>
      <p:bldP spid="815" grpId="1" build="p"/>
      <p:bldP spid="816" grpId="0" build="p"/>
      <p:bldP spid="816" grpId="1" build="p"/>
      <p:bldP spid="817" grpId="0" build="p"/>
      <p:bldP spid="817" grpId="1" build="p"/>
      <p:bldP spid="818" grpId="0"/>
      <p:bldP spid="818" grpId="1"/>
      <p:bldP spid="819" grpId="0" build="p"/>
      <p:bldP spid="820" grpId="0" build="p"/>
      <p:bldP spid="821" grpId="0" build="p"/>
      <p:bldP spid="822" grpId="0" build="p"/>
      <p:bldP spid="823" grpId="0" build="p"/>
      <p:bldP spid="8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05087" y="679350"/>
            <a:ext cx="1493308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Sản phẩm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Một góc nhìn chi tiết về sản phẩm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58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10" name="Google Shape;1210;p51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Sau đây là đường link dẫn tới sản phẩm:</a:t>
            </a:r>
            <a:endParaRPr b="1">
              <a:latin typeface="+mj-lt"/>
            </a:endParaRPr>
          </a:p>
        </p:txBody>
      </p:sp>
      <p:sp>
        <p:nvSpPr>
          <p:cNvPr id="1211" name="Google Shape;1211;p51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5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213" name="Google Shape;1213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5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216" name="Google Shape;1216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5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219" name="Google Shape;1219;p5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5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223" name="Google Shape;1223;p5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5" name="Google Shape;1225;p5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226" name="Google Shape;1226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7036700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1828788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/>
          <p:nvPr/>
        </p:nvSpPr>
        <p:spPr>
          <a:xfrm>
            <a:off x="1596448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" grpId="0" animBg="1"/>
      <p:bldP spid="12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05087" y="679350"/>
            <a:ext cx="1493308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hlinkClick r:id="rId3" action="ppaction://hlinksldjump"/>
              </a:rPr>
              <a:t>Đánh giá</a:t>
            </a:r>
            <a:endParaRPr b="1">
              <a:latin typeface="+mj-lt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76955" y="3903120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Những ưu điểm và nhược điểm của sản phẩm</a:t>
            </a:r>
            <a:endParaRPr>
              <a:latin typeface="+mn-lt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6" repeatCount="indefinite" accel="40000" decel="4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45" grpId="1"/>
      <p:bldP spid="546" grpId="0"/>
      <p:bldP spid="551" grpId="0" build="p"/>
    </p:bldLst>
  </p:timing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Custom 3">
      <a:majorFont>
        <a:latin typeface="Tahom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348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Karla</vt:lpstr>
      <vt:lpstr>Arial</vt:lpstr>
      <vt:lpstr>Tahoma</vt:lpstr>
      <vt:lpstr>Wingdings</vt:lpstr>
      <vt:lpstr>Calibri Light</vt:lpstr>
      <vt:lpstr>Rubik Black</vt:lpstr>
      <vt:lpstr>Bebas Neue</vt:lpstr>
      <vt:lpstr>Soft Colors UI Design for Agencies by Slidesgo</vt:lpstr>
      <vt:lpstr>SPCK 3 – Trang báo</vt:lpstr>
      <vt:lpstr>01</vt:lpstr>
      <vt:lpstr>01</vt:lpstr>
      <vt:lpstr>Giới thiệu</vt:lpstr>
      <vt:lpstr>02</vt:lpstr>
      <vt:lpstr>Tổng thời gian làm: 6 tuần</vt:lpstr>
      <vt:lpstr>03</vt:lpstr>
      <vt:lpstr>Click here</vt:lpstr>
      <vt:lpstr>04</vt:lpstr>
      <vt:lpstr>Đánh giá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SPCK 3 – Trang báo</dc:title>
  <dc:creator>admin</dc:creator>
  <cp:lastModifiedBy>Administrator</cp:lastModifiedBy>
  <cp:revision>19</cp:revision>
  <dcterms:modified xsi:type="dcterms:W3CDTF">2024-01-23T16:15:11Z</dcterms:modified>
</cp:coreProperties>
</file>