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3" r:id="rId3"/>
    <p:sldId id="302" r:id="rId4"/>
    <p:sldId id="257" r:id="rId6"/>
    <p:sldId id="283" r:id="rId7"/>
    <p:sldId id="280" r:id="rId8"/>
    <p:sldId id="264" r:id="rId9"/>
    <p:sldId id="265" r:id="rId10"/>
    <p:sldId id="279" r:id="rId11"/>
    <p:sldId id="266" r:id="rId12"/>
    <p:sldId id="285" r:id="rId13"/>
    <p:sldId id="272" r:id="rId14"/>
    <p:sldId id="271" r:id="rId15"/>
    <p:sldId id="274" r:id="rId16"/>
    <p:sldId id="268" r:id="rId17"/>
    <p:sldId id="273" r:id="rId18"/>
    <p:sldId id="286" r:id="rId19"/>
    <p:sldId id="269" r:id="rId20"/>
    <p:sldId id="281" r:id="rId21"/>
    <p:sldId id="275" r:id="rId22"/>
    <p:sldId id="277" r:id="rId23"/>
    <p:sldId id="284" r:id="rId24"/>
    <p:sldId id="287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0002"/>
    <a:srgbClr val="F40000"/>
    <a:srgbClr val="EFD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2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78021-ED8E-4DB2-A61F-213FCC41AD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952ED-4A1D-4758-A725-A306BD5695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52ED-4A1D-4758-A725-A306BD569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52ED-4A1D-4758-A725-A306BD569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52ED-4A1D-4758-A725-A306BD569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52ED-4A1D-4758-A725-A306BD569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52ED-4A1D-4758-A725-A306BD569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52ED-4A1D-4758-A725-A306BD569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52ED-4A1D-4758-A725-A306BD569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52ED-4A1D-4758-A725-A306BD569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52ED-4A1D-4758-A725-A306BD569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52ED-4A1D-4758-A725-A306BD569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52ED-4A1D-4758-A725-A306BD569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52ED-4A1D-4758-A725-A306BD569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52ED-4A1D-4758-A725-A306BD569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52ED-4A1D-4758-A725-A306BD569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52ED-4A1D-4758-A725-A306BD569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52ED-4A1D-4758-A725-A306BD569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52ED-4A1D-4758-A725-A306BD569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52ED-4A1D-4758-A725-A306BD569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52ED-4A1D-4758-A725-A306BD569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52ED-4A1D-4758-A725-A306BD5695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/>
          <a:stretch>
            <a:fillRect/>
          </a:stretch>
        </p:blipFill>
        <p:spPr>
          <a:xfrm>
            <a:off x="277794" y="555751"/>
            <a:ext cx="11623921" cy="65255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1915"/>
            <a:ext cx="12192000" cy="2242771"/>
          </a:xfrm>
          <a:prstGeom prst="rect">
            <a:avLst/>
          </a:prstGeom>
        </p:spPr>
      </p:pic>
      <p:sp>
        <p:nvSpPr>
          <p:cNvPr id="4" name="任意多边形 3"/>
          <p:cNvSpPr/>
          <p:nvPr userDrawn="1"/>
        </p:nvSpPr>
        <p:spPr>
          <a:xfrm flipH="1" flipV="1">
            <a:off x="2566374" y="239574"/>
            <a:ext cx="7020013" cy="667658"/>
          </a:xfrm>
          <a:custGeom>
            <a:avLst/>
            <a:gdLst>
              <a:gd name="connsiteX0" fmla="*/ 7057826 w 7643520"/>
              <a:gd name="connsiteY0" fmla="*/ 667658 h 667658"/>
              <a:gd name="connsiteX1" fmla="*/ 6831619 w 7643520"/>
              <a:gd name="connsiteY1" fmla="*/ 667658 h 667658"/>
              <a:gd name="connsiteX2" fmla="*/ 811901 w 7643520"/>
              <a:gd name="connsiteY2" fmla="*/ 667658 h 667658"/>
              <a:gd name="connsiteX3" fmla="*/ 585694 w 7643520"/>
              <a:gd name="connsiteY3" fmla="*/ 667658 h 667658"/>
              <a:gd name="connsiteX4" fmla="*/ 349641 w 7643520"/>
              <a:gd name="connsiteY4" fmla="*/ 569882 h 667658"/>
              <a:gd name="connsiteX5" fmla="*/ 336447 w 7643520"/>
              <a:gd name="connsiteY5" fmla="*/ 553890 h 667658"/>
              <a:gd name="connsiteX6" fmla="*/ 336299 w 7643520"/>
              <a:gd name="connsiteY6" fmla="*/ 553890 h 667658"/>
              <a:gd name="connsiteX7" fmla="*/ 184135 w 7643520"/>
              <a:gd name="connsiteY7" fmla="*/ 490862 h 667658"/>
              <a:gd name="connsiteX8" fmla="*/ 148203 w 7643520"/>
              <a:gd name="connsiteY8" fmla="*/ 437567 h 667658"/>
              <a:gd name="connsiteX9" fmla="*/ 115949 w 7643520"/>
              <a:gd name="connsiteY9" fmla="*/ 416533 h 667658"/>
              <a:gd name="connsiteX10" fmla="*/ 89587 w 7643520"/>
              <a:gd name="connsiteY10" fmla="*/ 399934 h 667658"/>
              <a:gd name="connsiteX11" fmla="*/ 57573 w 7643520"/>
              <a:gd name="connsiteY11" fmla="*/ 379775 h 667658"/>
              <a:gd name="connsiteX12" fmla="*/ 23972 w 7643520"/>
              <a:gd name="connsiteY12" fmla="*/ 363884 h 667658"/>
              <a:gd name="connsiteX13" fmla="*/ 0 w 7643520"/>
              <a:gd name="connsiteY13" fmla="*/ 356195 h 667658"/>
              <a:gd name="connsiteX14" fmla="*/ 23972 w 7643520"/>
              <a:gd name="connsiteY14" fmla="*/ 348931 h 667658"/>
              <a:gd name="connsiteX15" fmla="*/ 57573 w 7643520"/>
              <a:gd name="connsiteY15" fmla="*/ 333915 h 667658"/>
              <a:gd name="connsiteX16" fmla="*/ 97525 w 7643520"/>
              <a:gd name="connsiteY16" fmla="*/ 310144 h 667658"/>
              <a:gd name="connsiteX17" fmla="*/ 125011 w 7643520"/>
              <a:gd name="connsiteY17" fmla="*/ 310961 h 667658"/>
              <a:gd name="connsiteX18" fmla="*/ 126679 w 7643520"/>
              <a:gd name="connsiteY18" fmla="*/ 311094 h 667658"/>
              <a:gd name="connsiteX19" fmla="*/ 126680 w 7643520"/>
              <a:gd name="connsiteY19" fmla="*/ 311093 h 667658"/>
              <a:gd name="connsiteX20" fmla="*/ 125011 w 7643520"/>
              <a:gd name="connsiteY20" fmla="*/ 310960 h 667658"/>
              <a:gd name="connsiteX21" fmla="*/ 97525 w 7643520"/>
              <a:gd name="connsiteY21" fmla="*/ 310144 h 667658"/>
              <a:gd name="connsiteX22" fmla="*/ 115949 w 7643520"/>
              <a:gd name="connsiteY22" fmla="*/ 299181 h 667658"/>
              <a:gd name="connsiteX23" fmla="*/ 130951 w 7643520"/>
              <a:gd name="connsiteY23" fmla="*/ 289937 h 667658"/>
              <a:gd name="connsiteX24" fmla="*/ 138017 w 7643520"/>
              <a:gd name="connsiteY24" fmla="*/ 254935 h 667658"/>
              <a:gd name="connsiteX25" fmla="*/ 272308 w 7643520"/>
              <a:gd name="connsiteY25" fmla="*/ 133180 h 667658"/>
              <a:gd name="connsiteX26" fmla="*/ 327290 w 7643520"/>
              <a:gd name="connsiteY26" fmla="*/ 124867 h 667658"/>
              <a:gd name="connsiteX27" fmla="*/ 349641 w 7643520"/>
              <a:gd name="connsiteY27" fmla="*/ 97777 h 667658"/>
              <a:gd name="connsiteX28" fmla="*/ 585694 w 7643520"/>
              <a:gd name="connsiteY28" fmla="*/ 1 h 667658"/>
              <a:gd name="connsiteX29" fmla="*/ 811893 w 7643520"/>
              <a:gd name="connsiteY29" fmla="*/ 1 h 667658"/>
              <a:gd name="connsiteX30" fmla="*/ 811902 w 7643520"/>
              <a:gd name="connsiteY30" fmla="*/ 0 h 667658"/>
              <a:gd name="connsiteX31" fmla="*/ 3821760 w 7643520"/>
              <a:gd name="connsiteY31" fmla="*/ 1 h 667658"/>
              <a:gd name="connsiteX32" fmla="*/ 6831618 w 7643520"/>
              <a:gd name="connsiteY32" fmla="*/ 0 h 667658"/>
              <a:gd name="connsiteX33" fmla="*/ 6831627 w 7643520"/>
              <a:gd name="connsiteY33" fmla="*/ 1 h 667658"/>
              <a:gd name="connsiteX34" fmla="*/ 7057826 w 7643520"/>
              <a:gd name="connsiteY34" fmla="*/ 1 h 667658"/>
              <a:gd name="connsiteX35" fmla="*/ 7293879 w 7643520"/>
              <a:gd name="connsiteY35" fmla="*/ 97777 h 667658"/>
              <a:gd name="connsiteX36" fmla="*/ 7316230 w 7643520"/>
              <a:gd name="connsiteY36" fmla="*/ 124867 h 667658"/>
              <a:gd name="connsiteX37" fmla="*/ 7371212 w 7643520"/>
              <a:gd name="connsiteY37" fmla="*/ 133180 h 667658"/>
              <a:gd name="connsiteX38" fmla="*/ 7505503 w 7643520"/>
              <a:gd name="connsiteY38" fmla="*/ 254935 h 667658"/>
              <a:gd name="connsiteX39" fmla="*/ 7512569 w 7643520"/>
              <a:gd name="connsiteY39" fmla="*/ 289937 h 667658"/>
              <a:gd name="connsiteX40" fmla="*/ 7527571 w 7643520"/>
              <a:gd name="connsiteY40" fmla="*/ 299181 h 667658"/>
              <a:gd name="connsiteX41" fmla="*/ 7545995 w 7643520"/>
              <a:gd name="connsiteY41" fmla="*/ 310144 h 667658"/>
              <a:gd name="connsiteX42" fmla="*/ 7518509 w 7643520"/>
              <a:gd name="connsiteY42" fmla="*/ 310960 h 667658"/>
              <a:gd name="connsiteX43" fmla="*/ 7516840 w 7643520"/>
              <a:gd name="connsiteY43" fmla="*/ 311093 h 667658"/>
              <a:gd name="connsiteX44" fmla="*/ 7516841 w 7643520"/>
              <a:gd name="connsiteY44" fmla="*/ 311094 h 667658"/>
              <a:gd name="connsiteX45" fmla="*/ 7518509 w 7643520"/>
              <a:gd name="connsiteY45" fmla="*/ 310961 h 667658"/>
              <a:gd name="connsiteX46" fmla="*/ 7545995 w 7643520"/>
              <a:gd name="connsiteY46" fmla="*/ 310144 h 667658"/>
              <a:gd name="connsiteX47" fmla="*/ 7585947 w 7643520"/>
              <a:gd name="connsiteY47" fmla="*/ 333915 h 667658"/>
              <a:gd name="connsiteX48" fmla="*/ 7619548 w 7643520"/>
              <a:gd name="connsiteY48" fmla="*/ 348931 h 667658"/>
              <a:gd name="connsiteX49" fmla="*/ 7643520 w 7643520"/>
              <a:gd name="connsiteY49" fmla="*/ 356195 h 667658"/>
              <a:gd name="connsiteX50" fmla="*/ 7619548 w 7643520"/>
              <a:gd name="connsiteY50" fmla="*/ 363884 h 667658"/>
              <a:gd name="connsiteX51" fmla="*/ 7585947 w 7643520"/>
              <a:gd name="connsiteY51" fmla="*/ 379775 h 667658"/>
              <a:gd name="connsiteX52" fmla="*/ 7553933 w 7643520"/>
              <a:gd name="connsiteY52" fmla="*/ 399934 h 667658"/>
              <a:gd name="connsiteX53" fmla="*/ 7527571 w 7643520"/>
              <a:gd name="connsiteY53" fmla="*/ 416533 h 667658"/>
              <a:gd name="connsiteX54" fmla="*/ 7495317 w 7643520"/>
              <a:gd name="connsiteY54" fmla="*/ 437567 h 667658"/>
              <a:gd name="connsiteX55" fmla="*/ 7459385 w 7643520"/>
              <a:gd name="connsiteY55" fmla="*/ 490862 h 667658"/>
              <a:gd name="connsiteX56" fmla="*/ 7307221 w 7643520"/>
              <a:gd name="connsiteY56" fmla="*/ 553890 h 667658"/>
              <a:gd name="connsiteX57" fmla="*/ 7307073 w 7643520"/>
              <a:gd name="connsiteY57" fmla="*/ 553890 h 667658"/>
              <a:gd name="connsiteX58" fmla="*/ 7293879 w 7643520"/>
              <a:gd name="connsiteY58" fmla="*/ 569882 h 667658"/>
              <a:gd name="connsiteX59" fmla="*/ 7057826 w 7643520"/>
              <a:gd name="connsiteY59" fmla="*/ 667658 h 667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643520" h="667658">
                <a:moveTo>
                  <a:pt x="7057826" y="667658"/>
                </a:moveTo>
                <a:lnTo>
                  <a:pt x="6831619" y="667658"/>
                </a:lnTo>
                <a:lnTo>
                  <a:pt x="811901" y="667658"/>
                </a:lnTo>
                <a:lnTo>
                  <a:pt x="585694" y="667658"/>
                </a:lnTo>
                <a:cubicBezTo>
                  <a:pt x="493510" y="667658"/>
                  <a:pt x="410052" y="630293"/>
                  <a:pt x="349641" y="569882"/>
                </a:cubicBezTo>
                <a:lnTo>
                  <a:pt x="336447" y="553890"/>
                </a:lnTo>
                <a:lnTo>
                  <a:pt x="336299" y="553890"/>
                </a:lnTo>
                <a:cubicBezTo>
                  <a:pt x="276875" y="553890"/>
                  <a:pt x="223077" y="529804"/>
                  <a:pt x="184135" y="490862"/>
                </a:cubicBezTo>
                <a:lnTo>
                  <a:pt x="148203" y="437567"/>
                </a:lnTo>
                <a:lnTo>
                  <a:pt x="115949" y="416533"/>
                </a:lnTo>
                <a:lnTo>
                  <a:pt x="89587" y="399934"/>
                </a:lnTo>
                <a:lnTo>
                  <a:pt x="57573" y="379775"/>
                </a:lnTo>
                <a:cubicBezTo>
                  <a:pt x="46886" y="373999"/>
                  <a:pt x="35696" y="368602"/>
                  <a:pt x="23972" y="363884"/>
                </a:cubicBezTo>
                <a:lnTo>
                  <a:pt x="0" y="356195"/>
                </a:lnTo>
                <a:lnTo>
                  <a:pt x="23972" y="348931"/>
                </a:lnTo>
                <a:cubicBezTo>
                  <a:pt x="35696" y="344473"/>
                  <a:pt x="46886" y="339372"/>
                  <a:pt x="57573" y="333915"/>
                </a:cubicBezTo>
                <a:lnTo>
                  <a:pt x="97525" y="310144"/>
                </a:lnTo>
                <a:lnTo>
                  <a:pt x="125011" y="310961"/>
                </a:lnTo>
                <a:lnTo>
                  <a:pt x="126679" y="311094"/>
                </a:lnTo>
                <a:lnTo>
                  <a:pt x="126680" y="311093"/>
                </a:lnTo>
                <a:lnTo>
                  <a:pt x="125011" y="310960"/>
                </a:lnTo>
                <a:lnTo>
                  <a:pt x="97525" y="310144"/>
                </a:lnTo>
                <a:lnTo>
                  <a:pt x="115949" y="299181"/>
                </a:lnTo>
                <a:lnTo>
                  <a:pt x="130951" y="289937"/>
                </a:lnTo>
                <a:lnTo>
                  <a:pt x="138017" y="254935"/>
                </a:lnTo>
                <a:cubicBezTo>
                  <a:pt x="162518" y="197008"/>
                  <a:pt x="211663" y="152042"/>
                  <a:pt x="272308" y="133180"/>
                </a:cubicBezTo>
                <a:lnTo>
                  <a:pt x="327290" y="124867"/>
                </a:lnTo>
                <a:lnTo>
                  <a:pt x="349641" y="97777"/>
                </a:lnTo>
                <a:cubicBezTo>
                  <a:pt x="410052" y="37366"/>
                  <a:pt x="493510" y="1"/>
                  <a:pt x="585694" y="1"/>
                </a:cubicBezTo>
                <a:lnTo>
                  <a:pt x="811893" y="1"/>
                </a:lnTo>
                <a:lnTo>
                  <a:pt x="811902" y="0"/>
                </a:lnTo>
                <a:lnTo>
                  <a:pt x="3821760" y="1"/>
                </a:lnTo>
                <a:lnTo>
                  <a:pt x="6831618" y="0"/>
                </a:lnTo>
                <a:lnTo>
                  <a:pt x="6831627" y="1"/>
                </a:lnTo>
                <a:lnTo>
                  <a:pt x="7057826" y="1"/>
                </a:lnTo>
                <a:cubicBezTo>
                  <a:pt x="7150010" y="1"/>
                  <a:pt x="7233468" y="37366"/>
                  <a:pt x="7293879" y="97777"/>
                </a:cubicBezTo>
                <a:lnTo>
                  <a:pt x="7316230" y="124867"/>
                </a:lnTo>
                <a:lnTo>
                  <a:pt x="7371212" y="133180"/>
                </a:lnTo>
                <a:cubicBezTo>
                  <a:pt x="7431857" y="152042"/>
                  <a:pt x="7481002" y="197008"/>
                  <a:pt x="7505503" y="254935"/>
                </a:cubicBezTo>
                <a:lnTo>
                  <a:pt x="7512569" y="289937"/>
                </a:lnTo>
                <a:lnTo>
                  <a:pt x="7527571" y="299181"/>
                </a:lnTo>
                <a:lnTo>
                  <a:pt x="7545995" y="310144"/>
                </a:lnTo>
                <a:lnTo>
                  <a:pt x="7518509" y="310960"/>
                </a:lnTo>
                <a:lnTo>
                  <a:pt x="7516840" y="311093"/>
                </a:lnTo>
                <a:lnTo>
                  <a:pt x="7516841" y="311094"/>
                </a:lnTo>
                <a:lnTo>
                  <a:pt x="7518509" y="310961"/>
                </a:lnTo>
                <a:lnTo>
                  <a:pt x="7545995" y="310144"/>
                </a:lnTo>
                <a:lnTo>
                  <a:pt x="7585947" y="333915"/>
                </a:lnTo>
                <a:cubicBezTo>
                  <a:pt x="7596634" y="339372"/>
                  <a:pt x="7607824" y="344473"/>
                  <a:pt x="7619548" y="348931"/>
                </a:cubicBezTo>
                <a:lnTo>
                  <a:pt x="7643520" y="356195"/>
                </a:lnTo>
                <a:lnTo>
                  <a:pt x="7619548" y="363884"/>
                </a:lnTo>
                <a:cubicBezTo>
                  <a:pt x="7607824" y="368602"/>
                  <a:pt x="7596634" y="373999"/>
                  <a:pt x="7585947" y="379775"/>
                </a:cubicBezTo>
                <a:lnTo>
                  <a:pt x="7553933" y="399934"/>
                </a:lnTo>
                <a:lnTo>
                  <a:pt x="7527571" y="416533"/>
                </a:lnTo>
                <a:lnTo>
                  <a:pt x="7495317" y="437567"/>
                </a:lnTo>
                <a:lnTo>
                  <a:pt x="7459385" y="490862"/>
                </a:lnTo>
                <a:cubicBezTo>
                  <a:pt x="7420443" y="529804"/>
                  <a:pt x="7366645" y="553890"/>
                  <a:pt x="7307221" y="553890"/>
                </a:cubicBezTo>
                <a:lnTo>
                  <a:pt x="7307073" y="553890"/>
                </a:lnTo>
                <a:lnTo>
                  <a:pt x="7293879" y="569882"/>
                </a:lnTo>
                <a:cubicBezTo>
                  <a:pt x="7233468" y="630293"/>
                  <a:pt x="7150010" y="667658"/>
                  <a:pt x="7057826" y="667658"/>
                </a:cubicBezTo>
                <a:close/>
              </a:path>
            </a:pathLst>
          </a:custGeom>
          <a:solidFill>
            <a:schemeClr val="bg1"/>
          </a:solidFill>
          <a:ln w="254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5000">
                  <a:srgbClr val="F40000"/>
                </a:gs>
              </a:gsLst>
              <a:lin ang="162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388923" y="197538"/>
            <a:ext cx="7727450" cy="354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notesSlide" Target="../notesSlides/notesSlide16.xml"/><Relationship Id="rId16" Type="http://schemas.openxmlformats.org/officeDocument/2006/relationships/slideLayout" Target="../slideLayouts/slideLayout3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51pptmoban.com/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9" name="任意多边形 48"/>
          <p:cNvSpPr/>
          <p:nvPr/>
        </p:nvSpPr>
        <p:spPr>
          <a:xfrm flipH="1">
            <a:off x="5689803" y="635203"/>
            <a:ext cx="6611338" cy="5657146"/>
          </a:xfrm>
          <a:custGeom>
            <a:avLst/>
            <a:gdLst>
              <a:gd name="connsiteX0" fmla="*/ 337968 w 4775201"/>
              <a:gd name="connsiteY0" fmla="*/ 0 h 3438010"/>
              <a:gd name="connsiteX1" fmla="*/ 1959430 w 4775201"/>
              <a:gd name="connsiteY1" fmla="*/ 89977 h 3438010"/>
              <a:gd name="connsiteX2" fmla="*/ 3599544 w 4775201"/>
              <a:gd name="connsiteY2" fmla="*/ 597977 h 3438010"/>
              <a:gd name="connsiteX3" fmla="*/ 4775201 w 4775201"/>
              <a:gd name="connsiteY3" fmla="*/ 728606 h 3438010"/>
              <a:gd name="connsiteX4" fmla="*/ 4735978 w 4775201"/>
              <a:gd name="connsiteY4" fmla="*/ 1719005 h 3438010"/>
              <a:gd name="connsiteX5" fmla="*/ 4775201 w 4775201"/>
              <a:gd name="connsiteY5" fmla="*/ 2709404 h 3438010"/>
              <a:gd name="connsiteX6" fmla="*/ 3599544 w 4775201"/>
              <a:gd name="connsiteY6" fmla="*/ 2840033 h 3438010"/>
              <a:gd name="connsiteX7" fmla="*/ 1959430 w 4775201"/>
              <a:gd name="connsiteY7" fmla="*/ 3348033 h 3438010"/>
              <a:gd name="connsiteX8" fmla="*/ 337968 w 4775201"/>
              <a:gd name="connsiteY8" fmla="*/ 3438010 h 3438010"/>
              <a:gd name="connsiteX9" fmla="*/ 0 w 4775201"/>
              <a:gd name="connsiteY9" fmla="*/ 3436339 h 3438010"/>
              <a:gd name="connsiteX10" fmla="*/ 0 w 4775201"/>
              <a:gd name="connsiteY10" fmla="*/ 1672 h 3438010"/>
              <a:gd name="connsiteX11" fmla="*/ 337968 w 4775201"/>
              <a:gd name="connsiteY11" fmla="*/ 0 h 343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201" h="3438010">
                <a:moveTo>
                  <a:pt x="337968" y="0"/>
                </a:moveTo>
                <a:cubicBezTo>
                  <a:pt x="918257" y="397"/>
                  <a:pt x="1478644" y="15591"/>
                  <a:pt x="1959430" y="89977"/>
                </a:cubicBezTo>
                <a:cubicBezTo>
                  <a:pt x="2600478" y="189158"/>
                  <a:pt x="3130249" y="491539"/>
                  <a:pt x="3599544" y="597977"/>
                </a:cubicBezTo>
                <a:cubicBezTo>
                  <a:pt x="4068839" y="704415"/>
                  <a:pt x="4572001" y="653616"/>
                  <a:pt x="4775201" y="728606"/>
                </a:cubicBezTo>
                <a:lnTo>
                  <a:pt x="4735978" y="1719005"/>
                </a:lnTo>
                <a:lnTo>
                  <a:pt x="4775201" y="2709404"/>
                </a:lnTo>
                <a:cubicBezTo>
                  <a:pt x="4572001" y="2784394"/>
                  <a:pt x="4068839" y="2733595"/>
                  <a:pt x="3599544" y="2840033"/>
                </a:cubicBezTo>
                <a:cubicBezTo>
                  <a:pt x="3130249" y="2946471"/>
                  <a:pt x="2600478" y="3248852"/>
                  <a:pt x="1959430" y="3348033"/>
                </a:cubicBezTo>
                <a:cubicBezTo>
                  <a:pt x="1478644" y="3422419"/>
                  <a:pt x="918257" y="3437613"/>
                  <a:pt x="337968" y="3438010"/>
                </a:cubicBezTo>
                <a:lnTo>
                  <a:pt x="0" y="3436339"/>
                </a:lnTo>
                <a:lnTo>
                  <a:pt x="0" y="1672"/>
                </a:lnTo>
                <a:lnTo>
                  <a:pt x="337968" y="0"/>
                </a:lnTo>
                <a:close/>
              </a:path>
            </a:pathLst>
          </a:custGeom>
          <a:gradFill>
            <a:gsLst>
              <a:gs pos="0">
                <a:srgbClr val="C00000">
                  <a:alpha val="0"/>
                </a:srgbClr>
              </a:gs>
              <a:gs pos="37000">
                <a:srgbClr val="F40002"/>
              </a:gs>
              <a:gs pos="70000">
                <a:srgbClr val="EFD9A3">
                  <a:alpha val="0"/>
                </a:srgbClr>
              </a:gs>
            </a:gsLst>
            <a:lin ang="0" scaled="1"/>
          </a:gradFill>
          <a:ln w="38100">
            <a:gradFill flip="none" rotWithShape="1">
              <a:gsLst>
                <a:gs pos="0">
                  <a:srgbClr val="EFD9A3">
                    <a:alpha val="0"/>
                  </a:srgbClr>
                </a:gs>
                <a:gs pos="45000">
                  <a:srgbClr val="EFD9A3"/>
                </a:gs>
                <a:gs pos="100000">
                  <a:srgbClr val="C000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-360461" y="635203"/>
            <a:ext cx="6611338" cy="5657146"/>
          </a:xfrm>
          <a:custGeom>
            <a:avLst/>
            <a:gdLst>
              <a:gd name="connsiteX0" fmla="*/ 337968 w 4775201"/>
              <a:gd name="connsiteY0" fmla="*/ 0 h 3438010"/>
              <a:gd name="connsiteX1" fmla="*/ 1959430 w 4775201"/>
              <a:gd name="connsiteY1" fmla="*/ 89977 h 3438010"/>
              <a:gd name="connsiteX2" fmla="*/ 3599544 w 4775201"/>
              <a:gd name="connsiteY2" fmla="*/ 597977 h 3438010"/>
              <a:gd name="connsiteX3" fmla="*/ 4775201 w 4775201"/>
              <a:gd name="connsiteY3" fmla="*/ 728606 h 3438010"/>
              <a:gd name="connsiteX4" fmla="*/ 4735978 w 4775201"/>
              <a:gd name="connsiteY4" fmla="*/ 1719005 h 3438010"/>
              <a:gd name="connsiteX5" fmla="*/ 4775201 w 4775201"/>
              <a:gd name="connsiteY5" fmla="*/ 2709404 h 3438010"/>
              <a:gd name="connsiteX6" fmla="*/ 3599544 w 4775201"/>
              <a:gd name="connsiteY6" fmla="*/ 2840033 h 3438010"/>
              <a:gd name="connsiteX7" fmla="*/ 1959430 w 4775201"/>
              <a:gd name="connsiteY7" fmla="*/ 3348033 h 3438010"/>
              <a:gd name="connsiteX8" fmla="*/ 337968 w 4775201"/>
              <a:gd name="connsiteY8" fmla="*/ 3438010 h 3438010"/>
              <a:gd name="connsiteX9" fmla="*/ 0 w 4775201"/>
              <a:gd name="connsiteY9" fmla="*/ 3436339 h 3438010"/>
              <a:gd name="connsiteX10" fmla="*/ 0 w 4775201"/>
              <a:gd name="connsiteY10" fmla="*/ 1672 h 3438010"/>
              <a:gd name="connsiteX11" fmla="*/ 337968 w 4775201"/>
              <a:gd name="connsiteY11" fmla="*/ 0 h 343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201" h="3438010">
                <a:moveTo>
                  <a:pt x="337968" y="0"/>
                </a:moveTo>
                <a:cubicBezTo>
                  <a:pt x="918257" y="397"/>
                  <a:pt x="1478644" y="15591"/>
                  <a:pt x="1959430" y="89977"/>
                </a:cubicBezTo>
                <a:cubicBezTo>
                  <a:pt x="2600478" y="189158"/>
                  <a:pt x="3130249" y="491539"/>
                  <a:pt x="3599544" y="597977"/>
                </a:cubicBezTo>
                <a:cubicBezTo>
                  <a:pt x="4068839" y="704415"/>
                  <a:pt x="4572001" y="653616"/>
                  <a:pt x="4775201" y="728606"/>
                </a:cubicBezTo>
                <a:lnTo>
                  <a:pt x="4735978" y="1719005"/>
                </a:lnTo>
                <a:lnTo>
                  <a:pt x="4775201" y="2709404"/>
                </a:lnTo>
                <a:cubicBezTo>
                  <a:pt x="4572001" y="2784394"/>
                  <a:pt x="4068839" y="2733595"/>
                  <a:pt x="3599544" y="2840033"/>
                </a:cubicBezTo>
                <a:cubicBezTo>
                  <a:pt x="3130249" y="2946471"/>
                  <a:pt x="2600478" y="3248852"/>
                  <a:pt x="1959430" y="3348033"/>
                </a:cubicBezTo>
                <a:cubicBezTo>
                  <a:pt x="1478644" y="3422419"/>
                  <a:pt x="918257" y="3437613"/>
                  <a:pt x="337968" y="3438010"/>
                </a:cubicBezTo>
                <a:lnTo>
                  <a:pt x="0" y="3436339"/>
                </a:lnTo>
                <a:lnTo>
                  <a:pt x="0" y="1672"/>
                </a:lnTo>
                <a:lnTo>
                  <a:pt x="337968" y="0"/>
                </a:lnTo>
                <a:close/>
              </a:path>
            </a:pathLst>
          </a:custGeom>
          <a:gradFill>
            <a:gsLst>
              <a:gs pos="0">
                <a:srgbClr val="C00000">
                  <a:alpha val="0"/>
                </a:srgbClr>
              </a:gs>
              <a:gs pos="37000">
                <a:srgbClr val="F40002"/>
              </a:gs>
              <a:gs pos="70000">
                <a:srgbClr val="EFD9A3">
                  <a:alpha val="0"/>
                </a:srgbClr>
              </a:gs>
            </a:gsLst>
            <a:lin ang="0" scaled="1"/>
          </a:gradFill>
          <a:ln w="38100">
            <a:gradFill flip="none" rotWithShape="1">
              <a:gsLst>
                <a:gs pos="0">
                  <a:srgbClr val="EFD9A3">
                    <a:alpha val="0"/>
                  </a:srgbClr>
                </a:gs>
                <a:gs pos="45000">
                  <a:srgbClr val="EFD9A3"/>
                </a:gs>
                <a:gs pos="100000">
                  <a:srgbClr val="C000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462907" y="2658479"/>
            <a:ext cx="52661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EFD9A3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单击此处添加标题文本</a:t>
            </a:r>
            <a:endParaRPr lang="zh-CN" altLang="en-US" sz="4000" dirty="0">
              <a:solidFill>
                <a:srgbClr val="EFD9A3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9" y="34517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EFD9A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此处添加详细文本描述，建议与标题相关并符合整体语言风格，语言描述尽量简洁生</a:t>
            </a:r>
            <a:r>
              <a:rPr lang="zh-CN" altLang="en-US" dirty="0" smtClean="0">
                <a:solidFill>
                  <a:srgbClr val="EFD9A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动</a:t>
            </a:r>
            <a:r>
              <a:rPr lang="en-US" altLang="zh-CN" dirty="0" smtClean="0">
                <a:solidFill>
                  <a:srgbClr val="EFD9A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…</a:t>
            </a:r>
            <a:endParaRPr lang="zh-CN" altLang="en-US" dirty="0">
              <a:solidFill>
                <a:srgbClr val="EFD9A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35077" y="612916"/>
            <a:ext cx="25218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rgbClr val="EFD9A3"/>
                </a:solidFill>
                <a:latin typeface="07NikumaruFont" panose="02000900000000000000" pitchFamily="50" charset="-128"/>
                <a:ea typeface="07NikumaruFont" panose="02000900000000000000" pitchFamily="50" charset="-128"/>
              </a:rPr>
              <a:t>02</a:t>
            </a:r>
            <a:endParaRPr lang="zh-CN" altLang="en-US" sz="13800" dirty="0">
              <a:solidFill>
                <a:srgbClr val="EFD9A3"/>
              </a:solidFill>
              <a:latin typeface="07NikumaruFont" panose="02000900000000000000" pitchFamily="50" charset="-128"/>
              <a:ea typeface="07NikumaruFont" panose="02000900000000000000" pitchFamily="50" charset="-128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/>
          <a:srcRect l="44699"/>
          <a:stretch>
            <a:fillRect/>
          </a:stretch>
        </p:blipFill>
        <p:spPr>
          <a:xfrm>
            <a:off x="-175662" y="1158899"/>
            <a:ext cx="2646313" cy="460975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/>
          <a:srcRect l="44699"/>
          <a:stretch>
            <a:fillRect/>
          </a:stretch>
        </p:blipFill>
        <p:spPr>
          <a:xfrm rot="10800000">
            <a:off x="9725001" y="1158899"/>
            <a:ext cx="2646313" cy="4609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47"/>
          <p:cNvGrpSpPr/>
          <p:nvPr/>
        </p:nvGrpSpPr>
        <p:grpSpPr>
          <a:xfrm>
            <a:off x="1681725" y="2545366"/>
            <a:ext cx="8810623" cy="2485788"/>
            <a:chOff x="1526745" y="2545366"/>
            <a:chExt cx="8810623" cy="2485788"/>
          </a:xfrm>
        </p:grpSpPr>
        <p:grpSp>
          <p:nvGrpSpPr>
            <p:cNvPr id="8" name="Group 4"/>
            <p:cNvGrpSpPr>
              <a:grpSpLocks noChangeAspect="1"/>
            </p:cNvGrpSpPr>
            <p:nvPr/>
          </p:nvGrpSpPr>
          <p:grpSpPr bwMode="auto">
            <a:xfrm>
              <a:off x="1526745" y="3889137"/>
              <a:ext cx="2017058" cy="1142014"/>
              <a:chOff x="2814" y="1405"/>
              <a:chExt cx="2052" cy="1510"/>
            </a:xfrm>
          </p:grpSpPr>
          <p:sp>
            <p:nvSpPr>
              <p:cNvPr id="24" name="Freeform 5"/>
              <p:cNvSpPr/>
              <p:nvPr/>
            </p:nvSpPr>
            <p:spPr bwMode="auto">
              <a:xfrm>
                <a:off x="2814" y="1405"/>
                <a:ext cx="2052" cy="1510"/>
              </a:xfrm>
              <a:custGeom>
                <a:avLst/>
                <a:gdLst>
                  <a:gd name="T0" fmla="*/ 433 w 866"/>
                  <a:gd name="T1" fmla="*/ 0 h 636"/>
                  <a:gd name="T2" fmla="*/ 0 w 866"/>
                  <a:gd name="T3" fmla="*/ 636 h 636"/>
                  <a:gd name="T4" fmla="*/ 433 w 866"/>
                  <a:gd name="T5" fmla="*/ 636 h 636"/>
                  <a:gd name="T6" fmla="*/ 866 w 866"/>
                  <a:gd name="T7" fmla="*/ 636 h 636"/>
                  <a:gd name="T8" fmla="*/ 433 w 866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636">
                    <a:moveTo>
                      <a:pt x="433" y="0"/>
                    </a:moveTo>
                    <a:cubicBezTo>
                      <a:pt x="235" y="0"/>
                      <a:pt x="229" y="546"/>
                      <a:pt x="0" y="636"/>
                    </a:cubicBezTo>
                    <a:cubicBezTo>
                      <a:pt x="433" y="636"/>
                      <a:pt x="433" y="636"/>
                      <a:pt x="433" y="636"/>
                    </a:cubicBezTo>
                    <a:cubicBezTo>
                      <a:pt x="866" y="636"/>
                      <a:pt x="866" y="636"/>
                      <a:pt x="866" y="636"/>
                    </a:cubicBezTo>
                    <a:cubicBezTo>
                      <a:pt x="637" y="546"/>
                      <a:pt x="631" y="0"/>
                      <a:pt x="433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1874" tIns="20937" rIns="41874" bIns="20937" numCol="1" anchor="t" anchorCtr="0" compatLnSpc="1"/>
              <a:lstStyle/>
              <a:p>
                <a:pPr marL="0" marR="0" lvl="0" indent="0" algn="just" defTabSz="649605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39393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6"/>
              <p:cNvSpPr/>
              <p:nvPr/>
            </p:nvSpPr>
            <p:spPr bwMode="auto">
              <a:xfrm>
                <a:off x="3840" y="1405"/>
                <a:ext cx="1026" cy="1510"/>
              </a:xfrm>
              <a:custGeom>
                <a:avLst/>
                <a:gdLst>
                  <a:gd name="T0" fmla="*/ 433 w 433"/>
                  <a:gd name="T1" fmla="*/ 636 h 636"/>
                  <a:gd name="T2" fmla="*/ 0 w 433"/>
                  <a:gd name="T3" fmla="*/ 0 h 636"/>
                  <a:gd name="T4" fmla="*/ 0 w 433"/>
                  <a:gd name="T5" fmla="*/ 636 h 636"/>
                  <a:gd name="T6" fmla="*/ 433 w 433"/>
                  <a:gd name="T7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3" h="636">
                    <a:moveTo>
                      <a:pt x="433" y="636"/>
                    </a:moveTo>
                    <a:cubicBezTo>
                      <a:pt x="204" y="546"/>
                      <a:pt x="198" y="0"/>
                      <a:pt x="0" y="0"/>
                    </a:cubicBezTo>
                    <a:cubicBezTo>
                      <a:pt x="0" y="636"/>
                      <a:pt x="0" y="636"/>
                      <a:pt x="0" y="636"/>
                    </a:cubicBezTo>
                    <a:lnTo>
                      <a:pt x="433" y="636"/>
                    </a:lnTo>
                    <a:close/>
                  </a:path>
                </a:pathLst>
              </a:custGeom>
              <a:solidFill>
                <a:srgbClr val="CE1C26">
                  <a:lumMod val="50000"/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1874" tIns="20937" rIns="41874" bIns="20937" numCol="1" anchor="t" anchorCtr="0" compatLnSpc="1"/>
              <a:lstStyle/>
              <a:p>
                <a:pPr marL="0" marR="0" lvl="0" indent="0" algn="just" defTabSz="649605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39393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2885457" y="3545938"/>
              <a:ext cx="2017058" cy="1485215"/>
              <a:chOff x="2814" y="1405"/>
              <a:chExt cx="2052" cy="1510"/>
            </a:xfrm>
          </p:grpSpPr>
          <p:sp>
            <p:nvSpPr>
              <p:cNvPr id="22" name="Freeform 5"/>
              <p:cNvSpPr/>
              <p:nvPr/>
            </p:nvSpPr>
            <p:spPr bwMode="auto">
              <a:xfrm>
                <a:off x="2814" y="1405"/>
                <a:ext cx="2052" cy="1510"/>
              </a:xfrm>
              <a:custGeom>
                <a:avLst/>
                <a:gdLst>
                  <a:gd name="T0" fmla="*/ 433 w 866"/>
                  <a:gd name="T1" fmla="*/ 0 h 636"/>
                  <a:gd name="T2" fmla="*/ 0 w 866"/>
                  <a:gd name="T3" fmla="*/ 636 h 636"/>
                  <a:gd name="T4" fmla="*/ 433 w 866"/>
                  <a:gd name="T5" fmla="*/ 636 h 636"/>
                  <a:gd name="T6" fmla="*/ 866 w 866"/>
                  <a:gd name="T7" fmla="*/ 636 h 636"/>
                  <a:gd name="T8" fmla="*/ 433 w 866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636">
                    <a:moveTo>
                      <a:pt x="433" y="0"/>
                    </a:moveTo>
                    <a:cubicBezTo>
                      <a:pt x="235" y="0"/>
                      <a:pt x="229" y="546"/>
                      <a:pt x="0" y="636"/>
                    </a:cubicBezTo>
                    <a:cubicBezTo>
                      <a:pt x="433" y="636"/>
                      <a:pt x="433" y="636"/>
                      <a:pt x="433" y="636"/>
                    </a:cubicBezTo>
                    <a:cubicBezTo>
                      <a:pt x="866" y="636"/>
                      <a:pt x="866" y="636"/>
                      <a:pt x="866" y="636"/>
                    </a:cubicBezTo>
                    <a:cubicBezTo>
                      <a:pt x="637" y="546"/>
                      <a:pt x="631" y="0"/>
                      <a:pt x="433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1874" tIns="20937" rIns="41874" bIns="20937" numCol="1" anchor="t" anchorCtr="0" compatLnSpc="1"/>
              <a:lstStyle/>
              <a:p>
                <a:pPr marL="0" marR="0" lvl="0" indent="0" algn="just" defTabSz="649605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39393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6"/>
              <p:cNvSpPr/>
              <p:nvPr/>
            </p:nvSpPr>
            <p:spPr bwMode="auto">
              <a:xfrm>
                <a:off x="3840" y="1405"/>
                <a:ext cx="1026" cy="1510"/>
              </a:xfrm>
              <a:custGeom>
                <a:avLst/>
                <a:gdLst>
                  <a:gd name="T0" fmla="*/ 433 w 433"/>
                  <a:gd name="T1" fmla="*/ 636 h 636"/>
                  <a:gd name="T2" fmla="*/ 0 w 433"/>
                  <a:gd name="T3" fmla="*/ 0 h 636"/>
                  <a:gd name="T4" fmla="*/ 0 w 433"/>
                  <a:gd name="T5" fmla="*/ 636 h 636"/>
                  <a:gd name="T6" fmla="*/ 433 w 433"/>
                  <a:gd name="T7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3" h="636">
                    <a:moveTo>
                      <a:pt x="433" y="636"/>
                    </a:moveTo>
                    <a:cubicBezTo>
                      <a:pt x="204" y="546"/>
                      <a:pt x="198" y="0"/>
                      <a:pt x="0" y="0"/>
                    </a:cubicBezTo>
                    <a:cubicBezTo>
                      <a:pt x="0" y="636"/>
                      <a:pt x="0" y="636"/>
                      <a:pt x="0" y="636"/>
                    </a:cubicBezTo>
                    <a:lnTo>
                      <a:pt x="433" y="636"/>
                    </a:lnTo>
                    <a:close/>
                  </a:path>
                </a:pathLst>
              </a:custGeom>
              <a:solidFill>
                <a:srgbClr val="E80314">
                  <a:lumMod val="50000"/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1874" tIns="20937" rIns="41874" bIns="20937" numCol="1" anchor="t" anchorCtr="0" compatLnSpc="1"/>
              <a:lstStyle/>
              <a:p>
                <a:pPr marL="0" marR="0" lvl="0" indent="0" algn="just" defTabSz="649605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39393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4244170" y="2882304"/>
              <a:ext cx="2017058" cy="2148850"/>
              <a:chOff x="2814" y="1405"/>
              <a:chExt cx="2052" cy="1510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2814" y="1405"/>
                <a:ext cx="2052" cy="1510"/>
              </a:xfrm>
              <a:custGeom>
                <a:avLst/>
                <a:gdLst>
                  <a:gd name="T0" fmla="*/ 433 w 866"/>
                  <a:gd name="T1" fmla="*/ 0 h 636"/>
                  <a:gd name="T2" fmla="*/ 0 w 866"/>
                  <a:gd name="T3" fmla="*/ 636 h 636"/>
                  <a:gd name="T4" fmla="*/ 433 w 866"/>
                  <a:gd name="T5" fmla="*/ 636 h 636"/>
                  <a:gd name="T6" fmla="*/ 866 w 866"/>
                  <a:gd name="T7" fmla="*/ 636 h 636"/>
                  <a:gd name="T8" fmla="*/ 433 w 866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636">
                    <a:moveTo>
                      <a:pt x="433" y="0"/>
                    </a:moveTo>
                    <a:cubicBezTo>
                      <a:pt x="235" y="0"/>
                      <a:pt x="229" y="546"/>
                      <a:pt x="0" y="636"/>
                    </a:cubicBezTo>
                    <a:cubicBezTo>
                      <a:pt x="433" y="636"/>
                      <a:pt x="433" y="636"/>
                      <a:pt x="433" y="636"/>
                    </a:cubicBezTo>
                    <a:cubicBezTo>
                      <a:pt x="866" y="636"/>
                      <a:pt x="866" y="636"/>
                      <a:pt x="866" y="636"/>
                    </a:cubicBezTo>
                    <a:cubicBezTo>
                      <a:pt x="637" y="546"/>
                      <a:pt x="631" y="0"/>
                      <a:pt x="433" y="0"/>
                    </a:cubicBezTo>
                    <a:close/>
                  </a:path>
                </a:pathLst>
              </a:custGeom>
              <a:solidFill>
                <a:srgbClr val="C00000">
                  <a:alpha val="91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1874" tIns="20937" rIns="41874" bIns="20937" numCol="1" anchor="t" anchorCtr="0" compatLnSpc="1"/>
              <a:lstStyle/>
              <a:p>
                <a:pPr marL="0" marR="0" lvl="0" indent="0" algn="just" defTabSz="649605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39393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3840" y="1405"/>
                <a:ext cx="1026" cy="1510"/>
              </a:xfrm>
              <a:custGeom>
                <a:avLst/>
                <a:gdLst>
                  <a:gd name="T0" fmla="*/ 433 w 433"/>
                  <a:gd name="T1" fmla="*/ 636 h 636"/>
                  <a:gd name="T2" fmla="*/ 0 w 433"/>
                  <a:gd name="T3" fmla="*/ 0 h 636"/>
                  <a:gd name="T4" fmla="*/ 0 w 433"/>
                  <a:gd name="T5" fmla="*/ 636 h 636"/>
                  <a:gd name="T6" fmla="*/ 433 w 433"/>
                  <a:gd name="T7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3" h="636">
                    <a:moveTo>
                      <a:pt x="433" y="636"/>
                    </a:moveTo>
                    <a:cubicBezTo>
                      <a:pt x="204" y="546"/>
                      <a:pt x="198" y="0"/>
                      <a:pt x="0" y="0"/>
                    </a:cubicBezTo>
                    <a:cubicBezTo>
                      <a:pt x="0" y="636"/>
                      <a:pt x="0" y="636"/>
                      <a:pt x="0" y="636"/>
                    </a:cubicBezTo>
                    <a:lnTo>
                      <a:pt x="433" y="636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1874" tIns="20937" rIns="41874" bIns="20937" numCol="1" anchor="t" anchorCtr="0" compatLnSpc="1"/>
              <a:lstStyle/>
              <a:p>
                <a:pPr marL="0" marR="0" lvl="0" indent="0" algn="just" defTabSz="649605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39393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4"/>
            <p:cNvGrpSpPr>
              <a:grpSpLocks noChangeAspect="1"/>
            </p:cNvGrpSpPr>
            <p:nvPr/>
          </p:nvGrpSpPr>
          <p:grpSpPr bwMode="auto">
            <a:xfrm>
              <a:off x="5602882" y="4005294"/>
              <a:ext cx="2017058" cy="1025857"/>
              <a:chOff x="2814" y="1405"/>
              <a:chExt cx="2052" cy="1510"/>
            </a:xfrm>
          </p:grpSpPr>
          <p:sp>
            <p:nvSpPr>
              <p:cNvPr id="18" name="Freeform 5"/>
              <p:cNvSpPr/>
              <p:nvPr/>
            </p:nvSpPr>
            <p:spPr bwMode="auto">
              <a:xfrm>
                <a:off x="2814" y="1405"/>
                <a:ext cx="2052" cy="1510"/>
              </a:xfrm>
              <a:custGeom>
                <a:avLst/>
                <a:gdLst>
                  <a:gd name="T0" fmla="*/ 433 w 866"/>
                  <a:gd name="T1" fmla="*/ 0 h 636"/>
                  <a:gd name="T2" fmla="*/ 0 w 866"/>
                  <a:gd name="T3" fmla="*/ 636 h 636"/>
                  <a:gd name="T4" fmla="*/ 433 w 866"/>
                  <a:gd name="T5" fmla="*/ 636 h 636"/>
                  <a:gd name="T6" fmla="*/ 866 w 866"/>
                  <a:gd name="T7" fmla="*/ 636 h 636"/>
                  <a:gd name="T8" fmla="*/ 433 w 866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636">
                    <a:moveTo>
                      <a:pt x="433" y="0"/>
                    </a:moveTo>
                    <a:cubicBezTo>
                      <a:pt x="235" y="0"/>
                      <a:pt x="229" y="546"/>
                      <a:pt x="0" y="636"/>
                    </a:cubicBezTo>
                    <a:cubicBezTo>
                      <a:pt x="433" y="636"/>
                      <a:pt x="433" y="636"/>
                      <a:pt x="433" y="636"/>
                    </a:cubicBezTo>
                    <a:cubicBezTo>
                      <a:pt x="866" y="636"/>
                      <a:pt x="866" y="636"/>
                      <a:pt x="866" y="636"/>
                    </a:cubicBezTo>
                    <a:cubicBezTo>
                      <a:pt x="637" y="546"/>
                      <a:pt x="631" y="0"/>
                      <a:pt x="433" y="0"/>
                    </a:cubicBezTo>
                    <a:close/>
                  </a:path>
                </a:pathLst>
              </a:custGeom>
              <a:solidFill>
                <a:srgbClr val="C00000">
                  <a:alpha val="91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1874" tIns="20937" rIns="41874" bIns="20937" numCol="1" anchor="t" anchorCtr="0" compatLnSpc="1"/>
              <a:lstStyle/>
              <a:p>
                <a:pPr marL="0" marR="0" lvl="0" indent="0" algn="just" defTabSz="649605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39393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6"/>
              <p:cNvSpPr/>
              <p:nvPr/>
            </p:nvSpPr>
            <p:spPr bwMode="auto">
              <a:xfrm>
                <a:off x="3840" y="1405"/>
                <a:ext cx="1026" cy="1510"/>
              </a:xfrm>
              <a:custGeom>
                <a:avLst/>
                <a:gdLst>
                  <a:gd name="T0" fmla="*/ 433 w 433"/>
                  <a:gd name="T1" fmla="*/ 636 h 636"/>
                  <a:gd name="T2" fmla="*/ 0 w 433"/>
                  <a:gd name="T3" fmla="*/ 0 h 636"/>
                  <a:gd name="T4" fmla="*/ 0 w 433"/>
                  <a:gd name="T5" fmla="*/ 636 h 636"/>
                  <a:gd name="T6" fmla="*/ 433 w 433"/>
                  <a:gd name="T7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3" h="636">
                    <a:moveTo>
                      <a:pt x="433" y="636"/>
                    </a:moveTo>
                    <a:cubicBezTo>
                      <a:pt x="204" y="546"/>
                      <a:pt x="198" y="0"/>
                      <a:pt x="0" y="0"/>
                    </a:cubicBezTo>
                    <a:cubicBezTo>
                      <a:pt x="0" y="636"/>
                      <a:pt x="0" y="636"/>
                      <a:pt x="0" y="636"/>
                    </a:cubicBezTo>
                    <a:lnTo>
                      <a:pt x="433" y="636"/>
                    </a:lnTo>
                    <a:close/>
                  </a:path>
                </a:pathLst>
              </a:custGeom>
              <a:solidFill>
                <a:schemeClr val="bg1">
                  <a:alpha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1874" tIns="20937" rIns="41874" bIns="20937" numCol="1" anchor="t" anchorCtr="0" compatLnSpc="1"/>
              <a:lstStyle/>
              <a:p>
                <a:pPr marL="0" marR="0" lvl="0" indent="0" algn="just" defTabSz="649605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39393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6961596" y="2545366"/>
              <a:ext cx="2017058" cy="2485786"/>
              <a:chOff x="2814" y="1405"/>
              <a:chExt cx="2052" cy="1510"/>
            </a:xfrm>
          </p:grpSpPr>
          <p:sp>
            <p:nvSpPr>
              <p:cNvPr id="16" name="Freeform 5"/>
              <p:cNvSpPr/>
              <p:nvPr/>
            </p:nvSpPr>
            <p:spPr bwMode="auto">
              <a:xfrm>
                <a:off x="2814" y="1405"/>
                <a:ext cx="2052" cy="1510"/>
              </a:xfrm>
              <a:custGeom>
                <a:avLst/>
                <a:gdLst>
                  <a:gd name="T0" fmla="*/ 433 w 866"/>
                  <a:gd name="T1" fmla="*/ 0 h 636"/>
                  <a:gd name="T2" fmla="*/ 0 w 866"/>
                  <a:gd name="T3" fmla="*/ 636 h 636"/>
                  <a:gd name="T4" fmla="*/ 433 w 866"/>
                  <a:gd name="T5" fmla="*/ 636 h 636"/>
                  <a:gd name="T6" fmla="*/ 866 w 866"/>
                  <a:gd name="T7" fmla="*/ 636 h 636"/>
                  <a:gd name="T8" fmla="*/ 433 w 866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636">
                    <a:moveTo>
                      <a:pt x="433" y="0"/>
                    </a:moveTo>
                    <a:cubicBezTo>
                      <a:pt x="235" y="0"/>
                      <a:pt x="229" y="546"/>
                      <a:pt x="0" y="636"/>
                    </a:cubicBezTo>
                    <a:cubicBezTo>
                      <a:pt x="433" y="636"/>
                      <a:pt x="433" y="636"/>
                      <a:pt x="433" y="636"/>
                    </a:cubicBezTo>
                    <a:cubicBezTo>
                      <a:pt x="866" y="636"/>
                      <a:pt x="866" y="636"/>
                      <a:pt x="866" y="636"/>
                    </a:cubicBezTo>
                    <a:cubicBezTo>
                      <a:pt x="637" y="546"/>
                      <a:pt x="631" y="0"/>
                      <a:pt x="433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1874" tIns="20937" rIns="41874" bIns="20937" numCol="1" anchor="t" anchorCtr="0" compatLnSpc="1"/>
              <a:lstStyle/>
              <a:p>
                <a:pPr marL="0" marR="0" lvl="0" indent="0" algn="just" defTabSz="649605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39393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6"/>
              <p:cNvSpPr/>
              <p:nvPr/>
            </p:nvSpPr>
            <p:spPr bwMode="auto">
              <a:xfrm>
                <a:off x="3840" y="1405"/>
                <a:ext cx="1026" cy="1510"/>
              </a:xfrm>
              <a:custGeom>
                <a:avLst/>
                <a:gdLst>
                  <a:gd name="T0" fmla="*/ 433 w 433"/>
                  <a:gd name="T1" fmla="*/ 636 h 636"/>
                  <a:gd name="T2" fmla="*/ 0 w 433"/>
                  <a:gd name="T3" fmla="*/ 0 h 636"/>
                  <a:gd name="T4" fmla="*/ 0 w 433"/>
                  <a:gd name="T5" fmla="*/ 636 h 636"/>
                  <a:gd name="T6" fmla="*/ 433 w 433"/>
                  <a:gd name="T7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3" h="636">
                    <a:moveTo>
                      <a:pt x="433" y="636"/>
                    </a:moveTo>
                    <a:cubicBezTo>
                      <a:pt x="204" y="546"/>
                      <a:pt x="198" y="0"/>
                      <a:pt x="0" y="0"/>
                    </a:cubicBezTo>
                    <a:cubicBezTo>
                      <a:pt x="0" y="636"/>
                      <a:pt x="0" y="636"/>
                      <a:pt x="0" y="636"/>
                    </a:cubicBezTo>
                    <a:lnTo>
                      <a:pt x="433" y="636"/>
                    </a:lnTo>
                    <a:close/>
                  </a:path>
                </a:pathLst>
              </a:custGeom>
              <a:solidFill>
                <a:srgbClr val="B11921">
                  <a:lumMod val="50000"/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1874" tIns="20937" rIns="41874" bIns="20937" numCol="1" anchor="t" anchorCtr="0" compatLnSpc="1"/>
              <a:lstStyle/>
              <a:p>
                <a:pPr marL="0" marR="0" lvl="0" indent="0" algn="just" defTabSz="649605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39393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Group 4"/>
            <p:cNvGrpSpPr>
              <a:grpSpLocks noChangeAspect="1"/>
            </p:cNvGrpSpPr>
            <p:nvPr/>
          </p:nvGrpSpPr>
          <p:grpSpPr bwMode="auto">
            <a:xfrm>
              <a:off x="8320310" y="3329405"/>
              <a:ext cx="2017058" cy="1701749"/>
              <a:chOff x="2814" y="1405"/>
              <a:chExt cx="2052" cy="1510"/>
            </a:xfrm>
          </p:grpSpPr>
          <p:sp>
            <p:nvSpPr>
              <p:cNvPr id="14" name="Freeform 5"/>
              <p:cNvSpPr/>
              <p:nvPr/>
            </p:nvSpPr>
            <p:spPr bwMode="auto">
              <a:xfrm>
                <a:off x="2814" y="1405"/>
                <a:ext cx="2052" cy="1510"/>
              </a:xfrm>
              <a:custGeom>
                <a:avLst/>
                <a:gdLst>
                  <a:gd name="T0" fmla="*/ 433 w 866"/>
                  <a:gd name="T1" fmla="*/ 0 h 636"/>
                  <a:gd name="T2" fmla="*/ 0 w 866"/>
                  <a:gd name="T3" fmla="*/ 636 h 636"/>
                  <a:gd name="T4" fmla="*/ 433 w 866"/>
                  <a:gd name="T5" fmla="*/ 636 h 636"/>
                  <a:gd name="T6" fmla="*/ 866 w 866"/>
                  <a:gd name="T7" fmla="*/ 636 h 636"/>
                  <a:gd name="T8" fmla="*/ 433 w 866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636">
                    <a:moveTo>
                      <a:pt x="433" y="0"/>
                    </a:moveTo>
                    <a:cubicBezTo>
                      <a:pt x="235" y="0"/>
                      <a:pt x="229" y="546"/>
                      <a:pt x="0" y="636"/>
                    </a:cubicBezTo>
                    <a:cubicBezTo>
                      <a:pt x="433" y="636"/>
                      <a:pt x="433" y="636"/>
                      <a:pt x="433" y="636"/>
                    </a:cubicBezTo>
                    <a:cubicBezTo>
                      <a:pt x="866" y="636"/>
                      <a:pt x="866" y="636"/>
                      <a:pt x="866" y="636"/>
                    </a:cubicBezTo>
                    <a:cubicBezTo>
                      <a:pt x="637" y="546"/>
                      <a:pt x="631" y="0"/>
                      <a:pt x="433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1874" tIns="20937" rIns="41874" bIns="20937" numCol="1" anchor="t" anchorCtr="0" compatLnSpc="1"/>
              <a:lstStyle/>
              <a:p>
                <a:pPr marL="0" marR="0" lvl="0" indent="0" algn="just" defTabSz="649605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39393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3840" y="1405"/>
                <a:ext cx="1026" cy="1510"/>
              </a:xfrm>
              <a:custGeom>
                <a:avLst/>
                <a:gdLst>
                  <a:gd name="T0" fmla="*/ 433 w 433"/>
                  <a:gd name="T1" fmla="*/ 636 h 636"/>
                  <a:gd name="T2" fmla="*/ 0 w 433"/>
                  <a:gd name="T3" fmla="*/ 0 h 636"/>
                  <a:gd name="T4" fmla="*/ 0 w 433"/>
                  <a:gd name="T5" fmla="*/ 636 h 636"/>
                  <a:gd name="T6" fmla="*/ 433 w 433"/>
                  <a:gd name="T7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3" h="636">
                    <a:moveTo>
                      <a:pt x="433" y="636"/>
                    </a:moveTo>
                    <a:cubicBezTo>
                      <a:pt x="204" y="546"/>
                      <a:pt x="198" y="0"/>
                      <a:pt x="0" y="0"/>
                    </a:cubicBezTo>
                    <a:cubicBezTo>
                      <a:pt x="0" y="636"/>
                      <a:pt x="0" y="636"/>
                      <a:pt x="0" y="636"/>
                    </a:cubicBezTo>
                    <a:lnTo>
                      <a:pt x="433" y="636"/>
                    </a:lnTo>
                    <a:close/>
                  </a:path>
                </a:pathLst>
              </a:custGeom>
              <a:solidFill>
                <a:srgbClr val="D30317">
                  <a:lumMod val="50000"/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41874" tIns="20937" rIns="41874" bIns="20937" numCol="1" anchor="t" anchorCtr="0" compatLnSpc="1"/>
              <a:lstStyle/>
              <a:p>
                <a:pPr marL="0" marR="0" lvl="0" indent="0" algn="just" defTabSz="649605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srgbClr val="393939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6" name="Group 4"/>
          <p:cNvGrpSpPr>
            <a:grpSpLocks noChangeAspect="1"/>
          </p:cNvGrpSpPr>
          <p:nvPr/>
        </p:nvGrpSpPr>
        <p:grpSpPr bwMode="auto">
          <a:xfrm rot="10800000">
            <a:off x="3771740" y="1436151"/>
            <a:ext cx="573303" cy="692114"/>
            <a:chOff x="347" y="3344"/>
            <a:chExt cx="586" cy="707"/>
          </a:xfrm>
          <a:solidFill>
            <a:srgbClr val="E80314"/>
          </a:solidFill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marL="0" marR="0" lvl="0" indent="0" algn="ctr" defTabSz="649605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50%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marL="0" marR="0" lvl="0" indent="0" algn="ctr" defTabSz="649605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9" name="Group 4"/>
          <p:cNvGrpSpPr>
            <a:grpSpLocks noChangeAspect="1"/>
          </p:cNvGrpSpPr>
          <p:nvPr/>
        </p:nvGrpSpPr>
        <p:grpSpPr bwMode="auto">
          <a:xfrm rot="10800000">
            <a:off x="5116403" y="1446601"/>
            <a:ext cx="573303" cy="692114"/>
            <a:chOff x="347" y="3344"/>
            <a:chExt cx="586" cy="707"/>
          </a:xfrm>
          <a:solidFill>
            <a:srgbClr val="D90214"/>
          </a:solidFill>
        </p:grpSpPr>
        <p:sp>
          <p:nvSpPr>
            <p:cNvPr id="30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marL="0" marR="0" lvl="0" indent="0" algn="ctr" defTabSz="649605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50%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marL="0" marR="0" lvl="0" indent="0" algn="ctr" defTabSz="649605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Group 4"/>
          <p:cNvGrpSpPr>
            <a:grpSpLocks noChangeAspect="1"/>
          </p:cNvGrpSpPr>
          <p:nvPr/>
        </p:nvGrpSpPr>
        <p:grpSpPr bwMode="auto">
          <a:xfrm rot="10800000">
            <a:off x="6469298" y="1436337"/>
            <a:ext cx="573303" cy="692114"/>
            <a:chOff x="347" y="3344"/>
            <a:chExt cx="586" cy="707"/>
          </a:xfrm>
          <a:solidFill>
            <a:srgbClr val="CE1C26"/>
          </a:solidFill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marL="0" marR="0" lvl="0" indent="0" algn="ctr" defTabSz="649605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50%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marL="0" marR="0" lvl="0" indent="0" algn="ctr" defTabSz="649605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5" name="Group 4"/>
          <p:cNvGrpSpPr>
            <a:grpSpLocks noChangeAspect="1"/>
          </p:cNvGrpSpPr>
          <p:nvPr/>
        </p:nvGrpSpPr>
        <p:grpSpPr bwMode="auto">
          <a:xfrm rot="10800000">
            <a:off x="7845874" y="1436151"/>
            <a:ext cx="573303" cy="692114"/>
            <a:chOff x="347" y="3344"/>
            <a:chExt cx="586" cy="707"/>
          </a:xfrm>
          <a:solidFill>
            <a:srgbClr val="B11921"/>
          </a:solidFill>
        </p:grpSpPr>
        <p:sp>
          <p:nvSpPr>
            <p:cNvPr id="36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marL="0" marR="0" lvl="0" indent="0" algn="ctr" defTabSz="649605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50%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marL="0" marR="0" lvl="0" indent="0" algn="ctr" defTabSz="649605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8" name="Group 4"/>
          <p:cNvGrpSpPr>
            <a:grpSpLocks noChangeAspect="1"/>
          </p:cNvGrpSpPr>
          <p:nvPr/>
        </p:nvGrpSpPr>
        <p:grpSpPr bwMode="auto">
          <a:xfrm rot="10800000">
            <a:off x="9206686" y="1439596"/>
            <a:ext cx="573303" cy="692114"/>
            <a:chOff x="347" y="3344"/>
            <a:chExt cx="586" cy="707"/>
          </a:xfrm>
          <a:solidFill>
            <a:srgbClr val="D30317"/>
          </a:solidFill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marL="0" marR="0" lvl="0" indent="0" algn="ctr" defTabSz="649605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50%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marL="0" marR="0" lvl="0" indent="0" algn="ctr" defTabSz="649605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4"/>
          <p:cNvGrpSpPr>
            <a:grpSpLocks noChangeAspect="1"/>
          </p:cNvGrpSpPr>
          <p:nvPr/>
        </p:nvGrpSpPr>
        <p:grpSpPr bwMode="auto">
          <a:xfrm rot="10800000">
            <a:off x="2398522" y="1436151"/>
            <a:ext cx="573303" cy="692114"/>
            <a:chOff x="347" y="3344"/>
            <a:chExt cx="586" cy="707"/>
          </a:xfrm>
          <a:solidFill>
            <a:srgbClr val="CE1C26"/>
          </a:solidFill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 rot="10800000">
              <a:off x="347" y="3466"/>
              <a:ext cx="586" cy="58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0" tIns="0" rIns="0" bIns="0" numCol="1" anchor="ctr" anchorCtr="1" compatLnSpc="1"/>
            <a:lstStyle/>
            <a:p>
              <a:pPr marL="0" marR="0" lvl="0" indent="0" algn="ctr" defTabSz="649605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50%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6"/>
            <p:cNvSpPr/>
            <p:nvPr/>
          </p:nvSpPr>
          <p:spPr bwMode="auto">
            <a:xfrm>
              <a:off x="433" y="3344"/>
              <a:ext cx="414" cy="207"/>
            </a:xfrm>
            <a:custGeom>
              <a:avLst/>
              <a:gdLst>
                <a:gd name="T0" fmla="*/ 0 w 414"/>
                <a:gd name="T1" fmla="*/ 207 h 207"/>
                <a:gd name="T2" fmla="*/ 206 w 414"/>
                <a:gd name="T3" fmla="*/ 0 h 207"/>
                <a:gd name="T4" fmla="*/ 414 w 414"/>
                <a:gd name="T5" fmla="*/ 207 h 207"/>
                <a:gd name="T6" fmla="*/ 0 w 414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4" h="207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1874" tIns="20937" rIns="41874" bIns="20937" numCol="1" anchor="ctr" anchorCtr="1" compatLnSpc="1"/>
            <a:lstStyle/>
            <a:p>
              <a:pPr marL="0" marR="0" lvl="0" indent="0" algn="ctr" defTabSz="649605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44" name="Straight Connector 125"/>
          <p:cNvCxnSpPr>
            <a:endCxn id="25" idx="1"/>
          </p:cNvCxnSpPr>
          <p:nvPr/>
        </p:nvCxnSpPr>
        <p:spPr>
          <a:xfrm>
            <a:off x="2690252" y="2262392"/>
            <a:ext cx="0" cy="1626748"/>
          </a:xfrm>
          <a:prstGeom prst="line">
            <a:avLst/>
          </a:prstGeom>
          <a:noFill/>
          <a:ln w="12700" cap="flat" cmpd="sng" algn="ctr">
            <a:solidFill>
              <a:srgbClr val="CE1C26"/>
            </a:solidFill>
            <a:prstDash val="solid"/>
            <a:miter lim="800000"/>
            <a:headEnd type="oval"/>
            <a:tailEnd type="none"/>
          </a:ln>
          <a:effectLst/>
        </p:spPr>
      </p:cxnSp>
      <p:cxnSp>
        <p:nvCxnSpPr>
          <p:cNvPr id="45" name="Straight Connector 126"/>
          <p:cNvCxnSpPr/>
          <p:nvPr/>
        </p:nvCxnSpPr>
        <p:spPr>
          <a:xfrm flipH="1">
            <a:off x="4047158" y="2262389"/>
            <a:ext cx="1809" cy="1283551"/>
          </a:xfrm>
          <a:prstGeom prst="line">
            <a:avLst/>
          </a:prstGeom>
          <a:noFill/>
          <a:ln w="12700" cap="flat" cmpd="sng" algn="ctr">
            <a:solidFill>
              <a:srgbClr val="E80314"/>
            </a:solidFill>
            <a:prstDash val="solid"/>
            <a:miter lim="800000"/>
            <a:headEnd type="oval"/>
            <a:tailEnd type="none"/>
          </a:ln>
          <a:effectLst/>
        </p:spPr>
      </p:cxnSp>
      <p:cxnSp>
        <p:nvCxnSpPr>
          <p:cNvPr id="46" name="Straight Connector 127"/>
          <p:cNvCxnSpPr/>
          <p:nvPr/>
        </p:nvCxnSpPr>
        <p:spPr>
          <a:xfrm>
            <a:off x="5407680" y="2262390"/>
            <a:ext cx="0" cy="619912"/>
          </a:xfrm>
          <a:prstGeom prst="line">
            <a:avLst/>
          </a:prstGeom>
          <a:noFill/>
          <a:ln w="12700" cap="flat" cmpd="sng" algn="ctr">
            <a:solidFill>
              <a:srgbClr val="D90214"/>
            </a:solidFill>
            <a:prstDash val="solid"/>
            <a:miter lim="800000"/>
            <a:headEnd type="oval"/>
            <a:tailEnd type="none"/>
          </a:ln>
          <a:effectLst/>
        </p:spPr>
      </p:cxnSp>
      <p:cxnSp>
        <p:nvCxnSpPr>
          <p:cNvPr id="47" name="Straight Connector 129"/>
          <p:cNvCxnSpPr/>
          <p:nvPr/>
        </p:nvCxnSpPr>
        <p:spPr>
          <a:xfrm>
            <a:off x="6766391" y="2262392"/>
            <a:ext cx="0" cy="1742905"/>
          </a:xfrm>
          <a:prstGeom prst="line">
            <a:avLst/>
          </a:prstGeom>
          <a:noFill/>
          <a:ln w="12700" cap="flat" cmpd="sng" algn="ctr">
            <a:solidFill>
              <a:srgbClr val="CE1C26"/>
            </a:solidFill>
            <a:prstDash val="solid"/>
            <a:miter lim="800000"/>
            <a:headEnd type="oval"/>
            <a:tailEnd type="none"/>
          </a:ln>
          <a:effectLst/>
        </p:spPr>
      </p:cxnSp>
      <p:cxnSp>
        <p:nvCxnSpPr>
          <p:cNvPr id="48" name="Straight Connector 135"/>
          <p:cNvCxnSpPr/>
          <p:nvPr/>
        </p:nvCxnSpPr>
        <p:spPr>
          <a:xfrm>
            <a:off x="8125106" y="2262390"/>
            <a:ext cx="0" cy="309956"/>
          </a:xfrm>
          <a:prstGeom prst="line">
            <a:avLst/>
          </a:prstGeom>
          <a:noFill/>
          <a:ln w="12700" cap="flat" cmpd="sng" algn="ctr">
            <a:solidFill>
              <a:srgbClr val="B11921"/>
            </a:solidFill>
            <a:prstDash val="solid"/>
            <a:miter lim="800000"/>
            <a:headEnd type="oval"/>
            <a:tailEnd type="none"/>
          </a:ln>
          <a:effectLst/>
        </p:spPr>
      </p:cxnSp>
      <p:cxnSp>
        <p:nvCxnSpPr>
          <p:cNvPr id="49" name="Straight Connector 136"/>
          <p:cNvCxnSpPr/>
          <p:nvPr/>
        </p:nvCxnSpPr>
        <p:spPr>
          <a:xfrm flipH="1">
            <a:off x="9492906" y="2262392"/>
            <a:ext cx="1809" cy="1067013"/>
          </a:xfrm>
          <a:prstGeom prst="line">
            <a:avLst/>
          </a:prstGeom>
          <a:noFill/>
          <a:ln w="12700" cap="flat" cmpd="sng" algn="ctr">
            <a:solidFill>
              <a:srgbClr val="D30317"/>
            </a:solidFill>
            <a:prstDash val="solid"/>
            <a:miter lim="800000"/>
            <a:headEnd type="oval"/>
            <a:tailEnd type="none"/>
          </a:ln>
          <a:effectLst/>
        </p:spPr>
      </p:cxnSp>
      <p:sp>
        <p:nvSpPr>
          <p:cNvPr id="50" name="矩形 49"/>
          <p:cNvSpPr/>
          <p:nvPr/>
        </p:nvSpPr>
        <p:spPr>
          <a:xfrm>
            <a:off x="1681725" y="5399158"/>
            <a:ext cx="71383" cy="646749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922182" y="5722533"/>
            <a:ext cx="10221541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DemiLight" charset="-122"/>
              </a:rPr>
              <a:t>此处添加详细文本描述，建议与标题相关并符合整体语言风格，语言描述尽量简洁生动。</a:t>
            </a:r>
            <a:endParaRPr kumimoji="1" lang="zh-CN" altLang="en-US" sz="16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DemiLight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922182" y="532242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Medium" charset="-122"/>
              </a:rPr>
              <a:t>请在此处输入标题</a:t>
            </a:r>
            <a:endParaRPr kumimoji="1"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Medium" charset="-122"/>
            </a:endParaRPr>
          </a:p>
        </p:txBody>
      </p:sp>
      <p:sp>
        <p:nvSpPr>
          <p:cNvPr id="53" name="任意多边形 52"/>
          <p:cNvSpPr/>
          <p:nvPr/>
        </p:nvSpPr>
        <p:spPr>
          <a:xfrm flipV="1">
            <a:off x="2747821" y="539841"/>
            <a:ext cx="2076" cy="9183"/>
          </a:xfrm>
          <a:custGeom>
            <a:avLst/>
            <a:gdLst>
              <a:gd name="connsiteX0" fmla="*/ 0 w 2076"/>
              <a:gd name="connsiteY0" fmla="*/ 9183 h 9183"/>
              <a:gd name="connsiteX1" fmla="*/ 2076 w 2076"/>
              <a:gd name="connsiteY1" fmla="*/ 6028 h 9183"/>
              <a:gd name="connsiteX2" fmla="*/ 1225 w 2076"/>
              <a:gd name="connsiteY2" fmla="*/ 0 h 9183"/>
              <a:gd name="connsiteX3" fmla="*/ 0 w 2076"/>
              <a:gd name="connsiteY3" fmla="*/ 9183 h 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" h="9183">
                <a:moveTo>
                  <a:pt x="0" y="9183"/>
                </a:moveTo>
                <a:lnTo>
                  <a:pt x="2076" y="6028"/>
                </a:lnTo>
                <a:lnTo>
                  <a:pt x="1225" y="0"/>
                </a:lnTo>
                <a:lnTo>
                  <a:pt x="0" y="91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flipV="1">
            <a:off x="2747631" y="549023"/>
            <a:ext cx="2266" cy="10024"/>
          </a:xfrm>
          <a:custGeom>
            <a:avLst/>
            <a:gdLst>
              <a:gd name="connsiteX0" fmla="*/ 1415 w 2266"/>
              <a:gd name="connsiteY0" fmla="*/ 10024 h 10024"/>
              <a:gd name="connsiteX1" fmla="*/ 2266 w 2266"/>
              <a:gd name="connsiteY1" fmla="*/ 3645 h 10024"/>
              <a:gd name="connsiteX2" fmla="*/ 0 w 2266"/>
              <a:gd name="connsiteY2" fmla="*/ 0 h 10024"/>
              <a:gd name="connsiteX3" fmla="*/ 1415 w 2266"/>
              <a:gd name="connsiteY3" fmla="*/ 10024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" h="10024">
                <a:moveTo>
                  <a:pt x="1415" y="10024"/>
                </a:moveTo>
                <a:lnTo>
                  <a:pt x="2266" y="3645"/>
                </a:lnTo>
                <a:lnTo>
                  <a:pt x="0" y="0"/>
                </a:lnTo>
                <a:lnTo>
                  <a:pt x="1415" y="100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317264" y="275369"/>
            <a:ext cx="4240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40002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单击此处添加标题文本</a:t>
            </a:r>
            <a:endParaRPr lang="zh-CN" altLang="en-US" sz="3200" dirty="0">
              <a:solidFill>
                <a:srgbClr val="F40002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388805" y="176355"/>
            <a:ext cx="928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40002"/>
                </a:solidFill>
                <a:latin typeface="07NikumaruFont" panose="02000900000000000000" pitchFamily="50" charset="-128"/>
                <a:ea typeface="07NikumaruFont" panose="02000900000000000000" pitchFamily="50" charset="-128"/>
              </a:rPr>
              <a:t>02</a:t>
            </a:r>
            <a:endParaRPr lang="zh-CN" altLang="en-US" sz="4400" dirty="0">
              <a:solidFill>
                <a:srgbClr val="F40002"/>
              </a:solidFill>
              <a:latin typeface="07NikumaruFont" panose="02000900000000000000" pitchFamily="50" charset="-128"/>
              <a:ea typeface="07NikumaruFont" panose="02000900000000000000" pitchFamily="5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_5"/>
          <p:cNvSpPr>
            <a:spLocks noChangeShapeType="1"/>
          </p:cNvSpPr>
          <p:nvPr/>
        </p:nvSpPr>
        <p:spPr bwMode="auto">
          <a:xfrm flipV="1">
            <a:off x="1472459" y="2321157"/>
            <a:ext cx="0" cy="1232592"/>
          </a:xfrm>
          <a:prstGeom prst="line">
            <a:avLst/>
          </a:prstGeom>
          <a:noFill/>
          <a:ln w="6350" cap="flat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原创          _6"/>
          <p:cNvSpPr>
            <a:spLocks noChangeShapeType="1"/>
          </p:cNvSpPr>
          <p:nvPr/>
        </p:nvSpPr>
        <p:spPr bwMode="auto">
          <a:xfrm flipV="1">
            <a:off x="3574023" y="3553749"/>
            <a:ext cx="0" cy="1230176"/>
          </a:xfrm>
          <a:prstGeom prst="line">
            <a:avLst/>
          </a:prstGeom>
          <a:noFill/>
          <a:ln w="6350" cap="flat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_7"/>
          <p:cNvSpPr>
            <a:spLocks noChangeShapeType="1"/>
          </p:cNvSpPr>
          <p:nvPr/>
        </p:nvSpPr>
        <p:spPr bwMode="auto">
          <a:xfrm flipV="1">
            <a:off x="7301329" y="3553749"/>
            <a:ext cx="0" cy="1230176"/>
          </a:xfrm>
          <a:prstGeom prst="line">
            <a:avLst/>
          </a:prstGeom>
          <a:noFill/>
          <a:ln w="6350" cap="flat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_8"/>
          <p:cNvSpPr>
            <a:spLocks noChangeShapeType="1"/>
          </p:cNvSpPr>
          <p:nvPr/>
        </p:nvSpPr>
        <p:spPr bwMode="auto">
          <a:xfrm flipV="1">
            <a:off x="5437676" y="2321157"/>
            <a:ext cx="0" cy="1232592"/>
          </a:xfrm>
          <a:prstGeom prst="line">
            <a:avLst/>
          </a:prstGeom>
          <a:noFill/>
          <a:ln w="6350" cap="flat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_9"/>
          <p:cNvSpPr>
            <a:spLocks noChangeShapeType="1"/>
          </p:cNvSpPr>
          <p:nvPr/>
        </p:nvSpPr>
        <p:spPr bwMode="auto">
          <a:xfrm flipV="1">
            <a:off x="9162566" y="2321157"/>
            <a:ext cx="0" cy="1232592"/>
          </a:xfrm>
          <a:prstGeom prst="line">
            <a:avLst/>
          </a:prstGeom>
          <a:noFill/>
          <a:ln w="6350" cap="flat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_10"/>
          <p:cNvSpPr>
            <a:spLocks noChangeArrowheads="1"/>
          </p:cNvSpPr>
          <p:nvPr/>
        </p:nvSpPr>
        <p:spPr bwMode="auto">
          <a:xfrm>
            <a:off x="1109932" y="1961046"/>
            <a:ext cx="722638" cy="722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_11"/>
          <p:cNvSpPr>
            <a:spLocks noChangeArrowheads="1"/>
          </p:cNvSpPr>
          <p:nvPr/>
        </p:nvSpPr>
        <p:spPr bwMode="auto">
          <a:xfrm>
            <a:off x="5077567" y="1961046"/>
            <a:ext cx="720220" cy="722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_12"/>
          <p:cNvSpPr>
            <a:spLocks noChangeArrowheads="1"/>
          </p:cNvSpPr>
          <p:nvPr/>
        </p:nvSpPr>
        <p:spPr bwMode="auto">
          <a:xfrm>
            <a:off x="6936385" y="4421396"/>
            <a:ext cx="725054" cy="7274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_13"/>
          <p:cNvSpPr>
            <a:spLocks noChangeShapeType="1"/>
          </p:cNvSpPr>
          <p:nvPr/>
        </p:nvSpPr>
        <p:spPr bwMode="auto">
          <a:xfrm flipV="1">
            <a:off x="11028637" y="3553749"/>
            <a:ext cx="0" cy="1230176"/>
          </a:xfrm>
          <a:prstGeom prst="line">
            <a:avLst/>
          </a:prstGeom>
          <a:noFill/>
          <a:ln w="6350" cap="flat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_14"/>
          <p:cNvSpPr>
            <a:spLocks noChangeArrowheads="1"/>
          </p:cNvSpPr>
          <p:nvPr/>
        </p:nvSpPr>
        <p:spPr bwMode="auto">
          <a:xfrm>
            <a:off x="10668526" y="4421396"/>
            <a:ext cx="720220" cy="7274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_15"/>
          <p:cNvSpPr>
            <a:spLocks noChangeArrowheads="1"/>
          </p:cNvSpPr>
          <p:nvPr/>
        </p:nvSpPr>
        <p:spPr bwMode="auto">
          <a:xfrm>
            <a:off x="3213912" y="4421396"/>
            <a:ext cx="720220" cy="7274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_16"/>
          <p:cNvSpPr>
            <a:spLocks noChangeArrowheads="1"/>
          </p:cNvSpPr>
          <p:nvPr/>
        </p:nvSpPr>
        <p:spPr bwMode="auto">
          <a:xfrm>
            <a:off x="8802457" y="1961046"/>
            <a:ext cx="720220" cy="722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_17"/>
          <p:cNvSpPr/>
          <p:nvPr/>
        </p:nvSpPr>
        <p:spPr bwMode="auto">
          <a:xfrm>
            <a:off x="381957" y="3181402"/>
            <a:ext cx="2168945" cy="742279"/>
          </a:xfrm>
          <a:custGeom>
            <a:avLst/>
            <a:gdLst>
              <a:gd name="T0" fmla="*/ 490 w 591"/>
              <a:gd name="T1" fmla="*/ 0 h 202"/>
              <a:gd name="T2" fmla="*/ 101 w 591"/>
              <a:gd name="T3" fmla="*/ 0 h 202"/>
              <a:gd name="T4" fmla="*/ 0 w 591"/>
              <a:gd name="T5" fmla="*/ 101 h 202"/>
              <a:gd name="T6" fmla="*/ 101 w 591"/>
              <a:gd name="T7" fmla="*/ 202 h 202"/>
              <a:gd name="T8" fmla="*/ 490 w 591"/>
              <a:gd name="T9" fmla="*/ 202 h 202"/>
              <a:gd name="T10" fmla="*/ 591 w 591"/>
              <a:gd name="T11" fmla="*/ 101 h 202"/>
              <a:gd name="T12" fmla="*/ 490 w 591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1" h="202">
                <a:moveTo>
                  <a:pt x="490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6" y="0"/>
                  <a:pt x="0" y="46"/>
                  <a:pt x="0" y="101"/>
                </a:cubicBezTo>
                <a:cubicBezTo>
                  <a:pt x="0" y="157"/>
                  <a:pt x="46" y="202"/>
                  <a:pt x="101" y="202"/>
                </a:cubicBezTo>
                <a:cubicBezTo>
                  <a:pt x="490" y="202"/>
                  <a:pt x="490" y="202"/>
                  <a:pt x="490" y="202"/>
                </a:cubicBezTo>
                <a:cubicBezTo>
                  <a:pt x="546" y="202"/>
                  <a:pt x="591" y="157"/>
                  <a:pt x="591" y="101"/>
                </a:cubicBezTo>
                <a:cubicBezTo>
                  <a:pt x="591" y="46"/>
                  <a:pt x="546" y="0"/>
                  <a:pt x="49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_18"/>
          <p:cNvSpPr/>
          <p:nvPr/>
        </p:nvSpPr>
        <p:spPr bwMode="auto">
          <a:xfrm>
            <a:off x="2777984" y="3181402"/>
            <a:ext cx="1592077" cy="742279"/>
          </a:xfrm>
          <a:custGeom>
            <a:avLst/>
            <a:gdLst>
              <a:gd name="T0" fmla="*/ 334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4 w 434"/>
              <a:gd name="T9" fmla="*/ 202 h 202"/>
              <a:gd name="T10" fmla="*/ 434 w 434"/>
              <a:gd name="T11" fmla="*/ 101 h 202"/>
              <a:gd name="T12" fmla="*/ 334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_19"/>
          <p:cNvSpPr/>
          <p:nvPr/>
        </p:nvSpPr>
        <p:spPr bwMode="auto">
          <a:xfrm>
            <a:off x="4641639" y="3181402"/>
            <a:ext cx="1592077" cy="742279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_20"/>
          <p:cNvSpPr/>
          <p:nvPr/>
        </p:nvSpPr>
        <p:spPr bwMode="auto">
          <a:xfrm>
            <a:off x="6500806" y="3181402"/>
            <a:ext cx="1596212" cy="742279"/>
          </a:xfrm>
          <a:custGeom>
            <a:avLst/>
            <a:gdLst>
              <a:gd name="T0" fmla="*/ 334 w 435"/>
              <a:gd name="T1" fmla="*/ 0 h 202"/>
              <a:gd name="T2" fmla="*/ 0 w 435"/>
              <a:gd name="T3" fmla="*/ 0 h 202"/>
              <a:gd name="T4" fmla="*/ 60 w 435"/>
              <a:gd name="T5" fmla="*/ 101 h 202"/>
              <a:gd name="T6" fmla="*/ 0 w 435"/>
              <a:gd name="T7" fmla="*/ 202 h 202"/>
              <a:gd name="T8" fmla="*/ 334 w 435"/>
              <a:gd name="T9" fmla="*/ 202 h 202"/>
              <a:gd name="T10" fmla="*/ 435 w 435"/>
              <a:gd name="T11" fmla="*/ 101 h 202"/>
              <a:gd name="T12" fmla="*/ 334 w 435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5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90" y="202"/>
                  <a:pt x="435" y="157"/>
                  <a:pt x="435" y="101"/>
                </a:cubicBezTo>
                <a:cubicBezTo>
                  <a:pt x="435" y="46"/>
                  <a:pt x="390" y="0"/>
                  <a:pt x="33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_21"/>
          <p:cNvSpPr/>
          <p:nvPr/>
        </p:nvSpPr>
        <p:spPr bwMode="auto">
          <a:xfrm>
            <a:off x="8366878" y="3181402"/>
            <a:ext cx="1596212" cy="742279"/>
          </a:xfrm>
          <a:custGeom>
            <a:avLst/>
            <a:gdLst>
              <a:gd name="T0" fmla="*/ 334 w 435"/>
              <a:gd name="T1" fmla="*/ 0 h 202"/>
              <a:gd name="T2" fmla="*/ 0 w 435"/>
              <a:gd name="T3" fmla="*/ 0 h 202"/>
              <a:gd name="T4" fmla="*/ 60 w 435"/>
              <a:gd name="T5" fmla="*/ 101 h 202"/>
              <a:gd name="T6" fmla="*/ 0 w 435"/>
              <a:gd name="T7" fmla="*/ 202 h 202"/>
              <a:gd name="T8" fmla="*/ 334 w 435"/>
              <a:gd name="T9" fmla="*/ 202 h 202"/>
              <a:gd name="T10" fmla="*/ 435 w 435"/>
              <a:gd name="T11" fmla="*/ 101 h 202"/>
              <a:gd name="T12" fmla="*/ 334 w 435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5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5" y="157"/>
                  <a:pt x="435" y="101"/>
                </a:cubicBezTo>
                <a:cubicBezTo>
                  <a:pt x="435" y="46"/>
                  <a:pt x="389" y="0"/>
                  <a:pt x="33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_22"/>
          <p:cNvSpPr/>
          <p:nvPr/>
        </p:nvSpPr>
        <p:spPr bwMode="auto">
          <a:xfrm>
            <a:off x="10232599" y="3181402"/>
            <a:ext cx="1592077" cy="742279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_23"/>
          <p:cNvSpPr>
            <a:spLocks noEditPoints="1"/>
          </p:cNvSpPr>
          <p:nvPr/>
        </p:nvSpPr>
        <p:spPr bwMode="auto">
          <a:xfrm>
            <a:off x="1337116" y="2140511"/>
            <a:ext cx="270687" cy="363707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_24"/>
          <p:cNvSpPr>
            <a:spLocks noEditPoints="1"/>
          </p:cNvSpPr>
          <p:nvPr/>
        </p:nvSpPr>
        <p:spPr bwMode="auto">
          <a:xfrm>
            <a:off x="5286519" y="2142096"/>
            <a:ext cx="302314" cy="358123"/>
          </a:xfrm>
          <a:custGeom>
            <a:avLst/>
            <a:gdLst>
              <a:gd name="T0" fmla="*/ 116 w 162"/>
              <a:gd name="T1" fmla="*/ 53 h 192"/>
              <a:gd name="T2" fmla="*/ 101 w 162"/>
              <a:gd name="T3" fmla="*/ 89 h 192"/>
              <a:gd name="T4" fmla="*/ 101 w 162"/>
              <a:gd name="T5" fmla="*/ 90 h 192"/>
              <a:gd name="T6" fmla="*/ 122 w 162"/>
              <a:gd name="T7" fmla="*/ 109 h 192"/>
              <a:gd name="T8" fmla="*/ 150 w 162"/>
              <a:gd name="T9" fmla="*/ 121 h 192"/>
              <a:gd name="T10" fmla="*/ 150 w 162"/>
              <a:gd name="T11" fmla="*/ 180 h 192"/>
              <a:gd name="T12" fmla="*/ 121 w 162"/>
              <a:gd name="T13" fmla="*/ 192 h 192"/>
              <a:gd name="T14" fmla="*/ 28 w 162"/>
              <a:gd name="T15" fmla="*/ 185 h 192"/>
              <a:gd name="T16" fmla="*/ 28 w 162"/>
              <a:gd name="T17" fmla="*/ 178 h 192"/>
              <a:gd name="T18" fmla="*/ 12 w 162"/>
              <a:gd name="T19" fmla="*/ 178 h 192"/>
              <a:gd name="T20" fmla="*/ 0 w 162"/>
              <a:gd name="T21" fmla="*/ 161 h 192"/>
              <a:gd name="T22" fmla="*/ 4 w 162"/>
              <a:gd name="T23" fmla="*/ 123 h 192"/>
              <a:gd name="T24" fmla="*/ 30 w 162"/>
              <a:gd name="T25" fmla="*/ 89 h 192"/>
              <a:gd name="T26" fmla="*/ 15 w 162"/>
              <a:gd name="T27" fmla="*/ 53 h 192"/>
              <a:gd name="T28" fmla="*/ 117 w 162"/>
              <a:gd name="T29" fmla="*/ 130 h 192"/>
              <a:gd name="T30" fmla="*/ 117 w 162"/>
              <a:gd name="T31" fmla="*/ 146 h 192"/>
              <a:gd name="T32" fmla="*/ 97 w 162"/>
              <a:gd name="T33" fmla="*/ 151 h 192"/>
              <a:gd name="T34" fmla="*/ 117 w 162"/>
              <a:gd name="T35" fmla="*/ 155 h 192"/>
              <a:gd name="T36" fmla="*/ 122 w 162"/>
              <a:gd name="T37" fmla="*/ 176 h 192"/>
              <a:gd name="T38" fmla="*/ 126 w 162"/>
              <a:gd name="T39" fmla="*/ 155 h 192"/>
              <a:gd name="T40" fmla="*/ 146 w 162"/>
              <a:gd name="T41" fmla="*/ 151 h 192"/>
              <a:gd name="T42" fmla="*/ 126 w 162"/>
              <a:gd name="T43" fmla="*/ 146 h 192"/>
              <a:gd name="T44" fmla="*/ 117 w 162"/>
              <a:gd name="T45" fmla="*/ 130 h 192"/>
              <a:gd name="T46" fmla="*/ 99 w 162"/>
              <a:gd name="T47" fmla="*/ 128 h 192"/>
              <a:gd name="T48" fmla="*/ 99 w 162"/>
              <a:gd name="T49" fmla="*/ 174 h 192"/>
              <a:gd name="T50" fmla="*/ 144 w 162"/>
              <a:gd name="T51" fmla="*/ 174 h 192"/>
              <a:gd name="T52" fmla="*/ 144 w 162"/>
              <a:gd name="T53" fmla="*/ 128 h 192"/>
              <a:gd name="T54" fmla="*/ 99 w 162"/>
              <a:gd name="T55" fmla="*/ 128 h 192"/>
              <a:gd name="T56" fmla="*/ 103 w 162"/>
              <a:gd name="T57" fmla="*/ 113 h 192"/>
              <a:gd name="T58" fmla="*/ 66 w 162"/>
              <a:gd name="T59" fmla="*/ 105 h 192"/>
              <a:gd name="T60" fmla="*/ 17 w 162"/>
              <a:gd name="T61" fmla="*/ 129 h 192"/>
              <a:gd name="T62" fmla="*/ 15 w 162"/>
              <a:gd name="T63" fmla="*/ 161 h 192"/>
              <a:gd name="T64" fmla="*/ 34 w 162"/>
              <a:gd name="T65" fmla="*/ 163 h 192"/>
              <a:gd name="T66" fmla="*/ 38 w 162"/>
              <a:gd name="T67" fmla="*/ 138 h 192"/>
              <a:gd name="T68" fmla="*/ 43 w 162"/>
              <a:gd name="T69" fmla="*/ 170 h 192"/>
              <a:gd name="T70" fmla="*/ 43 w 162"/>
              <a:gd name="T71" fmla="*/ 177 h 192"/>
              <a:gd name="T72" fmla="*/ 81 w 162"/>
              <a:gd name="T73" fmla="*/ 151 h 192"/>
              <a:gd name="T74" fmla="*/ 93 w 162"/>
              <a:gd name="T75" fmla="*/ 121 h 192"/>
              <a:gd name="T76" fmla="*/ 103 w 162"/>
              <a:gd name="T77" fmla="*/ 113 h 192"/>
              <a:gd name="T78" fmla="*/ 66 w 162"/>
              <a:gd name="T79" fmla="*/ 16 h 192"/>
              <a:gd name="T80" fmla="*/ 66 w 162"/>
              <a:gd name="T81" fmla="*/ 89 h 192"/>
              <a:gd name="T82" fmla="*/ 66 w 162"/>
              <a:gd name="T83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92">
                <a:moveTo>
                  <a:pt x="66" y="0"/>
                </a:moveTo>
                <a:cubicBezTo>
                  <a:pt x="93" y="0"/>
                  <a:pt x="116" y="24"/>
                  <a:pt x="116" y="53"/>
                </a:cubicBezTo>
                <a:cubicBezTo>
                  <a:pt x="116" y="67"/>
                  <a:pt x="110" y="80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7" y="96"/>
                  <a:pt x="114" y="102"/>
                  <a:pt x="119" y="109"/>
                </a:cubicBezTo>
                <a:cubicBezTo>
                  <a:pt x="120" y="109"/>
                  <a:pt x="121" y="109"/>
                  <a:pt x="122" y="109"/>
                </a:cubicBezTo>
                <a:cubicBezTo>
                  <a:pt x="133" y="109"/>
                  <a:pt x="143" y="114"/>
                  <a:pt x="150" y="121"/>
                </a:cubicBezTo>
                <a:cubicBezTo>
                  <a:pt x="150" y="121"/>
                  <a:pt x="150" y="121"/>
                  <a:pt x="150" y="121"/>
                </a:cubicBezTo>
                <a:cubicBezTo>
                  <a:pt x="158" y="129"/>
                  <a:pt x="162" y="139"/>
                  <a:pt x="162" y="151"/>
                </a:cubicBezTo>
                <a:cubicBezTo>
                  <a:pt x="162" y="162"/>
                  <a:pt x="158" y="173"/>
                  <a:pt x="150" y="180"/>
                </a:cubicBezTo>
                <a:cubicBezTo>
                  <a:pt x="143" y="188"/>
                  <a:pt x="133" y="192"/>
                  <a:pt x="122" y="192"/>
                </a:cubicBezTo>
                <a:cubicBezTo>
                  <a:pt x="121" y="192"/>
                  <a:pt x="121" y="192"/>
                  <a:pt x="121" y="192"/>
                </a:cubicBezTo>
                <a:cubicBezTo>
                  <a:pt x="35" y="192"/>
                  <a:pt x="35" y="192"/>
                  <a:pt x="35" y="192"/>
                </a:cubicBezTo>
                <a:cubicBezTo>
                  <a:pt x="31" y="192"/>
                  <a:pt x="28" y="189"/>
                  <a:pt x="28" y="185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78"/>
                  <a:pt x="28" y="178"/>
                  <a:pt x="28" y="17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3" y="178"/>
                  <a:pt x="13" y="178"/>
                  <a:pt x="12" y="178"/>
                </a:cubicBezTo>
                <a:cubicBezTo>
                  <a:pt x="8" y="177"/>
                  <a:pt x="5" y="175"/>
                  <a:pt x="3" y="172"/>
                </a:cubicBezTo>
                <a:cubicBezTo>
                  <a:pt x="1" y="169"/>
                  <a:pt x="0" y="165"/>
                  <a:pt x="0" y="16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7"/>
                  <a:pt x="1" y="130"/>
                  <a:pt x="4" y="123"/>
                </a:cubicBezTo>
                <a:cubicBezTo>
                  <a:pt x="9" y="109"/>
                  <a:pt x="20" y="100"/>
                  <a:pt x="30" y="90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20" y="80"/>
                  <a:pt x="15" y="66"/>
                  <a:pt x="15" y="53"/>
                </a:cubicBezTo>
                <a:cubicBezTo>
                  <a:pt x="15" y="24"/>
                  <a:pt x="38" y="0"/>
                  <a:pt x="66" y="0"/>
                </a:cubicBezTo>
                <a:close/>
                <a:moveTo>
                  <a:pt x="117" y="130"/>
                </a:moveTo>
                <a:cubicBezTo>
                  <a:pt x="117" y="130"/>
                  <a:pt x="117" y="130"/>
                  <a:pt x="117" y="130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99" y="146"/>
                  <a:pt x="97" y="148"/>
                  <a:pt x="97" y="151"/>
                </a:cubicBezTo>
                <a:cubicBezTo>
                  <a:pt x="97" y="153"/>
                  <a:pt x="99" y="155"/>
                  <a:pt x="102" y="155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74"/>
                  <a:pt x="119" y="176"/>
                  <a:pt x="122" y="176"/>
                </a:cubicBezTo>
                <a:cubicBezTo>
                  <a:pt x="124" y="176"/>
                  <a:pt x="126" y="174"/>
                  <a:pt x="126" y="171"/>
                </a:cubicBezTo>
                <a:cubicBezTo>
                  <a:pt x="126" y="155"/>
                  <a:pt x="126" y="155"/>
                  <a:pt x="126" y="155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4" y="155"/>
                  <a:pt x="146" y="153"/>
                  <a:pt x="146" y="151"/>
                </a:cubicBezTo>
                <a:cubicBezTo>
                  <a:pt x="146" y="148"/>
                  <a:pt x="144" y="146"/>
                  <a:pt x="141" y="14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26" y="124"/>
                  <a:pt x="117" y="124"/>
                  <a:pt x="117" y="130"/>
                </a:cubicBezTo>
                <a:close/>
                <a:moveTo>
                  <a:pt x="99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4" y="133"/>
                  <a:pt x="90" y="142"/>
                  <a:pt x="90" y="151"/>
                </a:cubicBezTo>
                <a:cubicBezTo>
                  <a:pt x="90" y="160"/>
                  <a:pt x="94" y="168"/>
                  <a:pt x="99" y="174"/>
                </a:cubicBezTo>
                <a:cubicBezTo>
                  <a:pt x="105" y="179"/>
                  <a:pt x="113" y="183"/>
                  <a:pt x="122" y="183"/>
                </a:cubicBezTo>
                <a:cubicBezTo>
                  <a:pt x="130" y="183"/>
                  <a:pt x="138" y="179"/>
                  <a:pt x="144" y="174"/>
                </a:cubicBezTo>
                <a:cubicBezTo>
                  <a:pt x="150" y="168"/>
                  <a:pt x="153" y="160"/>
                  <a:pt x="153" y="151"/>
                </a:cubicBezTo>
                <a:cubicBezTo>
                  <a:pt x="153" y="142"/>
                  <a:pt x="150" y="134"/>
                  <a:pt x="14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32" y="115"/>
                  <a:pt x="112" y="115"/>
                  <a:pt x="99" y="128"/>
                </a:cubicBezTo>
                <a:close/>
                <a:moveTo>
                  <a:pt x="103" y="113"/>
                </a:moveTo>
                <a:cubicBezTo>
                  <a:pt x="103" y="113"/>
                  <a:pt x="103" y="113"/>
                  <a:pt x="103" y="113"/>
                </a:cubicBezTo>
                <a:cubicBezTo>
                  <a:pt x="99" y="108"/>
                  <a:pt x="93" y="103"/>
                  <a:pt x="89" y="99"/>
                </a:cubicBezTo>
                <a:cubicBezTo>
                  <a:pt x="82" y="103"/>
                  <a:pt x="74" y="105"/>
                  <a:pt x="66" y="105"/>
                </a:cubicBezTo>
                <a:cubicBezTo>
                  <a:pt x="57" y="105"/>
                  <a:pt x="49" y="103"/>
                  <a:pt x="42" y="99"/>
                </a:cubicBezTo>
                <a:cubicBezTo>
                  <a:pt x="34" y="107"/>
                  <a:pt x="22" y="117"/>
                  <a:pt x="17" y="129"/>
                </a:cubicBezTo>
                <a:cubicBezTo>
                  <a:pt x="15" y="134"/>
                  <a:pt x="15" y="139"/>
                  <a:pt x="15" y="145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5" y="162"/>
                  <a:pt x="15" y="162"/>
                  <a:pt x="15" y="163"/>
                </a:cubicBezTo>
                <a:cubicBezTo>
                  <a:pt x="34" y="163"/>
                  <a:pt x="34" y="163"/>
                  <a:pt x="34" y="16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4" y="140"/>
                  <a:pt x="36" y="138"/>
                  <a:pt x="38" y="138"/>
                </a:cubicBezTo>
                <a:cubicBezTo>
                  <a:pt x="41" y="138"/>
                  <a:pt x="43" y="140"/>
                  <a:pt x="43" y="143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7"/>
                  <a:pt x="43" y="177"/>
                  <a:pt x="43" y="177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85" y="170"/>
                  <a:pt x="81" y="161"/>
                  <a:pt x="81" y="151"/>
                </a:cubicBezTo>
                <a:cubicBezTo>
                  <a:pt x="81" y="139"/>
                  <a:pt x="86" y="129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6" y="118"/>
                  <a:pt x="99" y="115"/>
                  <a:pt x="103" y="113"/>
                </a:cubicBezTo>
                <a:close/>
                <a:moveTo>
                  <a:pt x="66" y="16"/>
                </a:moveTo>
                <a:cubicBezTo>
                  <a:pt x="66" y="16"/>
                  <a:pt x="66" y="16"/>
                  <a:pt x="66" y="16"/>
                </a:cubicBezTo>
                <a:cubicBezTo>
                  <a:pt x="46" y="16"/>
                  <a:pt x="30" y="32"/>
                  <a:pt x="30" y="53"/>
                </a:cubicBezTo>
                <a:cubicBezTo>
                  <a:pt x="30" y="73"/>
                  <a:pt x="46" y="89"/>
                  <a:pt x="66" y="89"/>
                </a:cubicBezTo>
                <a:cubicBezTo>
                  <a:pt x="85" y="89"/>
                  <a:pt x="101" y="73"/>
                  <a:pt x="101" y="53"/>
                </a:cubicBezTo>
                <a:cubicBezTo>
                  <a:pt x="101" y="32"/>
                  <a:pt x="85" y="16"/>
                  <a:pt x="66" y="1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_25"/>
          <p:cNvSpPr>
            <a:spLocks noEditPoints="1"/>
          </p:cNvSpPr>
          <p:nvPr/>
        </p:nvSpPr>
        <p:spPr bwMode="auto">
          <a:xfrm>
            <a:off x="7144034" y="4579748"/>
            <a:ext cx="309755" cy="408353"/>
          </a:xfrm>
          <a:custGeom>
            <a:avLst/>
            <a:gdLst>
              <a:gd name="T0" fmla="*/ 149 w 166"/>
              <a:gd name="T1" fmla="*/ 196 h 219"/>
              <a:gd name="T2" fmla="*/ 136 w 166"/>
              <a:gd name="T3" fmla="*/ 207 h 219"/>
              <a:gd name="T4" fmla="*/ 93 w 166"/>
              <a:gd name="T5" fmla="*/ 218 h 219"/>
              <a:gd name="T6" fmla="*/ 53 w 166"/>
              <a:gd name="T7" fmla="*/ 200 h 219"/>
              <a:gd name="T8" fmla="*/ 53 w 166"/>
              <a:gd name="T9" fmla="*/ 200 h 219"/>
              <a:gd name="T10" fmla="*/ 53 w 166"/>
              <a:gd name="T11" fmla="*/ 200 h 219"/>
              <a:gd name="T12" fmla="*/ 42 w 166"/>
              <a:gd name="T13" fmla="*/ 186 h 219"/>
              <a:gd name="T14" fmla="*/ 20 w 166"/>
              <a:gd name="T15" fmla="*/ 148 h 219"/>
              <a:gd name="T16" fmla="*/ 20 w 166"/>
              <a:gd name="T17" fmla="*/ 147 h 219"/>
              <a:gd name="T18" fmla="*/ 7 w 166"/>
              <a:gd name="T19" fmla="*/ 125 h 219"/>
              <a:gd name="T20" fmla="*/ 23 w 166"/>
              <a:gd name="T21" fmla="*/ 93 h 219"/>
              <a:gd name="T22" fmla="*/ 43 w 166"/>
              <a:gd name="T23" fmla="*/ 103 h 219"/>
              <a:gd name="T24" fmla="*/ 43 w 166"/>
              <a:gd name="T25" fmla="*/ 104 h 219"/>
              <a:gd name="T26" fmla="*/ 45 w 166"/>
              <a:gd name="T27" fmla="*/ 107 h 219"/>
              <a:gd name="T28" fmla="*/ 45 w 166"/>
              <a:gd name="T29" fmla="*/ 35 h 219"/>
              <a:gd name="T30" fmla="*/ 74 w 166"/>
              <a:gd name="T31" fmla="*/ 18 h 219"/>
              <a:gd name="T32" fmla="*/ 110 w 166"/>
              <a:gd name="T33" fmla="*/ 18 h 219"/>
              <a:gd name="T34" fmla="*/ 138 w 166"/>
              <a:gd name="T35" fmla="*/ 34 h 219"/>
              <a:gd name="T36" fmla="*/ 138 w 166"/>
              <a:gd name="T37" fmla="*/ 35 h 219"/>
              <a:gd name="T38" fmla="*/ 139 w 166"/>
              <a:gd name="T39" fmla="*/ 35 h 219"/>
              <a:gd name="T40" fmla="*/ 166 w 166"/>
              <a:gd name="T41" fmla="*/ 53 h 219"/>
              <a:gd name="T42" fmla="*/ 166 w 166"/>
              <a:gd name="T43" fmla="*/ 150 h 219"/>
              <a:gd name="T44" fmla="*/ 162 w 166"/>
              <a:gd name="T45" fmla="*/ 175 h 219"/>
              <a:gd name="T46" fmla="*/ 149 w 166"/>
              <a:gd name="T47" fmla="*/ 196 h 219"/>
              <a:gd name="T48" fmla="*/ 128 w 166"/>
              <a:gd name="T49" fmla="*/ 194 h 219"/>
              <a:gd name="T50" fmla="*/ 128 w 166"/>
              <a:gd name="T51" fmla="*/ 194 h 219"/>
              <a:gd name="T52" fmla="*/ 138 w 166"/>
              <a:gd name="T53" fmla="*/ 185 h 219"/>
              <a:gd name="T54" fmla="*/ 148 w 166"/>
              <a:gd name="T55" fmla="*/ 169 h 219"/>
              <a:gd name="T56" fmla="*/ 151 w 166"/>
              <a:gd name="T57" fmla="*/ 150 h 219"/>
              <a:gd name="T58" fmla="*/ 151 w 166"/>
              <a:gd name="T59" fmla="*/ 53 h 219"/>
              <a:gd name="T60" fmla="*/ 143 w 166"/>
              <a:gd name="T61" fmla="*/ 53 h 219"/>
              <a:gd name="T62" fmla="*/ 143 w 166"/>
              <a:gd name="T63" fmla="*/ 99 h 219"/>
              <a:gd name="T64" fmla="*/ 123 w 166"/>
              <a:gd name="T65" fmla="*/ 99 h 219"/>
              <a:gd name="T66" fmla="*/ 123 w 166"/>
              <a:gd name="T67" fmla="*/ 34 h 219"/>
              <a:gd name="T68" fmla="*/ 115 w 166"/>
              <a:gd name="T69" fmla="*/ 34 h 219"/>
              <a:gd name="T70" fmla="*/ 115 w 166"/>
              <a:gd name="T71" fmla="*/ 34 h 219"/>
              <a:gd name="T72" fmla="*/ 115 w 166"/>
              <a:gd name="T73" fmla="*/ 99 h 219"/>
              <a:gd name="T74" fmla="*/ 96 w 166"/>
              <a:gd name="T75" fmla="*/ 99 h 219"/>
              <a:gd name="T76" fmla="*/ 96 w 166"/>
              <a:gd name="T77" fmla="*/ 24 h 219"/>
              <a:gd name="T78" fmla="*/ 88 w 166"/>
              <a:gd name="T79" fmla="*/ 24 h 219"/>
              <a:gd name="T80" fmla="*/ 88 w 166"/>
              <a:gd name="T81" fmla="*/ 99 h 219"/>
              <a:gd name="T82" fmla="*/ 68 w 166"/>
              <a:gd name="T83" fmla="*/ 99 h 219"/>
              <a:gd name="T84" fmla="*/ 68 w 166"/>
              <a:gd name="T85" fmla="*/ 35 h 219"/>
              <a:gd name="T86" fmla="*/ 60 w 166"/>
              <a:gd name="T87" fmla="*/ 35 h 219"/>
              <a:gd name="T88" fmla="*/ 60 w 166"/>
              <a:gd name="T89" fmla="*/ 125 h 219"/>
              <a:gd name="T90" fmla="*/ 41 w 166"/>
              <a:gd name="T91" fmla="*/ 130 h 219"/>
              <a:gd name="T92" fmla="*/ 31 w 166"/>
              <a:gd name="T93" fmla="*/ 112 h 219"/>
              <a:gd name="T94" fmla="*/ 20 w 166"/>
              <a:gd name="T95" fmla="*/ 117 h 219"/>
              <a:gd name="T96" fmla="*/ 33 w 166"/>
              <a:gd name="T97" fmla="*/ 140 h 219"/>
              <a:gd name="T98" fmla="*/ 33 w 166"/>
              <a:gd name="T99" fmla="*/ 140 h 219"/>
              <a:gd name="T100" fmla="*/ 55 w 166"/>
              <a:gd name="T101" fmla="*/ 178 h 219"/>
              <a:gd name="T102" fmla="*/ 63 w 166"/>
              <a:gd name="T103" fmla="*/ 189 h 219"/>
              <a:gd name="T104" fmla="*/ 95 w 166"/>
              <a:gd name="T105" fmla="*/ 203 h 219"/>
              <a:gd name="T106" fmla="*/ 128 w 166"/>
              <a:gd name="T107" fmla="*/ 194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" h="219">
                <a:moveTo>
                  <a:pt x="149" y="196"/>
                </a:moveTo>
                <a:cubicBezTo>
                  <a:pt x="145" y="200"/>
                  <a:pt x="141" y="204"/>
                  <a:pt x="136" y="207"/>
                </a:cubicBezTo>
                <a:cubicBezTo>
                  <a:pt x="123" y="216"/>
                  <a:pt x="108" y="219"/>
                  <a:pt x="93" y="218"/>
                </a:cubicBezTo>
                <a:cubicBezTo>
                  <a:pt x="79" y="217"/>
                  <a:pt x="65" y="211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49" y="196"/>
                  <a:pt x="45" y="191"/>
                  <a:pt x="42" y="186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0" y="147"/>
                  <a:pt x="20" y="147"/>
                  <a:pt x="20" y="147"/>
                </a:cubicBezTo>
                <a:cubicBezTo>
                  <a:pt x="7" y="125"/>
                  <a:pt x="7" y="125"/>
                  <a:pt x="7" y="125"/>
                </a:cubicBezTo>
                <a:cubicBezTo>
                  <a:pt x="0" y="111"/>
                  <a:pt x="8" y="95"/>
                  <a:pt x="23" y="93"/>
                </a:cubicBezTo>
                <a:cubicBezTo>
                  <a:pt x="29" y="93"/>
                  <a:pt x="37" y="95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19"/>
                  <a:pt x="61" y="11"/>
                  <a:pt x="74" y="18"/>
                </a:cubicBezTo>
                <a:cubicBezTo>
                  <a:pt x="79" y="0"/>
                  <a:pt x="104" y="1"/>
                  <a:pt x="110" y="18"/>
                </a:cubicBezTo>
                <a:cubicBezTo>
                  <a:pt x="122" y="11"/>
                  <a:pt x="138" y="19"/>
                  <a:pt x="138" y="34"/>
                </a:cubicBezTo>
                <a:cubicBezTo>
                  <a:pt x="138" y="35"/>
                  <a:pt x="138" y="35"/>
                  <a:pt x="13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52" y="30"/>
                  <a:pt x="166" y="38"/>
                  <a:pt x="166" y="53"/>
                </a:cubicBezTo>
                <a:cubicBezTo>
                  <a:pt x="166" y="150"/>
                  <a:pt x="166" y="150"/>
                  <a:pt x="166" y="150"/>
                </a:cubicBezTo>
                <a:cubicBezTo>
                  <a:pt x="166" y="158"/>
                  <a:pt x="165" y="167"/>
                  <a:pt x="162" y="175"/>
                </a:cubicBezTo>
                <a:cubicBezTo>
                  <a:pt x="159" y="182"/>
                  <a:pt x="155" y="190"/>
                  <a:pt x="149" y="196"/>
                </a:cubicBezTo>
                <a:close/>
                <a:moveTo>
                  <a:pt x="128" y="194"/>
                </a:moveTo>
                <a:cubicBezTo>
                  <a:pt x="128" y="194"/>
                  <a:pt x="128" y="194"/>
                  <a:pt x="128" y="194"/>
                </a:cubicBezTo>
                <a:cubicBezTo>
                  <a:pt x="132" y="192"/>
                  <a:pt x="135" y="189"/>
                  <a:pt x="138" y="185"/>
                </a:cubicBezTo>
                <a:cubicBezTo>
                  <a:pt x="142" y="181"/>
                  <a:pt x="146" y="175"/>
                  <a:pt x="148" y="169"/>
                </a:cubicBezTo>
                <a:cubicBezTo>
                  <a:pt x="150" y="163"/>
                  <a:pt x="151" y="157"/>
                  <a:pt x="151" y="15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47"/>
                  <a:pt x="143" y="47"/>
                  <a:pt x="143" y="53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111"/>
                  <a:pt x="123" y="111"/>
                  <a:pt x="123" y="99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29"/>
                  <a:pt x="115" y="29"/>
                  <a:pt x="115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111"/>
                  <a:pt x="96" y="111"/>
                  <a:pt x="96" y="99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88" y="19"/>
                  <a:pt x="88" y="24"/>
                </a:cubicBezTo>
                <a:cubicBezTo>
                  <a:pt x="88" y="99"/>
                  <a:pt x="88" y="99"/>
                  <a:pt x="88" y="99"/>
                </a:cubicBezTo>
                <a:cubicBezTo>
                  <a:pt x="88" y="111"/>
                  <a:pt x="68" y="111"/>
                  <a:pt x="68" y="99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29"/>
                  <a:pt x="60" y="29"/>
                  <a:pt x="60" y="35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0" y="135"/>
                  <a:pt x="46" y="139"/>
                  <a:pt x="41" y="130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26" y="106"/>
                  <a:pt x="16" y="110"/>
                  <a:pt x="20" y="117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57" y="182"/>
                  <a:pt x="60" y="186"/>
                  <a:pt x="63" y="189"/>
                </a:cubicBezTo>
                <a:cubicBezTo>
                  <a:pt x="72" y="197"/>
                  <a:pt x="83" y="202"/>
                  <a:pt x="95" y="203"/>
                </a:cubicBezTo>
                <a:cubicBezTo>
                  <a:pt x="106" y="204"/>
                  <a:pt x="118" y="201"/>
                  <a:pt x="128" y="19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_26"/>
          <p:cNvSpPr>
            <a:spLocks noEditPoints="1"/>
          </p:cNvSpPr>
          <p:nvPr/>
        </p:nvSpPr>
        <p:spPr bwMode="auto">
          <a:xfrm>
            <a:off x="3394959" y="4618163"/>
            <a:ext cx="358126" cy="333937"/>
          </a:xfrm>
          <a:custGeom>
            <a:avLst/>
            <a:gdLst>
              <a:gd name="T0" fmla="*/ 70 w 192"/>
              <a:gd name="T1" fmla="*/ 76 h 179"/>
              <a:gd name="T2" fmla="*/ 70 w 192"/>
              <a:gd name="T3" fmla="*/ 97 h 179"/>
              <a:gd name="T4" fmla="*/ 50 w 192"/>
              <a:gd name="T5" fmla="*/ 97 h 179"/>
              <a:gd name="T6" fmla="*/ 50 w 192"/>
              <a:gd name="T7" fmla="*/ 76 h 179"/>
              <a:gd name="T8" fmla="*/ 96 w 192"/>
              <a:gd name="T9" fmla="*/ 0 h 179"/>
              <a:gd name="T10" fmla="*/ 163 w 192"/>
              <a:gd name="T11" fmla="*/ 25 h 179"/>
              <a:gd name="T12" fmla="*/ 163 w 192"/>
              <a:gd name="T13" fmla="*/ 148 h 179"/>
              <a:gd name="T14" fmla="*/ 73 w 192"/>
              <a:gd name="T15" fmla="*/ 170 h 179"/>
              <a:gd name="T16" fmla="*/ 31 w 192"/>
              <a:gd name="T17" fmla="*/ 177 h 179"/>
              <a:gd name="T18" fmla="*/ 24 w 192"/>
              <a:gd name="T19" fmla="*/ 179 h 179"/>
              <a:gd name="T20" fmla="*/ 13 w 192"/>
              <a:gd name="T21" fmla="*/ 170 h 179"/>
              <a:gd name="T22" fmla="*/ 13 w 192"/>
              <a:gd name="T23" fmla="*/ 162 h 179"/>
              <a:gd name="T24" fmla="*/ 5 w 192"/>
              <a:gd name="T25" fmla="*/ 115 h 179"/>
              <a:gd name="T26" fmla="*/ 28 w 192"/>
              <a:gd name="T27" fmla="*/ 25 h 179"/>
              <a:gd name="T28" fmla="*/ 153 w 192"/>
              <a:gd name="T29" fmla="*/ 37 h 179"/>
              <a:gd name="T30" fmla="*/ 96 w 192"/>
              <a:gd name="T31" fmla="*/ 16 h 179"/>
              <a:gd name="T32" fmla="*/ 14 w 192"/>
              <a:gd name="T33" fmla="*/ 86 h 179"/>
              <a:gd name="T34" fmla="*/ 31 w 192"/>
              <a:gd name="T35" fmla="*/ 130 h 179"/>
              <a:gd name="T36" fmla="*/ 28 w 192"/>
              <a:gd name="T37" fmla="*/ 162 h 179"/>
              <a:gd name="T38" fmla="*/ 57 w 192"/>
              <a:gd name="T39" fmla="*/ 149 h 179"/>
              <a:gd name="T40" fmla="*/ 96 w 192"/>
              <a:gd name="T41" fmla="*/ 157 h 179"/>
              <a:gd name="T42" fmla="*/ 177 w 192"/>
              <a:gd name="T43" fmla="*/ 86 h 179"/>
              <a:gd name="T44" fmla="*/ 64 w 192"/>
              <a:gd name="T45" fmla="*/ 83 h 179"/>
              <a:gd name="T46" fmla="*/ 60 w 192"/>
              <a:gd name="T47" fmla="*/ 81 h 179"/>
              <a:gd name="T48" fmla="*/ 55 w 192"/>
              <a:gd name="T49" fmla="*/ 86 h 179"/>
              <a:gd name="T50" fmla="*/ 60 w 192"/>
              <a:gd name="T51" fmla="*/ 92 h 179"/>
              <a:gd name="T52" fmla="*/ 65 w 192"/>
              <a:gd name="T53" fmla="*/ 86 h 179"/>
              <a:gd name="T54" fmla="*/ 96 w 192"/>
              <a:gd name="T55" fmla="*/ 72 h 179"/>
              <a:gd name="T56" fmla="*/ 105 w 192"/>
              <a:gd name="T57" fmla="*/ 76 h 179"/>
              <a:gd name="T58" fmla="*/ 105 w 192"/>
              <a:gd name="T59" fmla="*/ 97 h 179"/>
              <a:gd name="T60" fmla="*/ 86 w 192"/>
              <a:gd name="T61" fmla="*/ 97 h 179"/>
              <a:gd name="T62" fmla="*/ 86 w 192"/>
              <a:gd name="T63" fmla="*/ 76 h 179"/>
              <a:gd name="T64" fmla="*/ 99 w 192"/>
              <a:gd name="T65" fmla="*/ 83 h 179"/>
              <a:gd name="T66" fmla="*/ 96 w 192"/>
              <a:gd name="T67" fmla="*/ 81 h 179"/>
              <a:gd name="T68" fmla="*/ 90 w 192"/>
              <a:gd name="T69" fmla="*/ 86 h 179"/>
              <a:gd name="T70" fmla="*/ 96 w 192"/>
              <a:gd name="T71" fmla="*/ 92 h 179"/>
              <a:gd name="T72" fmla="*/ 101 w 192"/>
              <a:gd name="T73" fmla="*/ 86 h 179"/>
              <a:gd name="T74" fmla="*/ 131 w 192"/>
              <a:gd name="T75" fmla="*/ 72 h 179"/>
              <a:gd name="T76" fmla="*/ 141 w 192"/>
              <a:gd name="T77" fmla="*/ 76 h 179"/>
              <a:gd name="T78" fmla="*/ 141 w 192"/>
              <a:gd name="T79" fmla="*/ 97 h 179"/>
              <a:gd name="T80" fmla="*/ 121 w 192"/>
              <a:gd name="T81" fmla="*/ 97 h 179"/>
              <a:gd name="T82" fmla="*/ 121 w 192"/>
              <a:gd name="T83" fmla="*/ 76 h 179"/>
              <a:gd name="T84" fmla="*/ 135 w 192"/>
              <a:gd name="T85" fmla="*/ 83 h 179"/>
              <a:gd name="T86" fmla="*/ 131 w 192"/>
              <a:gd name="T87" fmla="*/ 81 h 179"/>
              <a:gd name="T88" fmla="*/ 126 w 192"/>
              <a:gd name="T89" fmla="*/ 86 h 179"/>
              <a:gd name="T90" fmla="*/ 131 w 192"/>
              <a:gd name="T91" fmla="*/ 92 h 179"/>
              <a:gd name="T92" fmla="*/ 136 w 192"/>
              <a:gd name="T93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2" h="179">
                <a:moveTo>
                  <a:pt x="60" y="72"/>
                </a:moveTo>
                <a:cubicBezTo>
                  <a:pt x="64" y="72"/>
                  <a:pt x="67" y="74"/>
                  <a:pt x="70" y="76"/>
                </a:cubicBezTo>
                <a:cubicBezTo>
                  <a:pt x="73" y="79"/>
                  <a:pt x="74" y="82"/>
                  <a:pt x="74" y="86"/>
                </a:cubicBezTo>
                <a:cubicBezTo>
                  <a:pt x="74" y="90"/>
                  <a:pt x="73" y="94"/>
                  <a:pt x="70" y="97"/>
                </a:cubicBezTo>
                <a:cubicBezTo>
                  <a:pt x="67" y="99"/>
                  <a:pt x="64" y="101"/>
                  <a:pt x="60" y="101"/>
                </a:cubicBezTo>
                <a:cubicBezTo>
                  <a:pt x="56" y="101"/>
                  <a:pt x="53" y="99"/>
                  <a:pt x="50" y="97"/>
                </a:cubicBezTo>
                <a:cubicBezTo>
                  <a:pt x="48" y="94"/>
                  <a:pt x="46" y="90"/>
                  <a:pt x="46" y="86"/>
                </a:cubicBezTo>
                <a:cubicBezTo>
                  <a:pt x="46" y="82"/>
                  <a:pt x="48" y="79"/>
                  <a:pt x="50" y="76"/>
                </a:cubicBezTo>
                <a:cubicBezTo>
                  <a:pt x="53" y="74"/>
                  <a:pt x="56" y="72"/>
                  <a:pt x="60" y="72"/>
                </a:cubicBezTo>
                <a:close/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122" y="0"/>
                  <a:pt x="146" y="10"/>
                  <a:pt x="163" y="25"/>
                </a:cubicBezTo>
                <a:cubicBezTo>
                  <a:pt x="181" y="41"/>
                  <a:pt x="192" y="62"/>
                  <a:pt x="192" y="86"/>
                </a:cubicBezTo>
                <a:cubicBezTo>
                  <a:pt x="192" y="110"/>
                  <a:pt x="181" y="132"/>
                  <a:pt x="163" y="148"/>
                </a:cubicBezTo>
                <a:cubicBezTo>
                  <a:pt x="146" y="163"/>
                  <a:pt x="122" y="172"/>
                  <a:pt x="96" y="172"/>
                </a:cubicBezTo>
                <a:cubicBezTo>
                  <a:pt x="88" y="172"/>
                  <a:pt x="80" y="172"/>
                  <a:pt x="73" y="170"/>
                </a:cubicBezTo>
                <a:cubicBezTo>
                  <a:pt x="66" y="169"/>
                  <a:pt x="60" y="167"/>
                  <a:pt x="54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29" y="178"/>
                  <a:pt x="27" y="179"/>
                  <a:pt x="24" y="179"/>
                </a:cubicBezTo>
                <a:cubicBezTo>
                  <a:pt x="24" y="179"/>
                  <a:pt x="24" y="179"/>
                  <a:pt x="24" y="179"/>
                </a:cubicBezTo>
                <a:cubicBezTo>
                  <a:pt x="22" y="178"/>
                  <a:pt x="19" y="177"/>
                  <a:pt x="17" y="176"/>
                </a:cubicBezTo>
                <a:cubicBezTo>
                  <a:pt x="15" y="174"/>
                  <a:pt x="14" y="172"/>
                  <a:pt x="13" y="170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2" y="167"/>
                  <a:pt x="12" y="165"/>
                  <a:pt x="13" y="162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3" y="131"/>
                  <a:pt x="8" y="123"/>
                  <a:pt x="5" y="115"/>
                </a:cubicBezTo>
                <a:cubicBezTo>
                  <a:pt x="2" y="106"/>
                  <a:pt x="0" y="96"/>
                  <a:pt x="0" y="86"/>
                </a:cubicBezTo>
                <a:cubicBezTo>
                  <a:pt x="0" y="62"/>
                  <a:pt x="10" y="41"/>
                  <a:pt x="28" y="25"/>
                </a:cubicBezTo>
                <a:cubicBezTo>
                  <a:pt x="45" y="10"/>
                  <a:pt x="69" y="0"/>
                  <a:pt x="96" y="0"/>
                </a:cubicBezTo>
                <a:close/>
                <a:moveTo>
                  <a:pt x="153" y="37"/>
                </a:moveTo>
                <a:cubicBezTo>
                  <a:pt x="153" y="37"/>
                  <a:pt x="153" y="37"/>
                  <a:pt x="153" y="37"/>
                </a:cubicBezTo>
                <a:cubicBezTo>
                  <a:pt x="139" y="24"/>
                  <a:pt x="118" y="16"/>
                  <a:pt x="96" y="16"/>
                </a:cubicBezTo>
                <a:cubicBezTo>
                  <a:pt x="73" y="16"/>
                  <a:pt x="52" y="24"/>
                  <a:pt x="38" y="37"/>
                </a:cubicBezTo>
                <a:cubicBezTo>
                  <a:pt x="23" y="49"/>
                  <a:pt x="14" y="67"/>
                  <a:pt x="14" y="86"/>
                </a:cubicBezTo>
                <a:cubicBezTo>
                  <a:pt x="14" y="94"/>
                  <a:pt x="16" y="102"/>
                  <a:pt x="19" y="109"/>
                </a:cubicBezTo>
                <a:cubicBezTo>
                  <a:pt x="22" y="117"/>
                  <a:pt x="26" y="124"/>
                  <a:pt x="31" y="130"/>
                </a:cubicBezTo>
                <a:cubicBezTo>
                  <a:pt x="33" y="131"/>
                  <a:pt x="34" y="134"/>
                  <a:pt x="33" y="137"/>
                </a:cubicBezTo>
                <a:cubicBezTo>
                  <a:pt x="28" y="162"/>
                  <a:pt x="28" y="162"/>
                  <a:pt x="28" y="162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3" y="148"/>
                  <a:pt x="55" y="148"/>
                  <a:pt x="57" y="149"/>
                </a:cubicBezTo>
                <a:cubicBezTo>
                  <a:pt x="63" y="152"/>
                  <a:pt x="69" y="154"/>
                  <a:pt x="76" y="155"/>
                </a:cubicBezTo>
                <a:cubicBezTo>
                  <a:pt x="82" y="157"/>
                  <a:pt x="89" y="157"/>
                  <a:pt x="96" y="157"/>
                </a:cubicBezTo>
                <a:cubicBezTo>
                  <a:pt x="118" y="157"/>
                  <a:pt x="139" y="149"/>
                  <a:pt x="153" y="136"/>
                </a:cubicBezTo>
                <a:cubicBezTo>
                  <a:pt x="168" y="123"/>
                  <a:pt x="177" y="106"/>
                  <a:pt x="177" y="86"/>
                </a:cubicBezTo>
                <a:cubicBezTo>
                  <a:pt x="177" y="67"/>
                  <a:pt x="168" y="49"/>
                  <a:pt x="153" y="37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4" y="83"/>
                </a:cubicBezTo>
                <a:cubicBezTo>
                  <a:pt x="63" y="82"/>
                  <a:pt x="62" y="81"/>
                  <a:pt x="60" y="81"/>
                </a:cubicBezTo>
                <a:cubicBezTo>
                  <a:pt x="59" y="81"/>
                  <a:pt x="57" y="82"/>
                  <a:pt x="56" y="83"/>
                </a:cubicBezTo>
                <a:cubicBezTo>
                  <a:pt x="56" y="84"/>
                  <a:pt x="55" y="85"/>
                  <a:pt x="55" y="86"/>
                </a:cubicBezTo>
                <a:cubicBezTo>
                  <a:pt x="55" y="88"/>
                  <a:pt x="56" y="89"/>
                  <a:pt x="56" y="90"/>
                </a:cubicBezTo>
                <a:cubicBezTo>
                  <a:pt x="57" y="91"/>
                  <a:pt x="59" y="92"/>
                  <a:pt x="60" y="92"/>
                </a:cubicBezTo>
                <a:cubicBezTo>
                  <a:pt x="62" y="92"/>
                  <a:pt x="63" y="91"/>
                  <a:pt x="64" y="90"/>
                </a:cubicBezTo>
                <a:cubicBezTo>
                  <a:pt x="65" y="89"/>
                  <a:pt x="65" y="88"/>
                  <a:pt x="65" y="86"/>
                </a:cubicBezTo>
                <a:cubicBezTo>
                  <a:pt x="65" y="85"/>
                  <a:pt x="65" y="84"/>
                  <a:pt x="64" y="83"/>
                </a:cubicBezTo>
                <a:close/>
                <a:moveTo>
                  <a:pt x="96" y="72"/>
                </a:moveTo>
                <a:cubicBezTo>
                  <a:pt x="96" y="72"/>
                  <a:pt x="96" y="72"/>
                  <a:pt x="96" y="72"/>
                </a:cubicBezTo>
                <a:cubicBezTo>
                  <a:pt x="99" y="72"/>
                  <a:pt x="103" y="74"/>
                  <a:pt x="105" y="76"/>
                </a:cubicBezTo>
                <a:cubicBezTo>
                  <a:pt x="108" y="79"/>
                  <a:pt x="110" y="82"/>
                  <a:pt x="110" y="86"/>
                </a:cubicBezTo>
                <a:cubicBezTo>
                  <a:pt x="110" y="90"/>
                  <a:pt x="108" y="94"/>
                  <a:pt x="105" y="97"/>
                </a:cubicBezTo>
                <a:cubicBezTo>
                  <a:pt x="103" y="99"/>
                  <a:pt x="99" y="101"/>
                  <a:pt x="96" y="101"/>
                </a:cubicBezTo>
                <a:cubicBezTo>
                  <a:pt x="92" y="101"/>
                  <a:pt x="88" y="99"/>
                  <a:pt x="86" y="97"/>
                </a:cubicBezTo>
                <a:cubicBezTo>
                  <a:pt x="83" y="94"/>
                  <a:pt x="82" y="90"/>
                  <a:pt x="82" y="86"/>
                </a:cubicBezTo>
                <a:cubicBezTo>
                  <a:pt x="82" y="82"/>
                  <a:pt x="83" y="79"/>
                  <a:pt x="86" y="76"/>
                </a:cubicBezTo>
                <a:cubicBezTo>
                  <a:pt x="88" y="74"/>
                  <a:pt x="92" y="72"/>
                  <a:pt x="96" y="72"/>
                </a:cubicBezTo>
                <a:close/>
                <a:moveTo>
                  <a:pt x="99" y="83"/>
                </a:moveTo>
                <a:cubicBezTo>
                  <a:pt x="99" y="83"/>
                  <a:pt x="99" y="83"/>
                  <a:pt x="99" y="83"/>
                </a:cubicBezTo>
                <a:cubicBezTo>
                  <a:pt x="98" y="82"/>
                  <a:pt x="97" y="81"/>
                  <a:pt x="96" y="81"/>
                </a:cubicBezTo>
                <a:cubicBezTo>
                  <a:pt x="94" y="81"/>
                  <a:pt x="93" y="82"/>
                  <a:pt x="92" y="83"/>
                </a:cubicBezTo>
                <a:cubicBezTo>
                  <a:pt x="91" y="84"/>
                  <a:pt x="90" y="85"/>
                  <a:pt x="90" y="86"/>
                </a:cubicBezTo>
                <a:cubicBezTo>
                  <a:pt x="90" y="88"/>
                  <a:pt x="91" y="89"/>
                  <a:pt x="92" y="90"/>
                </a:cubicBezTo>
                <a:cubicBezTo>
                  <a:pt x="93" y="91"/>
                  <a:pt x="94" y="92"/>
                  <a:pt x="96" y="92"/>
                </a:cubicBezTo>
                <a:cubicBezTo>
                  <a:pt x="97" y="92"/>
                  <a:pt x="98" y="91"/>
                  <a:pt x="99" y="90"/>
                </a:cubicBezTo>
                <a:cubicBezTo>
                  <a:pt x="100" y="89"/>
                  <a:pt x="101" y="88"/>
                  <a:pt x="101" y="86"/>
                </a:cubicBezTo>
                <a:cubicBezTo>
                  <a:pt x="101" y="85"/>
                  <a:pt x="100" y="84"/>
                  <a:pt x="99" y="83"/>
                </a:cubicBezTo>
                <a:close/>
                <a:moveTo>
                  <a:pt x="131" y="72"/>
                </a:moveTo>
                <a:cubicBezTo>
                  <a:pt x="131" y="72"/>
                  <a:pt x="131" y="72"/>
                  <a:pt x="131" y="72"/>
                </a:cubicBezTo>
                <a:cubicBezTo>
                  <a:pt x="135" y="72"/>
                  <a:pt x="138" y="74"/>
                  <a:pt x="141" y="76"/>
                </a:cubicBezTo>
                <a:cubicBezTo>
                  <a:pt x="143" y="79"/>
                  <a:pt x="145" y="82"/>
                  <a:pt x="145" y="86"/>
                </a:cubicBezTo>
                <a:cubicBezTo>
                  <a:pt x="145" y="90"/>
                  <a:pt x="143" y="94"/>
                  <a:pt x="141" y="97"/>
                </a:cubicBezTo>
                <a:cubicBezTo>
                  <a:pt x="138" y="99"/>
                  <a:pt x="135" y="101"/>
                  <a:pt x="131" y="101"/>
                </a:cubicBezTo>
                <a:cubicBezTo>
                  <a:pt x="127" y="101"/>
                  <a:pt x="124" y="99"/>
                  <a:pt x="121" y="97"/>
                </a:cubicBezTo>
                <a:cubicBezTo>
                  <a:pt x="119" y="94"/>
                  <a:pt x="117" y="90"/>
                  <a:pt x="117" y="86"/>
                </a:cubicBezTo>
                <a:cubicBezTo>
                  <a:pt x="117" y="82"/>
                  <a:pt x="119" y="79"/>
                  <a:pt x="121" y="76"/>
                </a:cubicBezTo>
                <a:cubicBezTo>
                  <a:pt x="124" y="74"/>
                  <a:pt x="127" y="72"/>
                  <a:pt x="131" y="72"/>
                </a:cubicBezTo>
                <a:close/>
                <a:moveTo>
                  <a:pt x="135" y="83"/>
                </a:moveTo>
                <a:cubicBezTo>
                  <a:pt x="135" y="83"/>
                  <a:pt x="135" y="83"/>
                  <a:pt x="135" y="83"/>
                </a:cubicBezTo>
                <a:cubicBezTo>
                  <a:pt x="134" y="82"/>
                  <a:pt x="132" y="81"/>
                  <a:pt x="131" y="81"/>
                </a:cubicBezTo>
                <a:cubicBezTo>
                  <a:pt x="130" y="81"/>
                  <a:pt x="128" y="82"/>
                  <a:pt x="127" y="83"/>
                </a:cubicBezTo>
                <a:cubicBezTo>
                  <a:pt x="126" y="84"/>
                  <a:pt x="126" y="85"/>
                  <a:pt x="126" y="86"/>
                </a:cubicBezTo>
                <a:cubicBezTo>
                  <a:pt x="126" y="88"/>
                  <a:pt x="126" y="89"/>
                  <a:pt x="127" y="90"/>
                </a:cubicBezTo>
                <a:cubicBezTo>
                  <a:pt x="128" y="91"/>
                  <a:pt x="130" y="92"/>
                  <a:pt x="131" y="92"/>
                </a:cubicBezTo>
                <a:cubicBezTo>
                  <a:pt x="132" y="92"/>
                  <a:pt x="134" y="91"/>
                  <a:pt x="135" y="90"/>
                </a:cubicBezTo>
                <a:cubicBezTo>
                  <a:pt x="136" y="89"/>
                  <a:pt x="136" y="88"/>
                  <a:pt x="136" y="86"/>
                </a:cubicBezTo>
                <a:cubicBezTo>
                  <a:pt x="136" y="85"/>
                  <a:pt x="136" y="84"/>
                  <a:pt x="135" y="8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_28"/>
          <p:cNvSpPr>
            <a:spLocks noEditPoints="1"/>
          </p:cNvSpPr>
          <p:nvPr/>
        </p:nvSpPr>
        <p:spPr bwMode="auto">
          <a:xfrm>
            <a:off x="10845717" y="4614130"/>
            <a:ext cx="365841" cy="373971"/>
          </a:xfrm>
          <a:custGeom>
            <a:avLst/>
            <a:gdLst>
              <a:gd name="T0" fmla="*/ 26 w 90"/>
              <a:gd name="T1" fmla="*/ 19 h 91"/>
              <a:gd name="T2" fmla="*/ 19 w 90"/>
              <a:gd name="T3" fmla="*/ 26 h 91"/>
              <a:gd name="T4" fmla="*/ 18 w 90"/>
              <a:gd name="T5" fmla="*/ 34 h 91"/>
              <a:gd name="T6" fmla="*/ 22 w 90"/>
              <a:gd name="T7" fmla="*/ 29 h 91"/>
              <a:gd name="T8" fmla="*/ 29 w 90"/>
              <a:gd name="T9" fmla="*/ 23 h 91"/>
              <a:gd name="T10" fmla="*/ 33 w 90"/>
              <a:gd name="T11" fmla="*/ 18 h 91"/>
              <a:gd name="T12" fmla="*/ 89 w 90"/>
              <a:gd name="T13" fmla="*/ 84 h 91"/>
              <a:gd name="T14" fmla="*/ 73 w 90"/>
              <a:gd name="T15" fmla="*/ 67 h 91"/>
              <a:gd name="T16" fmla="*/ 82 w 90"/>
              <a:gd name="T17" fmla="*/ 41 h 91"/>
              <a:gd name="T18" fmla="*/ 79 w 90"/>
              <a:gd name="T19" fmla="*/ 25 h 91"/>
              <a:gd name="T20" fmla="*/ 70 w 90"/>
              <a:gd name="T21" fmla="*/ 12 h 91"/>
              <a:gd name="T22" fmla="*/ 41 w 90"/>
              <a:gd name="T23" fmla="*/ 0 h 91"/>
              <a:gd name="T24" fmla="*/ 3 w 90"/>
              <a:gd name="T25" fmla="*/ 25 h 91"/>
              <a:gd name="T26" fmla="*/ 3 w 90"/>
              <a:gd name="T27" fmla="*/ 57 h 91"/>
              <a:gd name="T28" fmla="*/ 12 w 90"/>
              <a:gd name="T29" fmla="*/ 70 h 91"/>
              <a:gd name="T30" fmla="*/ 25 w 90"/>
              <a:gd name="T31" fmla="*/ 79 h 91"/>
              <a:gd name="T32" fmla="*/ 25 w 90"/>
              <a:gd name="T33" fmla="*/ 79 h 91"/>
              <a:gd name="T34" fmla="*/ 57 w 90"/>
              <a:gd name="T35" fmla="*/ 79 h 91"/>
              <a:gd name="T36" fmla="*/ 84 w 90"/>
              <a:gd name="T37" fmla="*/ 89 h 91"/>
              <a:gd name="T38" fmla="*/ 89 w 90"/>
              <a:gd name="T39" fmla="*/ 84 h 91"/>
              <a:gd name="T40" fmla="*/ 65 w 90"/>
              <a:gd name="T41" fmla="*/ 65 h 91"/>
              <a:gd name="T42" fmla="*/ 54 w 90"/>
              <a:gd name="T43" fmla="*/ 72 h 91"/>
              <a:gd name="T44" fmla="*/ 28 w 90"/>
              <a:gd name="T45" fmla="*/ 72 h 91"/>
              <a:gd name="T46" fmla="*/ 17 w 90"/>
              <a:gd name="T47" fmla="*/ 65 h 91"/>
              <a:gd name="T48" fmla="*/ 17 w 90"/>
              <a:gd name="T49" fmla="*/ 65 h 91"/>
              <a:gd name="T50" fmla="*/ 10 w 90"/>
              <a:gd name="T51" fmla="*/ 54 h 91"/>
              <a:gd name="T52" fmla="*/ 10 w 90"/>
              <a:gd name="T53" fmla="*/ 28 h 91"/>
              <a:gd name="T54" fmla="*/ 41 w 90"/>
              <a:gd name="T55" fmla="*/ 7 h 91"/>
              <a:gd name="T56" fmla="*/ 65 w 90"/>
              <a:gd name="T57" fmla="*/ 17 h 91"/>
              <a:gd name="T58" fmla="*/ 72 w 90"/>
              <a:gd name="T59" fmla="*/ 28 h 91"/>
              <a:gd name="T60" fmla="*/ 75 w 90"/>
              <a:gd name="T61" fmla="*/ 41 h 91"/>
              <a:gd name="T62" fmla="*/ 65 w 90"/>
              <a:gd name="T63" fmla="*/ 65 h 91"/>
              <a:gd name="T64" fmla="*/ 65 w 90"/>
              <a:gd name="T65" fmla="*/ 39 h 91"/>
              <a:gd name="T66" fmla="*/ 61 w 90"/>
              <a:gd name="T67" fmla="*/ 50 h 91"/>
              <a:gd name="T68" fmla="*/ 57 w 90"/>
              <a:gd name="T69" fmla="*/ 57 h 91"/>
              <a:gd name="T70" fmla="*/ 41 w 90"/>
              <a:gd name="T71" fmla="*/ 63 h 91"/>
              <a:gd name="T72" fmla="*/ 41 w 90"/>
              <a:gd name="T73" fmla="*/ 68 h 91"/>
              <a:gd name="T74" fmla="*/ 60 w 90"/>
              <a:gd name="T75" fmla="*/ 60 h 91"/>
              <a:gd name="T76" fmla="*/ 66 w 90"/>
              <a:gd name="T77" fmla="*/ 51 h 91"/>
              <a:gd name="T78" fmla="*/ 65 w 90"/>
              <a:gd name="T79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" h="91">
                <a:moveTo>
                  <a:pt x="30" y="16"/>
                </a:moveTo>
                <a:cubicBezTo>
                  <a:pt x="29" y="17"/>
                  <a:pt x="27" y="18"/>
                  <a:pt x="26" y="19"/>
                </a:cubicBezTo>
                <a:cubicBezTo>
                  <a:pt x="25" y="20"/>
                  <a:pt x="23" y="21"/>
                  <a:pt x="22" y="22"/>
                </a:cubicBezTo>
                <a:cubicBezTo>
                  <a:pt x="21" y="23"/>
                  <a:pt x="20" y="25"/>
                  <a:pt x="19" y="26"/>
                </a:cubicBezTo>
                <a:cubicBezTo>
                  <a:pt x="18" y="28"/>
                  <a:pt x="17" y="29"/>
                  <a:pt x="16" y="31"/>
                </a:cubicBezTo>
                <a:cubicBezTo>
                  <a:pt x="16" y="32"/>
                  <a:pt x="16" y="33"/>
                  <a:pt x="18" y="34"/>
                </a:cubicBezTo>
                <a:cubicBezTo>
                  <a:pt x="19" y="34"/>
                  <a:pt x="20" y="34"/>
                  <a:pt x="20" y="32"/>
                </a:cubicBezTo>
                <a:cubicBezTo>
                  <a:pt x="21" y="31"/>
                  <a:pt x="22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4"/>
                  <a:pt x="27" y="23"/>
                  <a:pt x="29" y="23"/>
                </a:cubicBezTo>
                <a:cubicBezTo>
                  <a:pt x="30" y="22"/>
                  <a:pt x="31" y="21"/>
                  <a:pt x="32" y="21"/>
                </a:cubicBezTo>
                <a:cubicBezTo>
                  <a:pt x="33" y="20"/>
                  <a:pt x="34" y="19"/>
                  <a:pt x="33" y="18"/>
                </a:cubicBezTo>
                <a:cubicBezTo>
                  <a:pt x="33" y="17"/>
                  <a:pt x="32" y="16"/>
                  <a:pt x="30" y="16"/>
                </a:cubicBezTo>
                <a:close/>
                <a:moveTo>
                  <a:pt x="89" y="84"/>
                </a:moveTo>
                <a:cubicBezTo>
                  <a:pt x="89" y="84"/>
                  <a:pt x="89" y="84"/>
                  <a:pt x="89" y="84"/>
                </a:cubicBezTo>
                <a:cubicBezTo>
                  <a:pt x="73" y="67"/>
                  <a:pt x="73" y="67"/>
                  <a:pt x="73" y="67"/>
                </a:cubicBezTo>
                <a:cubicBezTo>
                  <a:pt x="75" y="64"/>
                  <a:pt x="77" y="61"/>
                  <a:pt x="79" y="57"/>
                </a:cubicBezTo>
                <a:cubicBezTo>
                  <a:pt x="81" y="52"/>
                  <a:pt x="82" y="47"/>
                  <a:pt x="82" y="41"/>
                </a:cubicBezTo>
                <a:cubicBezTo>
                  <a:pt x="82" y="36"/>
                  <a:pt x="81" y="30"/>
                  <a:pt x="79" y="26"/>
                </a:cubicBezTo>
                <a:cubicBezTo>
                  <a:pt x="79" y="25"/>
                  <a:pt x="79" y="25"/>
                  <a:pt x="79" y="25"/>
                </a:cubicBezTo>
                <a:cubicBezTo>
                  <a:pt x="77" y="20"/>
                  <a:pt x="74" y="16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6" y="8"/>
                  <a:pt x="62" y="5"/>
                  <a:pt x="57" y="3"/>
                </a:cubicBezTo>
                <a:cubicBezTo>
                  <a:pt x="52" y="1"/>
                  <a:pt x="46" y="0"/>
                  <a:pt x="41" y="0"/>
                </a:cubicBezTo>
                <a:cubicBezTo>
                  <a:pt x="29" y="0"/>
                  <a:pt x="19" y="4"/>
                  <a:pt x="12" y="12"/>
                </a:cubicBezTo>
                <a:cubicBezTo>
                  <a:pt x="8" y="16"/>
                  <a:pt x="5" y="20"/>
                  <a:pt x="3" y="25"/>
                </a:cubicBezTo>
                <a:cubicBezTo>
                  <a:pt x="1" y="30"/>
                  <a:pt x="0" y="36"/>
                  <a:pt x="0" y="41"/>
                </a:cubicBezTo>
                <a:cubicBezTo>
                  <a:pt x="0" y="47"/>
                  <a:pt x="1" y="52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5" y="62"/>
                  <a:pt x="8" y="66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6" y="74"/>
                  <a:pt x="20" y="77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30" y="81"/>
                  <a:pt x="35" y="82"/>
                  <a:pt x="41" y="82"/>
                </a:cubicBezTo>
                <a:cubicBezTo>
                  <a:pt x="46" y="82"/>
                  <a:pt x="52" y="81"/>
                  <a:pt x="57" y="79"/>
                </a:cubicBezTo>
                <a:cubicBezTo>
                  <a:pt x="61" y="78"/>
                  <a:pt x="64" y="75"/>
                  <a:pt x="67" y="73"/>
                </a:cubicBezTo>
                <a:cubicBezTo>
                  <a:pt x="84" y="89"/>
                  <a:pt x="84" y="89"/>
                  <a:pt x="84" y="89"/>
                </a:cubicBezTo>
                <a:cubicBezTo>
                  <a:pt x="85" y="91"/>
                  <a:pt x="88" y="91"/>
                  <a:pt x="89" y="89"/>
                </a:cubicBezTo>
                <a:cubicBezTo>
                  <a:pt x="90" y="88"/>
                  <a:pt x="90" y="85"/>
                  <a:pt x="89" y="84"/>
                </a:cubicBezTo>
                <a:close/>
                <a:moveTo>
                  <a:pt x="65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2" y="68"/>
                  <a:pt x="58" y="71"/>
                  <a:pt x="54" y="72"/>
                </a:cubicBezTo>
                <a:cubicBezTo>
                  <a:pt x="50" y="74"/>
                  <a:pt x="45" y="75"/>
                  <a:pt x="41" y="75"/>
                </a:cubicBezTo>
                <a:cubicBezTo>
                  <a:pt x="36" y="75"/>
                  <a:pt x="32" y="74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1"/>
                  <a:pt x="20" y="68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4" y="62"/>
                  <a:pt x="11" y="58"/>
                  <a:pt x="1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0"/>
                  <a:pt x="7" y="46"/>
                  <a:pt x="7" y="41"/>
                </a:cubicBezTo>
                <a:cubicBezTo>
                  <a:pt x="7" y="37"/>
                  <a:pt x="8" y="32"/>
                  <a:pt x="10" y="28"/>
                </a:cubicBezTo>
                <a:cubicBezTo>
                  <a:pt x="11" y="24"/>
                  <a:pt x="14" y="20"/>
                  <a:pt x="17" y="17"/>
                </a:cubicBezTo>
                <a:cubicBezTo>
                  <a:pt x="23" y="11"/>
                  <a:pt x="32" y="7"/>
                  <a:pt x="41" y="7"/>
                </a:cubicBezTo>
                <a:cubicBezTo>
                  <a:pt x="45" y="7"/>
                  <a:pt x="50" y="8"/>
                  <a:pt x="54" y="10"/>
                </a:cubicBezTo>
                <a:cubicBezTo>
                  <a:pt x="58" y="12"/>
                  <a:pt x="62" y="14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8" y="21"/>
                  <a:pt x="70" y="24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4" y="32"/>
                  <a:pt x="75" y="37"/>
                  <a:pt x="75" y="41"/>
                </a:cubicBezTo>
                <a:cubicBezTo>
                  <a:pt x="75" y="46"/>
                  <a:pt x="74" y="50"/>
                  <a:pt x="72" y="54"/>
                </a:cubicBezTo>
                <a:cubicBezTo>
                  <a:pt x="70" y="58"/>
                  <a:pt x="68" y="62"/>
                  <a:pt x="65" y="65"/>
                </a:cubicBezTo>
                <a:close/>
                <a:moveTo>
                  <a:pt x="65" y="39"/>
                </a:moveTo>
                <a:cubicBezTo>
                  <a:pt x="65" y="39"/>
                  <a:pt x="65" y="39"/>
                  <a:pt x="65" y="39"/>
                </a:cubicBezTo>
                <a:cubicBezTo>
                  <a:pt x="64" y="39"/>
                  <a:pt x="63" y="40"/>
                  <a:pt x="63" y="41"/>
                </a:cubicBezTo>
                <a:cubicBezTo>
                  <a:pt x="63" y="44"/>
                  <a:pt x="62" y="47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52"/>
                  <a:pt x="59" y="55"/>
                  <a:pt x="57" y="57"/>
                </a:cubicBezTo>
                <a:cubicBezTo>
                  <a:pt x="54" y="59"/>
                  <a:pt x="52" y="60"/>
                  <a:pt x="49" y="62"/>
                </a:cubicBezTo>
                <a:cubicBezTo>
                  <a:pt x="47" y="63"/>
                  <a:pt x="44" y="63"/>
                  <a:pt x="41" y="63"/>
                </a:cubicBezTo>
                <a:cubicBezTo>
                  <a:pt x="40" y="63"/>
                  <a:pt x="39" y="64"/>
                  <a:pt x="39" y="66"/>
                </a:cubicBezTo>
                <a:cubicBezTo>
                  <a:pt x="39" y="67"/>
                  <a:pt x="40" y="68"/>
                  <a:pt x="41" y="68"/>
                </a:cubicBezTo>
                <a:cubicBezTo>
                  <a:pt x="44" y="68"/>
                  <a:pt x="48" y="67"/>
                  <a:pt x="51" y="66"/>
                </a:cubicBezTo>
                <a:cubicBezTo>
                  <a:pt x="54" y="64"/>
                  <a:pt x="57" y="63"/>
                  <a:pt x="60" y="60"/>
                </a:cubicBezTo>
                <a:cubicBezTo>
                  <a:pt x="62" y="58"/>
                  <a:pt x="64" y="55"/>
                  <a:pt x="6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7" y="48"/>
                  <a:pt x="68" y="45"/>
                  <a:pt x="68" y="41"/>
                </a:cubicBezTo>
                <a:cubicBezTo>
                  <a:pt x="68" y="40"/>
                  <a:pt x="67" y="39"/>
                  <a:pt x="65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_29"/>
          <p:cNvSpPr>
            <a:spLocks noEditPoints="1"/>
          </p:cNvSpPr>
          <p:nvPr/>
        </p:nvSpPr>
        <p:spPr bwMode="auto">
          <a:xfrm>
            <a:off x="8983720" y="2161933"/>
            <a:ext cx="362527" cy="342285"/>
          </a:xfrm>
          <a:custGeom>
            <a:avLst/>
            <a:gdLst>
              <a:gd name="T0" fmla="*/ 48 w 98"/>
              <a:gd name="T1" fmla="*/ 24 h 92"/>
              <a:gd name="T2" fmla="*/ 50 w 98"/>
              <a:gd name="T3" fmla="*/ 53 h 92"/>
              <a:gd name="T4" fmla="*/ 52 w 98"/>
              <a:gd name="T5" fmla="*/ 17 h 92"/>
              <a:gd name="T6" fmla="*/ 48 w 98"/>
              <a:gd name="T7" fmla="*/ 16 h 92"/>
              <a:gd name="T8" fmla="*/ 41 w 98"/>
              <a:gd name="T9" fmla="*/ 28 h 92"/>
              <a:gd name="T10" fmla="*/ 94 w 98"/>
              <a:gd name="T11" fmla="*/ 12 h 92"/>
              <a:gd name="T12" fmla="*/ 84 w 98"/>
              <a:gd name="T13" fmla="*/ 12 h 92"/>
              <a:gd name="T14" fmla="*/ 80 w 98"/>
              <a:gd name="T15" fmla="*/ 0 h 92"/>
              <a:gd name="T16" fmla="*/ 14 w 98"/>
              <a:gd name="T17" fmla="*/ 4 h 92"/>
              <a:gd name="T18" fmla="*/ 3 w 98"/>
              <a:gd name="T19" fmla="*/ 12 h 92"/>
              <a:gd name="T20" fmla="*/ 0 w 98"/>
              <a:gd name="T21" fmla="*/ 37 h 92"/>
              <a:gd name="T22" fmla="*/ 6 w 98"/>
              <a:gd name="T23" fmla="*/ 52 h 92"/>
              <a:gd name="T24" fmla="*/ 45 w 98"/>
              <a:gd name="T25" fmla="*/ 75 h 92"/>
              <a:gd name="T26" fmla="*/ 29 w 98"/>
              <a:gd name="T27" fmla="*/ 84 h 92"/>
              <a:gd name="T28" fmla="*/ 29 w 98"/>
              <a:gd name="T29" fmla="*/ 92 h 92"/>
              <a:gd name="T30" fmla="*/ 73 w 98"/>
              <a:gd name="T31" fmla="*/ 88 h 92"/>
              <a:gd name="T32" fmla="*/ 53 w 98"/>
              <a:gd name="T33" fmla="*/ 84 h 92"/>
              <a:gd name="T34" fmla="*/ 78 w 98"/>
              <a:gd name="T35" fmla="*/ 59 h 92"/>
              <a:gd name="T36" fmla="*/ 92 w 98"/>
              <a:gd name="T37" fmla="*/ 52 h 92"/>
              <a:gd name="T38" fmla="*/ 98 w 98"/>
              <a:gd name="T39" fmla="*/ 16 h 92"/>
              <a:gd name="T40" fmla="*/ 11 w 98"/>
              <a:gd name="T41" fmla="*/ 47 h 92"/>
              <a:gd name="T42" fmla="*/ 7 w 98"/>
              <a:gd name="T43" fmla="*/ 37 h 92"/>
              <a:gd name="T44" fmla="*/ 14 w 98"/>
              <a:gd name="T45" fmla="*/ 20 h 92"/>
              <a:gd name="T46" fmla="*/ 15 w 98"/>
              <a:gd name="T47" fmla="*/ 50 h 92"/>
              <a:gd name="T48" fmla="*/ 76 w 98"/>
              <a:gd name="T49" fmla="*/ 40 h 92"/>
              <a:gd name="T50" fmla="*/ 73 w 98"/>
              <a:gd name="T51" fmla="*/ 53 h 92"/>
              <a:gd name="T52" fmla="*/ 49 w 98"/>
              <a:gd name="T53" fmla="*/ 67 h 92"/>
              <a:gd name="T54" fmla="*/ 24 w 98"/>
              <a:gd name="T55" fmla="*/ 53 h 92"/>
              <a:gd name="T56" fmla="*/ 21 w 98"/>
              <a:gd name="T57" fmla="*/ 40 h 92"/>
              <a:gd name="T58" fmla="*/ 76 w 98"/>
              <a:gd name="T59" fmla="*/ 8 h 92"/>
              <a:gd name="T60" fmla="*/ 91 w 98"/>
              <a:gd name="T61" fmla="*/ 37 h 92"/>
              <a:gd name="T62" fmla="*/ 86 w 98"/>
              <a:gd name="T63" fmla="*/ 47 h 92"/>
              <a:gd name="T64" fmla="*/ 83 w 98"/>
              <a:gd name="T65" fmla="*/ 50 h 92"/>
              <a:gd name="T66" fmla="*/ 84 w 98"/>
              <a:gd name="T67" fmla="*/ 40 h 92"/>
              <a:gd name="T68" fmla="*/ 91 w 98"/>
              <a:gd name="T6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92">
                <a:moveTo>
                  <a:pt x="44" y="28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2"/>
                  <a:pt x="49" y="53"/>
                  <a:pt x="50" y="53"/>
                </a:cubicBezTo>
                <a:cubicBezTo>
                  <a:pt x="51" y="53"/>
                  <a:pt x="52" y="52"/>
                  <a:pt x="52" y="51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1" y="15"/>
                  <a:pt x="50" y="15"/>
                </a:cubicBezTo>
                <a:cubicBezTo>
                  <a:pt x="49" y="15"/>
                  <a:pt x="48" y="15"/>
                  <a:pt x="48" y="16"/>
                </a:cubicBezTo>
                <a:cubicBezTo>
                  <a:pt x="41" y="25"/>
                  <a:pt x="41" y="25"/>
                  <a:pt x="41" y="25"/>
                </a:cubicBezTo>
                <a:cubicBezTo>
                  <a:pt x="40" y="26"/>
                  <a:pt x="40" y="28"/>
                  <a:pt x="41" y="28"/>
                </a:cubicBezTo>
                <a:cubicBezTo>
                  <a:pt x="42" y="29"/>
                  <a:pt x="44" y="29"/>
                  <a:pt x="44" y="28"/>
                </a:cubicBezTo>
                <a:close/>
                <a:moveTo>
                  <a:pt x="94" y="12"/>
                </a:moveTo>
                <a:cubicBezTo>
                  <a:pt x="94" y="12"/>
                  <a:pt x="94" y="12"/>
                  <a:pt x="94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4" y="2"/>
                  <a:pt x="14" y="4"/>
                </a:cubicBezTo>
                <a:cubicBezTo>
                  <a:pt x="14" y="12"/>
                  <a:pt x="14" y="12"/>
                  <a:pt x="1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4"/>
                  <a:pt x="0" y="1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3"/>
                  <a:pt x="2" y="48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9" y="56"/>
                  <a:pt x="14" y="58"/>
                  <a:pt x="19" y="59"/>
                </a:cubicBezTo>
                <a:cubicBezTo>
                  <a:pt x="25" y="68"/>
                  <a:pt x="35" y="74"/>
                  <a:pt x="45" y="75"/>
                </a:cubicBezTo>
                <a:cubicBezTo>
                  <a:pt x="45" y="84"/>
                  <a:pt x="45" y="84"/>
                  <a:pt x="45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7" y="84"/>
                  <a:pt x="25" y="86"/>
                  <a:pt x="25" y="88"/>
                </a:cubicBezTo>
                <a:cubicBezTo>
                  <a:pt x="25" y="90"/>
                  <a:pt x="27" y="92"/>
                  <a:pt x="2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71" y="92"/>
                  <a:pt x="73" y="90"/>
                  <a:pt x="73" y="88"/>
                </a:cubicBezTo>
                <a:cubicBezTo>
                  <a:pt x="73" y="86"/>
                  <a:pt x="71" y="84"/>
                  <a:pt x="69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75"/>
                  <a:pt x="53" y="75"/>
                  <a:pt x="53" y="75"/>
                </a:cubicBezTo>
                <a:cubicBezTo>
                  <a:pt x="63" y="74"/>
                  <a:pt x="73" y="68"/>
                  <a:pt x="78" y="59"/>
                </a:cubicBezTo>
                <a:cubicBezTo>
                  <a:pt x="84" y="58"/>
                  <a:pt x="88" y="56"/>
                  <a:pt x="92" y="53"/>
                </a:cubicBezTo>
                <a:cubicBezTo>
                  <a:pt x="92" y="52"/>
                  <a:pt x="92" y="52"/>
                  <a:pt x="92" y="52"/>
                </a:cubicBezTo>
                <a:cubicBezTo>
                  <a:pt x="96" y="48"/>
                  <a:pt x="98" y="43"/>
                  <a:pt x="98" y="37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4"/>
                  <a:pt x="96" y="12"/>
                  <a:pt x="94" y="12"/>
                </a:cubicBezTo>
                <a:close/>
                <a:moveTo>
                  <a:pt x="11" y="47"/>
                </a:moveTo>
                <a:cubicBezTo>
                  <a:pt x="11" y="47"/>
                  <a:pt x="11" y="47"/>
                  <a:pt x="11" y="47"/>
                </a:cubicBezTo>
                <a:cubicBezTo>
                  <a:pt x="9" y="44"/>
                  <a:pt x="7" y="41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4"/>
                  <a:pt x="14" y="47"/>
                  <a:pt x="15" y="50"/>
                </a:cubicBezTo>
                <a:cubicBezTo>
                  <a:pt x="14" y="49"/>
                  <a:pt x="12" y="48"/>
                  <a:pt x="11" y="47"/>
                </a:cubicBezTo>
                <a:close/>
                <a:moveTo>
                  <a:pt x="76" y="40"/>
                </a:moveTo>
                <a:cubicBezTo>
                  <a:pt x="76" y="40"/>
                  <a:pt x="76" y="40"/>
                  <a:pt x="76" y="40"/>
                </a:cubicBezTo>
                <a:cubicBezTo>
                  <a:pt x="76" y="45"/>
                  <a:pt x="75" y="49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62"/>
                  <a:pt x="59" y="67"/>
                  <a:pt x="49" y="67"/>
                </a:cubicBezTo>
                <a:cubicBezTo>
                  <a:pt x="39" y="67"/>
                  <a:pt x="29" y="62"/>
                  <a:pt x="24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49"/>
                  <a:pt x="21" y="45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8"/>
                  <a:pt x="21" y="8"/>
                  <a:pt x="21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0"/>
                  <a:pt x="76" y="40"/>
                  <a:pt x="76" y="40"/>
                </a:cubicBezTo>
                <a:close/>
                <a:moveTo>
                  <a:pt x="91" y="37"/>
                </a:moveTo>
                <a:cubicBezTo>
                  <a:pt x="91" y="37"/>
                  <a:pt x="91" y="37"/>
                  <a:pt x="91" y="37"/>
                </a:cubicBezTo>
                <a:cubicBezTo>
                  <a:pt x="91" y="41"/>
                  <a:pt x="89" y="44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5" y="48"/>
                  <a:pt x="84" y="49"/>
                  <a:pt x="83" y="50"/>
                </a:cubicBezTo>
                <a:cubicBezTo>
                  <a:pt x="84" y="47"/>
                  <a:pt x="84" y="44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0"/>
                  <a:pt x="84" y="20"/>
                  <a:pt x="84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37"/>
                  <a:pt x="91" y="37"/>
                  <a:pt x="91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_35"/>
          <p:cNvSpPr>
            <a:spLocks noChangeArrowheads="1"/>
          </p:cNvSpPr>
          <p:nvPr/>
        </p:nvSpPr>
        <p:spPr bwMode="auto">
          <a:xfrm>
            <a:off x="932483" y="3395082"/>
            <a:ext cx="1079952" cy="33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STEP 01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_36"/>
          <p:cNvSpPr>
            <a:spLocks noChangeArrowheads="1"/>
          </p:cNvSpPr>
          <p:nvPr/>
        </p:nvSpPr>
        <p:spPr bwMode="auto">
          <a:xfrm>
            <a:off x="3034045" y="3395082"/>
            <a:ext cx="1079952" cy="33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STEP 02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_37"/>
          <p:cNvSpPr>
            <a:spLocks noChangeArrowheads="1"/>
          </p:cNvSpPr>
          <p:nvPr/>
        </p:nvSpPr>
        <p:spPr bwMode="auto">
          <a:xfrm>
            <a:off x="4897700" y="3395082"/>
            <a:ext cx="1079952" cy="33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STEP 03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_38"/>
          <p:cNvSpPr>
            <a:spLocks noChangeArrowheads="1"/>
          </p:cNvSpPr>
          <p:nvPr/>
        </p:nvSpPr>
        <p:spPr bwMode="auto">
          <a:xfrm>
            <a:off x="6758936" y="3395082"/>
            <a:ext cx="1079952" cy="33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STEP 04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_39"/>
          <p:cNvSpPr>
            <a:spLocks noChangeArrowheads="1"/>
          </p:cNvSpPr>
          <p:nvPr/>
        </p:nvSpPr>
        <p:spPr bwMode="auto">
          <a:xfrm>
            <a:off x="8622590" y="3395082"/>
            <a:ext cx="1079952" cy="33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STEP 05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_40"/>
          <p:cNvSpPr>
            <a:spLocks noChangeArrowheads="1"/>
          </p:cNvSpPr>
          <p:nvPr/>
        </p:nvSpPr>
        <p:spPr bwMode="auto">
          <a:xfrm>
            <a:off x="10488660" y="3395082"/>
            <a:ext cx="1079952" cy="33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STEP 06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549836" y="1487264"/>
            <a:ext cx="2289945" cy="1349335"/>
            <a:chOff x="1497427" y="4213143"/>
            <a:chExt cx="1815440" cy="1069737"/>
          </a:xfrm>
        </p:grpSpPr>
        <p:sp>
          <p:nvSpPr>
            <p:cNvPr id="38" name="矩形 37"/>
            <p:cNvSpPr/>
            <p:nvPr/>
          </p:nvSpPr>
          <p:spPr>
            <a:xfrm>
              <a:off x="1497427" y="4594795"/>
              <a:ext cx="1815440" cy="68808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点击输入简要文本内容，文字内容需概况精炼的说明该分项内容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680258" y="4213143"/>
              <a:ext cx="1449776" cy="3367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标题文字添加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728728" y="1487264"/>
            <a:ext cx="2289945" cy="1349335"/>
            <a:chOff x="1497427" y="4213143"/>
            <a:chExt cx="1815440" cy="1069737"/>
          </a:xfrm>
        </p:grpSpPr>
        <p:sp>
          <p:nvSpPr>
            <p:cNvPr id="41" name="矩形 40"/>
            <p:cNvSpPr/>
            <p:nvPr/>
          </p:nvSpPr>
          <p:spPr>
            <a:xfrm>
              <a:off x="1497427" y="4594795"/>
              <a:ext cx="1815440" cy="68808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点击输入简要文本内容，文字内容需概况精炼的说明该分项内容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680258" y="4213143"/>
              <a:ext cx="1449776" cy="3367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标题文字添加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794837" y="1487265"/>
            <a:ext cx="2289945" cy="1349335"/>
            <a:chOff x="1497427" y="4213143"/>
            <a:chExt cx="1815440" cy="1069737"/>
          </a:xfrm>
        </p:grpSpPr>
        <p:sp>
          <p:nvSpPr>
            <p:cNvPr id="44" name="矩形 43"/>
            <p:cNvSpPr/>
            <p:nvPr/>
          </p:nvSpPr>
          <p:spPr>
            <a:xfrm>
              <a:off x="1497427" y="4594795"/>
              <a:ext cx="1815440" cy="68808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lvl="0" algn="ctr" defTabSz="914400">
                <a:lnSpc>
                  <a:spcPct val="120000"/>
                </a:lnSpc>
                <a:defRPr/>
              </a:pPr>
              <a:r>
                <a:rPr lang="zh-CN" alt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点击输入简要文本内容，文字内容需概况精炼的说明该分项内容</a:t>
              </a:r>
              <a:r>
                <a:rPr lang="en-US" altLang="zh-CN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680258" y="4213143"/>
              <a:ext cx="1449776" cy="3367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标题文字添加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86500" y="4255864"/>
            <a:ext cx="2289945" cy="1349335"/>
            <a:chOff x="1497427" y="4213143"/>
            <a:chExt cx="1815440" cy="1069737"/>
          </a:xfrm>
        </p:grpSpPr>
        <p:sp>
          <p:nvSpPr>
            <p:cNvPr id="47" name="矩形 46"/>
            <p:cNvSpPr/>
            <p:nvPr/>
          </p:nvSpPr>
          <p:spPr>
            <a:xfrm>
              <a:off x="1497427" y="4594795"/>
              <a:ext cx="1815440" cy="68808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点击输入简要文本内容，文字内容需概况精炼的说明该分项内容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680258" y="4213143"/>
              <a:ext cx="1449776" cy="3367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标题文字添加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763723" y="4255864"/>
            <a:ext cx="2289945" cy="1349335"/>
            <a:chOff x="1497427" y="4213143"/>
            <a:chExt cx="1815440" cy="1069737"/>
          </a:xfrm>
        </p:grpSpPr>
        <p:sp>
          <p:nvSpPr>
            <p:cNvPr id="50" name="矩形 49"/>
            <p:cNvSpPr/>
            <p:nvPr/>
          </p:nvSpPr>
          <p:spPr>
            <a:xfrm>
              <a:off x="1497427" y="4594795"/>
              <a:ext cx="1815440" cy="68808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点击输入简要文本内容，文字内容需概况精炼的说明该分项内容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680258" y="4213143"/>
              <a:ext cx="1449776" cy="3367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标题文字添加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482637" y="4255864"/>
            <a:ext cx="2289945" cy="1349335"/>
            <a:chOff x="1497427" y="4213143"/>
            <a:chExt cx="1815440" cy="1069737"/>
          </a:xfrm>
        </p:grpSpPr>
        <p:sp>
          <p:nvSpPr>
            <p:cNvPr id="53" name="矩形 52"/>
            <p:cNvSpPr/>
            <p:nvPr/>
          </p:nvSpPr>
          <p:spPr>
            <a:xfrm>
              <a:off x="1497427" y="4594795"/>
              <a:ext cx="1815440" cy="68808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点击输入简要文本内容，文字内容需概况精炼的说明该分项内容</a:t>
              </a: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680258" y="4213143"/>
              <a:ext cx="1449776" cy="3367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635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标题文字添加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任意多边形 54"/>
          <p:cNvSpPr/>
          <p:nvPr/>
        </p:nvSpPr>
        <p:spPr>
          <a:xfrm flipV="1">
            <a:off x="2747821" y="539841"/>
            <a:ext cx="2076" cy="9183"/>
          </a:xfrm>
          <a:custGeom>
            <a:avLst/>
            <a:gdLst>
              <a:gd name="connsiteX0" fmla="*/ 0 w 2076"/>
              <a:gd name="connsiteY0" fmla="*/ 9183 h 9183"/>
              <a:gd name="connsiteX1" fmla="*/ 2076 w 2076"/>
              <a:gd name="connsiteY1" fmla="*/ 6028 h 9183"/>
              <a:gd name="connsiteX2" fmla="*/ 1225 w 2076"/>
              <a:gd name="connsiteY2" fmla="*/ 0 h 9183"/>
              <a:gd name="connsiteX3" fmla="*/ 0 w 2076"/>
              <a:gd name="connsiteY3" fmla="*/ 9183 h 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" h="9183">
                <a:moveTo>
                  <a:pt x="0" y="9183"/>
                </a:moveTo>
                <a:lnTo>
                  <a:pt x="2076" y="6028"/>
                </a:lnTo>
                <a:lnTo>
                  <a:pt x="1225" y="0"/>
                </a:lnTo>
                <a:lnTo>
                  <a:pt x="0" y="91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 flipV="1">
            <a:off x="2747631" y="549023"/>
            <a:ext cx="2266" cy="10024"/>
          </a:xfrm>
          <a:custGeom>
            <a:avLst/>
            <a:gdLst>
              <a:gd name="connsiteX0" fmla="*/ 1415 w 2266"/>
              <a:gd name="connsiteY0" fmla="*/ 10024 h 10024"/>
              <a:gd name="connsiteX1" fmla="*/ 2266 w 2266"/>
              <a:gd name="connsiteY1" fmla="*/ 3645 h 10024"/>
              <a:gd name="connsiteX2" fmla="*/ 0 w 2266"/>
              <a:gd name="connsiteY2" fmla="*/ 0 h 10024"/>
              <a:gd name="connsiteX3" fmla="*/ 1415 w 2266"/>
              <a:gd name="connsiteY3" fmla="*/ 10024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" h="10024">
                <a:moveTo>
                  <a:pt x="1415" y="10024"/>
                </a:moveTo>
                <a:lnTo>
                  <a:pt x="2266" y="3645"/>
                </a:lnTo>
                <a:lnTo>
                  <a:pt x="0" y="0"/>
                </a:lnTo>
                <a:lnTo>
                  <a:pt x="1415" y="100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317264" y="275369"/>
            <a:ext cx="4240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40002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单击此处添加标题文本</a:t>
            </a:r>
            <a:endParaRPr lang="zh-CN" altLang="en-US" sz="3200" dirty="0">
              <a:solidFill>
                <a:srgbClr val="F40002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388805" y="176355"/>
            <a:ext cx="928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40002"/>
                </a:solidFill>
                <a:latin typeface="07NikumaruFont" panose="02000900000000000000" pitchFamily="50" charset="-128"/>
                <a:ea typeface="07NikumaruFont" panose="02000900000000000000" pitchFamily="50" charset="-128"/>
              </a:rPr>
              <a:t>02</a:t>
            </a:r>
            <a:endParaRPr lang="zh-CN" altLang="en-US" sz="4400" dirty="0">
              <a:solidFill>
                <a:srgbClr val="F40002"/>
              </a:solidFill>
              <a:latin typeface="07NikumaruFont" panose="02000900000000000000" pitchFamily="50" charset="-128"/>
              <a:ea typeface="07NikumaruFont" panose="02000900000000000000" pitchFamily="5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968230" y="3394967"/>
            <a:ext cx="2441575" cy="2035175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68230" y="2863155"/>
            <a:ext cx="2441575" cy="538162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7" descr="#clear#"/>
          <p:cNvSpPr txBox="1">
            <a:spLocks noChangeArrowheads="1"/>
          </p:cNvSpPr>
          <p:nvPr/>
        </p:nvSpPr>
        <p:spPr bwMode="auto">
          <a:xfrm>
            <a:off x="1018966" y="2885697"/>
            <a:ext cx="239083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 descr="#clear#"/>
          <p:cNvSpPr>
            <a:spLocks noChangeArrowheads="1"/>
          </p:cNvSpPr>
          <p:nvPr/>
        </p:nvSpPr>
        <p:spPr bwMode="auto">
          <a:xfrm>
            <a:off x="1155876" y="3613532"/>
            <a:ext cx="2066282" cy="118532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619355" y="3394967"/>
            <a:ext cx="2441575" cy="2035175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619355" y="2863155"/>
            <a:ext cx="2447925" cy="538162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 descr="#clear#"/>
          <p:cNvSpPr txBox="1">
            <a:spLocks noChangeArrowheads="1"/>
          </p:cNvSpPr>
          <p:nvPr/>
        </p:nvSpPr>
        <p:spPr bwMode="auto">
          <a:xfrm>
            <a:off x="3670081" y="2885697"/>
            <a:ext cx="239084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 descr="#clear#"/>
          <p:cNvSpPr>
            <a:spLocks noChangeArrowheads="1"/>
          </p:cNvSpPr>
          <p:nvPr/>
        </p:nvSpPr>
        <p:spPr bwMode="auto">
          <a:xfrm>
            <a:off x="3806962" y="3613532"/>
            <a:ext cx="2065848" cy="118532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286355" y="3394967"/>
            <a:ext cx="2439988" cy="2035175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272068" y="2863155"/>
            <a:ext cx="2454275" cy="538162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7" descr="#clear#"/>
          <p:cNvSpPr txBox="1">
            <a:spLocks noChangeArrowheads="1"/>
          </p:cNvSpPr>
          <p:nvPr/>
        </p:nvSpPr>
        <p:spPr bwMode="auto">
          <a:xfrm>
            <a:off x="6322783" y="2885697"/>
            <a:ext cx="240356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 descr="#clear#"/>
          <p:cNvSpPr>
            <a:spLocks noChangeArrowheads="1"/>
          </p:cNvSpPr>
          <p:nvPr/>
        </p:nvSpPr>
        <p:spPr bwMode="auto">
          <a:xfrm>
            <a:off x="6466498" y="3613532"/>
            <a:ext cx="2065416" cy="118532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951768" y="3394967"/>
            <a:ext cx="2439987" cy="2035175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8937480" y="2863155"/>
            <a:ext cx="2454275" cy="538162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7" descr="#clear#"/>
          <p:cNvSpPr txBox="1">
            <a:spLocks noChangeArrowheads="1"/>
          </p:cNvSpPr>
          <p:nvPr/>
        </p:nvSpPr>
        <p:spPr bwMode="auto">
          <a:xfrm>
            <a:off x="9001918" y="2885697"/>
            <a:ext cx="238983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 descr="#clear#"/>
          <p:cNvSpPr>
            <a:spLocks noChangeArrowheads="1"/>
          </p:cNvSpPr>
          <p:nvPr/>
        </p:nvSpPr>
        <p:spPr bwMode="auto">
          <a:xfrm>
            <a:off x="9138771" y="3613532"/>
            <a:ext cx="2065417" cy="118532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此处添加详细文本描述，建议与标题相关并符合整体语言风格，语言描述尽量简洁生动。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273"/>
          <p:cNvSpPr>
            <a:spLocks noEditPoints="1"/>
          </p:cNvSpPr>
          <p:nvPr/>
        </p:nvSpPr>
        <p:spPr bwMode="auto">
          <a:xfrm>
            <a:off x="1645164" y="1792994"/>
            <a:ext cx="1349338" cy="952258"/>
          </a:xfrm>
          <a:custGeom>
            <a:avLst/>
            <a:gdLst>
              <a:gd name="T0" fmla="*/ 213 w 367"/>
              <a:gd name="T1" fmla="*/ 91 h 259"/>
              <a:gd name="T2" fmla="*/ 259 w 367"/>
              <a:gd name="T3" fmla="*/ 55 h 259"/>
              <a:gd name="T4" fmla="*/ 201 w 367"/>
              <a:gd name="T5" fmla="*/ 55 h 259"/>
              <a:gd name="T6" fmla="*/ 182 w 367"/>
              <a:gd name="T7" fmla="*/ 0 h 259"/>
              <a:gd name="T8" fmla="*/ 163 w 367"/>
              <a:gd name="T9" fmla="*/ 55 h 259"/>
              <a:gd name="T10" fmla="*/ 106 w 367"/>
              <a:gd name="T11" fmla="*/ 55 h 259"/>
              <a:gd name="T12" fmla="*/ 151 w 367"/>
              <a:gd name="T13" fmla="*/ 91 h 259"/>
              <a:gd name="T14" fmla="*/ 137 w 367"/>
              <a:gd name="T15" fmla="*/ 146 h 259"/>
              <a:gd name="T16" fmla="*/ 182 w 367"/>
              <a:gd name="T17" fmla="*/ 113 h 259"/>
              <a:gd name="T18" fmla="*/ 230 w 367"/>
              <a:gd name="T19" fmla="*/ 144 h 259"/>
              <a:gd name="T20" fmla="*/ 213 w 367"/>
              <a:gd name="T21" fmla="*/ 91 h 259"/>
              <a:gd name="T22" fmla="*/ 53 w 367"/>
              <a:gd name="T23" fmla="*/ 122 h 259"/>
              <a:gd name="T24" fmla="*/ 39 w 367"/>
              <a:gd name="T25" fmla="*/ 93 h 259"/>
              <a:gd name="T26" fmla="*/ 31 w 367"/>
              <a:gd name="T27" fmla="*/ 125 h 259"/>
              <a:gd name="T28" fmla="*/ 0 w 367"/>
              <a:gd name="T29" fmla="*/ 127 h 259"/>
              <a:gd name="T30" fmla="*/ 27 w 367"/>
              <a:gd name="T31" fmla="*/ 144 h 259"/>
              <a:gd name="T32" fmla="*/ 20 w 367"/>
              <a:gd name="T33" fmla="*/ 175 h 259"/>
              <a:gd name="T34" fmla="*/ 43 w 367"/>
              <a:gd name="T35" fmla="*/ 156 h 259"/>
              <a:gd name="T36" fmla="*/ 72 w 367"/>
              <a:gd name="T37" fmla="*/ 173 h 259"/>
              <a:gd name="T38" fmla="*/ 60 w 367"/>
              <a:gd name="T39" fmla="*/ 141 h 259"/>
              <a:gd name="T40" fmla="*/ 84 w 367"/>
              <a:gd name="T41" fmla="*/ 122 h 259"/>
              <a:gd name="T42" fmla="*/ 53 w 367"/>
              <a:gd name="T43" fmla="*/ 122 h 259"/>
              <a:gd name="T44" fmla="*/ 367 w 367"/>
              <a:gd name="T45" fmla="*/ 127 h 259"/>
              <a:gd name="T46" fmla="*/ 333 w 367"/>
              <a:gd name="T47" fmla="*/ 125 h 259"/>
              <a:gd name="T48" fmla="*/ 326 w 367"/>
              <a:gd name="T49" fmla="*/ 93 h 259"/>
              <a:gd name="T50" fmla="*/ 314 w 367"/>
              <a:gd name="T51" fmla="*/ 122 h 259"/>
              <a:gd name="T52" fmla="*/ 280 w 367"/>
              <a:gd name="T53" fmla="*/ 122 h 259"/>
              <a:gd name="T54" fmla="*/ 304 w 367"/>
              <a:gd name="T55" fmla="*/ 141 h 259"/>
              <a:gd name="T56" fmla="*/ 295 w 367"/>
              <a:gd name="T57" fmla="*/ 173 h 259"/>
              <a:gd name="T58" fmla="*/ 321 w 367"/>
              <a:gd name="T59" fmla="*/ 156 h 259"/>
              <a:gd name="T60" fmla="*/ 347 w 367"/>
              <a:gd name="T61" fmla="*/ 175 h 259"/>
              <a:gd name="T62" fmla="*/ 340 w 367"/>
              <a:gd name="T63" fmla="*/ 144 h 259"/>
              <a:gd name="T64" fmla="*/ 367 w 367"/>
              <a:gd name="T65" fmla="*/ 127 h 259"/>
              <a:gd name="T66" fmla="*/ 142 w 367"/>
              <a:gd name="T67" fmla="*/ 175 h 259"/>
              <a:gd name="T68" fmla="*/ 122 w 367"/>
              <a:gd name="T69" fmla="*/ 199 h 259"/>
              <a:gd name="T70" fmla="*/ 91 w 367"/>
              <a:gd name="T71" fmla="*/ 189 h 259"/>
              <a:gd name="T72" fmla="*/ 108 w 367"/>
              <a:gd name="T73" fmla="*/ 216 h 259"/>
              <a:gd name="T74" fmla="*/ 89 w 367"/>
              <a:gd name="T75" fmla="*/ 240 h 259"/>
              <a:gd name="T76" fmla="*/ 120 w 367"/>
              <a:gd name="T77" fmla="*/ 233 h 259"/>
              <a:gd name="T78" fmla="*/ 139 w 367"/>
              <a:gd name="T79" fmla="*/ 259 h 259"/>
              <a:gd name="T80" fmla="*/ 142 w 367"/>
              <a:gd name="T81" fmla="*/ 228 h 259"/>
              <a:gd name="T82" fmla="*/ 170 w 367"/>
              <a:gd name="T83" fmla="*/ 218 h 259"/>
              <a:gd name="T84" fmla="*/ 142 w 367"/>
              <a:gd name="T85" fmla="*/ 206 h 259"/>
              <a:gd name="T86" fmla="*/ 142 w 367"/>
              <a:gd name="T87" fmla="*/ 175 h 259"/>
              <a:gd name="T88" fmla="*/ 271 w 367"/>
              <a:gd name="T89" fmla="*/ 189 h 259"/>
              <a:gd name="T90" fmla="*/ 242 w 367"/>
              <a:gd name="T91" fmla="*/ 199 h 259"/>
              <a:gd name="T92" fmla="*/ 221 w 367"/>
              <a:gd name="T93" fmla="*/ 175 h 259"/>
              <a:gd name="T94" fmla="*/ 221 w 367"/>
              <a:gd name="T95" fmla="*/ 206 h 259"/>
              <a:gd name="T96" fmla="*/ 192 w 367"/>
              <a:gd name="T97" fmla="*/ 218 h 259"/>
              <a:gd name="T98" fmla="*/ 223 w 367"/>
              <a:gd name="T99" fmla="*/ 228 h 259"/>
              <a:gd name="T100" fmla="*/ 225 w 367"/>
              <a:gd name="T101" fmla="*/ 259 h 259"/>
              <a:gd name="T102" fmla="*/ 242 w 367"/>
              <a:gd name="T103" fmla="*/ 233 h 259"/>
              <a:gd name="T104" fmla="*/ 273 w 367"/>
              <a:gd name="T105" fmla="*/ 240 h 259"/>
              <a:gd name="T106" fmla="*/ 254 w 367"/>
              <a:gd name="T107" fmla="*/ 216 h 259"/>
              <a:gd name="T108" fmla="*/ 271 w 367"/>
              <a:gd name="T109" fmla="*/ 18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7" h="259">
                <a:moveTo>
                  <a:pt x="213" y="91"/>
                </a:moveTo>
                <a:lnTo>
                  <a:pt x="259" y="55"/>
                </a:lnTo>
                <a:lnTo>
                  <a:pt x="201" y="55"/>
                </a:lnTo>
                <a:lnTo>
                  <a:pt x="182" y="0"/>
                </a:lnTo>
                <a:lnTo>
                  <a:pt x="163" y="55"/>
                </a:lnTo>
                <a:lnTo>
                  <a:pt x="106" y="55"/>
                </a:lnTo>
                <a:lnTo>
                  <a:pt x="151" y="91"/>
                </a:lnTo>
                <a:lnTo>
                  <a:pt x="137" y="146"/>
                </a:lnTo>
                <a:lnTo>
                  <a:pt x="182" y="113"/>
                </a:lnTo>
                <a:lnTo>
                  <a:pt x="230" y="144"/>
                </a:lnTo>
                <a:lnTo>
                  <a:pt x="213" y="91"/>
                </a:lnTo>
                <a:close/>
                <a:moveTo>
                  <a:pt x="53" y="122"/>
                </a:moveTo>
                <a:lnTo>
                  <a:pt x="39" y="93"/>
                </a:lnTo>
                <a:lnTo>
                  <a:pt x="31" y="125"/>
                </a:lnTo>
                <a:lnTo>
                  <a:pt x="0" y="127"/>
                </a:lnTo>
                <a:lnTo>
                  <a:pt x="27" y="144"/>
                </a:lnTo>
                <a:lnTo>
                  <a:pt x="20" y="175"/>
                </a:lnTo>
                <a:lnTo>
                  <a:pt x="43" y="156"/>
                </a:lnTo>
                <a:lnTo>
                  <a:pt x="72" y="173"/>
                </a:lnTo>
                <a:lnTo>
                  <a:pt x="60" y="141"/>
                </a:lnTo>
                <a:lnTo>
                  <a:pt x="84" y="122"/>
                </a:lnTo>
                <a:lnTo>
                  <a:pt x="53" y="122"/>
                </a:lnTo>
                <a:close/>
                <a:moveTo>
                  <a:pt x="367" y="127"/>
                </a:moveTo>
                <a:lnTo>
                  <a:pt x="333" y="125"/>
                </a:lnTo>
                <a:lnTo>
                  <a:pt x="326" y="93"/>
                </a:lnTo>
                <a:lnTo>
                  <a:pt x="314" y="122"/>
                </a:lnTo>
                <a:lnTo>
                  <a:pt x="280" y="122"/>
                </a:lnTo>
                <a:lnTo>
                  <a:pt x="304" y="141"/>
                </a:lnTo>
                <a:lnTo>
                  <a:pt x="295" y="173"/>
                </a:lnTo>
                <a:lnTo>
                  <a:pt x="321" y="156"/>
                </a:lnTo>
                <a:lnTo>
                  <a:pt x="347" y="175"/>
                </a:lnTo>
                <a:lnTo>
                  <a:pt x="340" y="144"/>
                </a:lnTo>
                <a:lnTo>
                  <a:pt x="367" y="127"/>
                </a:lnTo>
                <a:close/>
                <a:moveTo>
                  <a:pt x="142" y="175"/>
                </a:moveTo>
                <a:lnTo>
                  <a:pt x="122" y="199"/>
                </a:lnTo>
                <a:lnTo>
                  <a:pt x="91" y="189"/>
                </a:lnTo>
                <a:lnTo>
                  <a:pt x="108" y="216"/>
                </a:lnTo>
                <a:lnTo>
                  <a:pt x="89" y="240"/>
                </a:lnTo>
                <a:lnTo>
                  <a:pt x="120" y="233"/>
                </a:lnTo>
                <a:lnTo>
                  <a:pt x="139" y="259"/>
                </a:lnTo>
                <a:lnTo>
                  <a:pt x="142" y="228"/>
                </a:lnTo>
                <a:lnTo>
                  <a:pt x="170" y="218"/>
                </a:lnTo>
                <a:lnTo>
                  <a:pt x="142" y="206"/>
                </a:lnTo>
                <a:lnTo>
                  <a:pt x="142" y="175"/>
                </a:lnTo>
                <a:close/>
                <a:moveTo>
                  <a:pt x="271" y="189"/>
                </a:moveTo>
                <a:lnTo>
                  <a:pt x="242" y="199"/>
                </a:lnTo>
                <a:lnTo>
                  <a:pt x="221" y="175"/>
                </a:lnTo>
                <a:lnTo>
                  <a:pt x="221" y="206"/>
                </a:lnTo>
                <a:lnTo>
                  <a:pt x="192" y="218"/>
                </a:lnTo>
                <a:lnTo>
                  <a:pt x="223" y="228"/>
                </a:lnTo>
                <a:lnTo>
                  <a:pt x="225" y="259"/>
                </a:lnTo>
                <a:lnTo>
                  <a:pt x="242" y="233"/>
                </a:lnTo>
                <a:lnTo>
                  <a:pt x="273" y="240"/>
                </a:lnTo>
                <a:lnTo>
                  <a:pt x="254" y="216"/>
                </a:lnTo>
                <a:lnTo>
                  <a:pt x="271" y="18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Freeform 273"/>
          <p:cNvSpPr>
            <a:spLocks noEditPoints="1"/>
          </p:cNvSpPr>
          <p:nvPr/>
        </p:nvSpPr>
        <p:spPr bwMode="auto">
          <a:xfrm>
            <a:off x="4165217" y="1792994"/>
            <a:ext cx="1349338" cy="952258"/>
          </a:xfrm>
          <a:custGeom>
            <a:avLst/>
            <a:gdLst>
              <a:gd name="T0" fmla="*/ 213 w 367"/>
              <a:gd name="T1" fmla="*/ 91 h 259"/>
              <a:gd name="T2" fmla="*/ 259 w 367"/>
              <a:gd name="T3" fmla="*/ 55 h 259"/>
              <a:gd name="T4" fmla="*/ 201 w 367"/>
              <a:gd name="T5" fmla="*/ 55 h 259"/>
              <a:gd name="T6" fmla="*/ 182 w 367"/>
              <a:gd name="T7" fmla="*/ 0 h 259"/>
              <a:gd name="T8" fmla="*/ 163 w 367"/>
              <a:gd name="T9" fmla="*/ 55 h 259"/>
              <a:gd name="T10" fmla="*/ 106 w 367"/>
              <a:gd name="T11" fmla="*/ 55 h 259"/>
              <a:gd name="T12" fmla="*/ 151 w 367"/>
              <a:gd name="T13" fmla="*/ 91 h 259"/>
              <a:gd name="T14" fmla="*/ 137 w 367"/>
              <a:gd name="T15" fmla="*/ 146 h 259"/>
              <a:gd name="T16" fmla="*/ 182 w 367"/>
              <a:gd name="T17" fmla="*/ 113 h 259"/>
              <a:gd name="T18" fmla="*/ 230 w 367"/>
              <a:gd name="T19" fmla="*/ 144 h 259"/>
              <a:gd name="T20" fmla="*/ 213 w 367"/>
              <a:gd name="T21" fmla="*/ 91 h 259"/>
              <a:gd name="T22" fmla="*/ 53 w 367"/>
              <a:gd name="T23" fmla="*/ 122 h 259"/>
              <a:gd name="T24" fmla="*/ 39 w 367"/>
              <a:gd name="T25" fmla="*/ 93 h 259"/>
              <a:gd name="T26" fmla="*/ 31 w 367"/>
              <a:gd name="T27" fmla="*/ 125 h 259"/>
              <a:gd name="T28" fmla="*/ 0 w 367"/>
              <a:gd name="T29" fmla="*/ 127 h 259"/>
              <a:gd name="T30" fmla="*/ 27 w 367"/>
              <a:gd name="T31" fmla="*/ 144 h 259"/>
              <a:gd name="T32" fmla="*/ 20 w 367"/>
              <a:gd name="T33" fmla="*/ 175 h 259"/>
              <a:gd name="T34" fmla="*/ 43 w 367"/>
              <a:gd name="T35" fmla="*/ 156 h 259"/>
              <a:gd name="T36" fmla="*/ 72 w 367"/>
              <a:gd name="T37" fmla="*/ 173 h 259"/>
              <a:gd name="T38" fmla="*/ 60 w 367"/>
              <a:gd name="T39" fmla="*/ 141 h 259"/>
              <a:gd name="T40" fmla="*/ 84 w 367"/>
              <a:gd name="T41" fmla="*/ 122 h 259"/>
              <a:gd name="T42" fmla="*/ 53 w 367"/>
              <a:gd name="T43" fmla="*/ 122 h 259"/>
              <a:gd name="T44" fmla="*/ 367 w 367"/>
              <a:gd name="T45" fmla="*/ 127 h 259"/>
              <a:gd name="T46" fmla="*/ 333 w 367"/>
              <a:gd name="T47" fmla="*/ 125 h 259"/>
              <a:gd name="T48" fmla="*/ 326 w 367"/>
              <a:gd name="T49" fmla="*/ 93 h 259"/>
              <a:gd name="T50" fmla="*/ 314 w 367"/>
              <a:gd name="T51" fmla="*/ 122 h 259"/>
              <a:gd name="T52" fmla="*/ 280 w 367"/>
              <a:gd name="T53" fmla="*/ 122 h 259"/>
              <a:gd name="T54" fmla="*/ 304 w 367"/>
              <a:gd name="T55" fmla="*/ 141 h 259"/>
              <a:gd name="T56" fmla="*/ 295 w 367"/>
              <a:gd name="T57" fmla="*/ 173 h 259"/>
              <a:gd name="T58" fmla="*/ 321 w 367"/>
              <a:gd name="T59" fmla="*/ 156 h 259"/>
              <a:gd name="T60" fmla="*/ 347 w 367"/>
              <a:gd name="T61" fmla="*/ 175 h 259"/>
              <a:gd name="T62" fmla="*/ 340 w 367"/>
              <a:gd name="T63" fmla="*/ 144 h 259"/>
              <a:gd name="T64" fmla="*/ 367 w 367"/>
              <a:gd name="T65" fmla="*/ 127 h 259"/>
              <a:gd name="T66" fmla="*/ 142 w 367"/>
              <a:gd name="T67" fmla="*/ 175 h 259"/>
              <a:gd name="T68" fmla="*/ 122 w 367"/>
              <a:gd name="T69" fmla="*/ 199 h 259"/>
              <a:gd name="T70" fmla="*/ 91 w 367"/>
              <a:gd name="T71" fmla="*/ 189 h 259"/>
              <a:gd name="T72" fmla="*/ 108 w 367"/>
              <a:gd name="T73" fmla="*/ 216 h 259"/>
              <a:gd name="T74" fmla="*/ 89 w 367"/>
              <a:gd name="T75" fmla="*/ 240 h 259"/>
              <a:gd name="T76" fmla="*/ 120 w 367"/>
              <a:gd name="T77" fmla="*/ 233 h 259"/>
              <a:gd name="T78" fmla="*/ 139 w 367"/>
              <a:gd name="T79" fmla="*/ 259 h 259"/>
              <a:gd name="T80" fmla="*/ 142 w 367"/>
              <a:gd name="T81" fmla="*/ 228 h 259"/>
              <a:gd name="T82" fmla="*/ 170 w 367"/>
              <a:gd name="T83" fmla="*/ 218 h 259"/>
              <a:gd name="T84" fmla="*/ 142 w 367"/>
              <a:gd name="T85" fmla="*/ 206 h 259"/>
              <a:gd name="T86" fmla="*/ 142 w 367"/>
              <a:gd name="T87" fmla="*/ 175 h 259"/>
              <a:gd name="T88" fmla="*/ 271 w 367"/>
              <a:gd name="T89" fmla="*/ 189 h 259"/>
              <a:gd name="T90" fmla="*/ 242 w 367"/>
              <a:gd name="T91" fmla="*/ 199 h 259"/>
              <a:gd name="T92" fmla="*/ 221 w 367"/>
              <a:gd name="T93" fmla="*/ 175 h 259"/>
              <a:gd name="T94" fmla="*/ 221 w 367"/>
              <a:gd name="T95" fmla="*/ 206 h 259"/>
              <a:gd name="T96" fmla="*/ 192 w 367"/>
              <a:gd name="T97" fmla="*/ 218 h 259"/>
              <a:gd name="T98" fmla="*/ 223 w 367"/>
              <a:gd name="T99" fmla="*/ 228 h 259"/>
              <a:gd name="T100" fmla="*/ 225 w 367"/>
              <a:gd name="T101" fmla="*/ 259 h 259"/>
              <a:gd name="T102" fmla="*/ 242 w 367"/>
              <a:gd name="T103" fmla="*/ 233 h 259"/>
              <a:gd name="T104" fmla="*/ 273 w 367"/>
              <a:gd name="T105" fmla="*/ 240 h 259"/>
              <a:gd name="T106" fmla="*/ 254 w 367"/>
              <a:gd name="T107" fmla="*/ 216 h 259"/>
              <a:gd name="T108" fmla="*/ 271 w 367"/>
              <a:gd name="T109" fmla="*/ 18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7" h="259">
                <a:moveTo>
                  <a:pt x="213" y="91"/>
                </a:moveTo>
                <a:lnTo>
                  <a:pt x="259" y="55"/>
                </a:lnTo>
                <a:lnTo>
                  <a:pt x="201" y="55"/>
                </a:lnTo>
                <a:lnTo>
                  <a:pt x="182" y="0"/>
                </a:lnTo>
                <a:lnTo>
                  <a:pt x="163" y="55"/>
                </a:lnTo>
                <a:lnTo>
                  <a:pt x="106" y="55"/>
                </a:lnTo>
                <a:lnTo>
                  <a:pt x="151" y="91"/>
                </a:lnTo>
                <a:lnTo>
                  <a:pt x="137" y="146"/>
                </a:lnTo>
                <a:lnTo>
                  <a:pt x="182" y="113"/>
                </a:lnTo>
                <a:lnTo>
                  <a:pt x="230" y="144"/>
                </a:lnTo>
                <a:lnTo>
                  <a:pt x="213" y="91"/>
                </a:lnTo>
                <a:close/>
                <a:moveTo>
                  <a:pt x="53" y="122"/>
                </a:moveTo>
                <a:lnTo>
                  <a:pt x="39" y="93"/>
                </a:lnTo>
                <a:lnTo>
                  <a:pt x="31" y="125"/>
                </a:lnTo>
                <a:lnTo>
                  <a:pt x="0" y="127"/>
                </a:lnTo>
                <a:lnTo>
                  <a:pt x="27" y="144"/>
                </a:lnTo>
                <a:lnTo>
                  <a:pt x="20" y="175"/>
                </a:lnTo>
                <a:lnTo>
                  <a:pt x="43" y="156"/>
                </a:lnTo>
                <a:lnTo>
                  <a:pt x="72" y="173"/>
                </a:lnTo>
                <a:lnTo>
                  <a:pt x="60" y="141"/>
                </a:lnTo>
                <a:lnTo>
                  <a:pt x="84" y="122"/>
                </a:lnTo>
                <a:lnTo>
                  <a:pt x="53" y="122"/>
                </a:lnTo>
                <a:close/>
                <a:moveTo>
                  <a:pt x="367" y="127"/>
                </a:moveTo>
                <a:lnTo>
                  <a:pt x="333" y="125"/>
                </a:lnTo>
                <a:lnTo>
                  <a:pt x="326" y="93"/>
                </a:lnTo>
                <a:lnTo>
                  <a:pt x="314" y="122"/>
                </a:lnTo>
                <a:lnTo>
                  <a:pt x="280" y="122"/>
                </a:lnTo>
                <a:lnTo>
                  <a:pt x="304" y="141"/>
                </a:lnTo>
                <a:lnTo>
                  <a:pt x="295" y="173"/>
                </a:lnTo>
                <a:lnTo>
                  <a:pt x="321" y="156"/>
                </a:lnTo>
                <a:lnTo>
                  <a:pt x="347" y="175"/>
                </a:lnTo>
                <a:lnTo>
                  <a:pt x="340" y="144"/>
                </a:lnTo>
                <a:lnTo>
                  <a:pt x="367" y="127"/>
                </a:lnTo>
                <a:close/>
                <a:moveTo>
                  <a:pt x="142" y="175"/>
                </a:moveTo>
                <a:lnTo>
                  <a:pt x="122" y="199"/>
                </a:lnTo>
                <a:lnTo>
                  <a:pt x="91" y="189"/>
                </a:lnTo>
                <a:lnTo>
                  <a:pt x="108" y="216"/>
                </a:lnTo>
                <a:lnTo>
                  <a:pt x="89" y="240"/>
                </a:lnTo>
                <a:lnTo>
                  <a:pt x="120" y="233"/>
                </a:lnTo>
                <a:lnTo>
                  <a:pt x="139" y="259"/>
                </a:lnTo>
                <a:lnTo>
                  <a:pt x="142" y="228"/>
                </a:lnTo>
                <a:lnTo>
                  <a:pt x="170" y="218"/>
                </a:lnTo>
                <a:lnTo>
                  <a:pt x="142" y="206"/>
                </a:lnTo>
                <a:lnTo>
                  <a:pt x="142" y="175"/>
                </a:lnTo>
                <a:close/>
                <a:moveTo>
                  <a:pt x="271" y="189"/>
                </a:moveTo>
                <a:lnTo>
                  <a:pt x="242" y="199"/>
                </a:lnTo>
                <a:lnTo>
                  <a:pt x="221" y="175"/>
                </a:lnTo>
                <a:lnTo>
                  <a:pt x="221" y="206"/>
                </a:lnTo>
                <a:lnTo>
                  <a:pt x="192" y="218"/>
                </a:lnTo>
                <a:lnTo>
                  <a:pt x="223" y="228"/>
                </a:lnTo>
                <a:lnTo>
                  <a:pt x="225" y="259"/>
                </a:lnTo>
                <a:lnTo>
                  <a:pt x="242" y="233"/>
                </a:lnTo>
                <a:lnTo>
                  <a:pt x="273" y="240"/>
                </a:lnTo>
                <a:lnTo>
                  <a:pt x="254" y="216"/>
                </a:lnTo>
                <a:lnTo>
                  <a:pt x="271" y="18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Freeform 273"/>
          <p:cNvSpPr>
            <a:spLocks noEditPoints="1"/>
          </p:cNvSpPr>
          <p:nvPr/>
        </p:nvSpPr>
        <p:spPr bwMode="auto">
          <a:xfrm>
            <a:off x="6776901" y="1792994"/>
            <a:ext cx="1349338" cy="952258"/>
          </a:xfrm>
          <a:custGeom>
            <a:avLst/>
            <a:gdLst>
              <a:gd name="T0" fmla="*/ 213 w 367"/>
              <a:gd name="T1" fmla="*/ 91 h 259"/>
              <a:gd name="T2" fmla="*/ 259 w 367"/>
              <a:gd name="T3" fmla="*/ 55 h 259"/>
              <a:gd name="T4" fmla="*/ 201 w 367"/>
              <a:gd name="T5" fmla="*/ 55 h 259"/>
              <a:gd name="T6" fmla="*/ 182 w 367"/>
              <a:gd name="T7" fmla="*/ 0 h 259"/>
              <a:gd name="T8" fmla="*/ 163 w 367"/>
              <a:gd name="T9" fmla="*/ 55 h 259"/>
              <a:gd name="T10" fmla="*/ 106 w 367"/>
              <a:gd name="T11" fmla="*/ 55 h 259"/>
              <a:gd name="T12" fmla="*/ 151 w 367"/>
              <a:gd name="T13" fmla="*/ 91 h 259"/>
              <a:gd name="T14" fmla="*/ 137 w 367"/>
              <a:gd name="T15" fmla="*/ 146 h 259"/>
              <a:gd name="T16" fmla="*/ 182 w 367"/>
              <a:gd name="T17" fmla="*/ 113 h 259"/>
              <a:gd name="T18" fmla="*/ 230 w 367"/>
              <a:gd name="T19" fmla="*/ 144 h 259"/>
              <a:gd name="T20" fmla="*/ 213 w 367"/>
              <a:gd name="T21" fmla="*/ 91 h 259"/>
              <a:gd name="T22" fmla="*/ 53 w 367"/>
              <a:gd name="T23" fmla="*/ 122 h 259"/>
              <a:gd name="T24" fmla="*/ 39 w 367"/>
              <a:gd name="T25" fmla="*/ 93 h 259"/>
              <a:gd name="T26" fmla="*/ 31 w 367"/>
              <a:gd name="T27" fmla="*/ 125 h 259"/>
              <a:gd name="T28" fmla="*/ 0 w 367"/>
              <a:gd name="T29" fmla="*/ 127 h 259"/>
              <a:gd name="T30" fmla="*/ 27 w 367"/>
              <a:gd name="T31" fmla="*/ 144 h 259"/>
              <a:gd name="T32" fmla="*/ 20 w 367"/>
              <a:gd name="T33" fmla="*/ 175 h 259"/>
              <a:gd name="T34" fmla="*/ 43 w 367"/>
              <a:gd name="T35" fmla="*/ 156 h 259"/>
              <a:gd name="T36" fmla="*/ 72 w 367"/>
              <a:gd name="T37" fmla="*/ 173 h 259"/>
              <a:gd name="T38" fmla="*/ 60 w 367"/>
              <a:gd name="T39" fmla="*/ 141 h 259"/>
              <a:gd name="T40" fmla="*/ 84 w 367"/>
              <a:gd name="T41" fmla="*/ 122 h 259"/>
              <a:gd name="T42" fmla="*/ 53 w 367"/>
              <a:gd name="T43" fmla="*/ 122 h 259"/>
              <a:gd name="T44" fmla="*/ 367 w 367"/>
              <a:gd name="T45" fmla="*/ 127 h 259"/>
              <a:gd name="T46" fmla="*/ 333 w 367"/>
              <a:gd name="T47" fmla="*/ 125 h 259"/>
              <a:gd name="T48" fmla="*/ 326 w 367"/>
              <a:gd name="T49" fmla="*/ 93 h 259"/>
              <a:gd name="T50" fmla="*/ 314 w 367"/>
              <a:gd name="T51" fmla="*/ 122 h 259"/>
              <a:gd name="T52" fmla="*/ 280 w 367"/>
              <a:gd name="T53" fmla="*/ 122 h 259"/>
              <a:gd name="T54" fmla="*/ 304 w 367"/>
              <a:gd name="T55" fmla="*/ 141 h 259"/>
              <a:gd name="T56" fmla="*/ 295 w 367"/>
              <a:gd name="T57" fmla="*/ 173 h 259"/>
              <a:gd name="T58" fmla="*/ 321 w 367"/>
              <a:gd name="T59" fmla="*/ 156 h 259"/>
              <a:gd name="T60" fmla="*/ 347 w 367"/>
              <a:gd name="T61" fmla="*/ 175 h 259"/>
              <a:gd name="T62" fmla="*/ 340 w 367"/>
              <a:gd name="T63" fmla="*/ 144 h 259"/>
              <a:gd name="T64" fmla="*/ 367 w 367"/>
              <a:gd name="T65" fmla="*/ 127 h 259"/>
              <a:gd name="T66" fmla="*/ 142 w 367"/>
              <a:gd name="T67" fmla="*/ 175 h 259"/>
              <a:gd name="T68" fmla="*/ 122 w 367"/>
              <a:gd name="T69" fmla="*/ 199 h 259"/>
              <a:gd name="T70" fmla="*/ 91 w 367"/>
              <a:gd name="T71" fmla="*/ 189 h 259"/>
              <a:gd name="T72" fmla="*/ 108 w 367"/>
              <a:gd name="T73" fmla="*/ 216 h 259"/>
              <a:gd name="T74" fmla="*/ 89 w 367"/>
              <a:gd name="T75" fmla="*/ 240 h 259"/>
              <a:gd name="T76" fmla="*/ 120 w 367"/>
              <a:gd name="T77" fmla="*/ 233 h 259"/>
              <a:gd name="T78" fmla="*/ 139 w 367"/>
              <a:gd name="T79" fmla="*/ 259 h 259"/>
              <a:gd name="T80" fmla="*/ 142 w 367"/>
              <a:gd name="T81" fmla="*/ 228 h 259"/>
              <a:gd name="T82" fmla="*/ 170 w 367"/>
              <a:gd name="T83" fmla="*/ 218 h 259"/>
              <a:gd name="T84" fmla="*/ 142 w 367"/>
              <a:gd name="T85" fmla="*/ 206 h 259"/>
              <a:gd name="T86" fmla="*/ 142 w 367"/>
              <a:gd name="T87" fmla="*/ 175 h 259"/>
              <a:gd name="T88" fmla="*/ 271 w 367"/>
              <a:gd name="T89" fmla="*/ 189 h 259"/>
              <a:gd name="T90" fmla="*/ 242 w 367"/>
              <a:gd name="T91" fmla="*/ 199 h 259"/>
              <a:gd name="T92" fmla="*/ 221 w 367"/>
              <a:gd name="T93" fmla="*/ 175 h 259"/>
              <a:gd name="T94" fmla="*/ 221 w 367"/>
              <a:gd name="T95" fmla="*/ 206 h 259"/>
              <a:gd name="T96" fmla="*/ 192 w 367"/>
              <a:gd name="T97" fmla="*/ 218 h 259"/>
              <a:gd name="T98" fmla="*/ 223 w 367"/>
              <a:gd name="T99" fmla="*/ 228 h 259"/>
              <a:gd name="T100" fmla="*/ 225 w 367"/>
              <a:gd name="T101" fmla="*/ 259 h 259"/>
              <a:gd name="T102" fmla="*/ 242 w 367"/>
              <a:gd name="T103" fmla="*/ 233 h 259"/>
              <a:gd name="T104" fmla="*/ 273 w 367"/>
              <a:gd name="T105" fmla="*/ 240 h 259"/>
              <a:gd name="T106" fmla="*/ 254 w 367"/>
              <a:gd name="T107" fmla="*/ 216 h 259"/>
              <a:gd name="T108" fmla="*/ 271 w 367"/>
              <a:gd name="T109" fmla="*/ 18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7" h="259">
                <a:moveTo>
                  <a:pt x="213" y="91"/>
                </a:moveTo>
                <a:lnTo>
                  <a:pt x="259" y="55"/>
                </a:lnTo>
                <a:lnTo>
                  <a:pt x="201" y="55"/>
                </a:lnTo>
                <a:lnTo>
                  <a:pt x="182" y="0"/>
                </a:lnTo>
                <a:lnTo>
                  <a:pt x="163" y="55"/>
                </a:lnTo>
                <a:lnTo>
                  <a:pt x="106" y="55"/>
                </a:lnTo>
                <a:lnTo>
                  <a:pt x="151" y="91"/>
                </a:lnTo>
                <a:lnTo>
                  <a:pt x="137" y="146"/>
                </a:lnTo>
                <a:lnTo>
                  <a:pt x="182" y="113"/>
                </a:lnTo>
                <a:lnTo>
                  <a:pt x="230" y="144"/>
                </a:lnTo>
                <a:lnTo>
                  <a:pt x="213" y="91"/>
                </a:lnTo>
                <a:close/>
                <a:moveTo>
                  <a:pt x="53" y="122"/>
                </a:moveTo>
                <a:lnTo>
                  <a:pt x="39" y="93"/>
                </a:lnTo>
                <a:lnTo>
                  <a:pt x="31" y="125"/>
                </a:lnTo>
                <a:lnTo>
                  <a:pt x="0" y="127"/>
                </a:lnTo>
                <a:lnTo>
                  <a:pt x="27" y="144"/>
                </a:lnTo>
                <a:lnTo>
                  <a:pt x="20" y="175"/>
                </a:lnTo>
                <a:lnTo>
                  <a:pt x="43" y="156"/>
                </a:lnTo>
                <a:lnTo>
                  <a:pt x="72" y="173"/>
                </a:lnTo>
                <a:lnTo>
                  <a:pt x="60" y="141"/>
                </a:lnTo>
                <a:lnTo>
                  <a:pt x="84" y="122"/>
                </a:lnTo>
                <a:lnTo>
                  <a:pt x="53" y="122"/>
                </a:lnTo>
                <a:close/>
                <a:moveTo>
                  <a:pt x="367" y="127"/>
                </a:moveTo>
                <a:lnTo>
                  <a:pt x="333" y="125"/>
                </a:lnTo>
                <a:lnTo>
                  <a:pt x="326" y="93"/>
                </a:lnTo>
                <a:lnTo>
                  <a:pt x="314" y="122"/>
                </a:lnTo>
                <a:lnTo>
                  <a:pt x="280" y="122"/>
                </a:lnTo>
                <a:lnTo>
                  <a:pt x="304" y="141"/>
                </a:lnTo>
                <a:lnTo>
                  <a:pt x="295" y="173"/>
                </a:lnTo>
                <a:lnTo>
                  <a:pt x="321" y="156"/>
                </a:lnTo>
                <a:lnTo>
                  <a:pt x="347" y="175"/>
                </a:lnTo>
                <a:lnTo>
                  <a:pt x="340" y="144"/>
                </a:lnTo>
                <a:lnTo>
                  <a:pt x="367" y="127"/>
                </a:lnTo>
                <a:close/>
                <a:moveTo>
                  <a:pt x="142" y="175"/>
                </a:moveTo>
                <a:lnTo>
                  <a:pt x="122" y="199"/>
                </a:lnTo>
                <a:lnTo>
                  <a:pt x="91" y="189"/>
                </a:lnTo>
                <a:lnTo>
                  <a:pt x="108" y="216"/>
                </a:lnTo>
                <a:lnTo>
                  <a:pt x="89" y="240"/>
                </a:lnTo>
                <a:lnTo>
                  <a:pt x="120" y="233"/>
                </a:lnTo>
                <a:lnTo>
                  <a:pt x="139" y="259"/>
                </a:lnTo>
                <a:lnTo>
                  <a:pt x="142" y="228"/>
                </a:lnTo>
                <a:lnTo>
                  <a:pt x="170" y="218"/>
                </a:lnTo>
                <a:lnTo>
                  <a:pt x="142" y="206"/>
                </a:lnTo>
                <a:lnTo>
                  <a:pt x="142" y="175"/>
                </a:lnTo>
                <a:close/>
                <a:moveTo>
                  <a:pt x="271" y="189"/>
                </a:moveTo>
                <a:lnTo>
                  <a:pt x="242" y="199"/>
                </a:lnTo>
                <a:lnTo>
                  <a:pt x="221" y="175"/>
                </a:lnTo>
                <a:lnTo>
                  <a:pt x="221" y="206"/>
                </a:lnTo>
                <a:lnTo>
                  <a:pt x="192" y="218"/>
                </a:lnTo>
                <a:lnTo>
                  <a:pt x="223" y="228"/>
                </a:lnTo>
                <a:lnTo>
                  <a:pt x="225" y="259"/>
                </a:lnTo>
                <a:lnTo>
                  <a:pt x="242" y="233"/>
                </a:lnTo>
                <a:lnTo>
                  <a:pt x="273" y="240"/>
                </a:lnTo>
                <a:lnTo>
                  <a:pt x="254" y="216"/>
                </a:lnTo>
                <a:lnTo>
                  <a:pt x="271" y="18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Freeform 273"/>
          <p:cNvSpPr>
            <a:spLocks noEditPoints="1"/>
          </p:cNvSpPr>
          <p:nvPr/>
        </p:nvSpPr>
        <p:spPr bwMode="auto">
          <a:xfrm>
            <a:off x="9489948" y="1792994"/>
            <a:ext cx="1349338" cy="952258"/>
          </a:xfrm>
          <a:custGeom>
            <a:avLst/>
            <a:gdLst>
              <a:gd name="T0" fmla="*/ 213 w 367"/>
              <a:gd name="T1" fmla="*/ 91 h 259"/>
              <a:gd name="T2" fmla="*/ 259 w 367"/>
              <a:gd name="T3" fmla="*/ 55 h 259"/>
              <a:gd name="T4" fmla="*/ 201 w 367"/>
              <a:gd name="T5" fmla="*/ 55 h 259"/>
              <a:gd name="T6" fmla="*/ 182 w 367"/>
              <a:gd name="T7" fmla="*/ 0 h 259"/>
              <a:gd name="T8" fmla="*/ 163 w 367"/>
              <a:gd name="T9" fmla="*/ 55 h 259"/>
              <a:gd name="T10" fmla="*/ 106 w 367"/>
              <a:gd name="T11" fmla="*/ 55 h 259"/>
              <a:gd name="T12" fmla="*/ 151 w 367"/>
              <a:gd name="T13" fmla="*/ 91 h 259"/>
              <a:gd name="T14" fmla="*/ 137 w 367"/>
              <a:gd name="T15" fmla="*/ 146 h 259"/>
              <a:gd name="T16" fmla="*/ 182 w 367"/>
              <a:gd name="T17" fmla="*/ 113 h 259"/>
              <a:gd name="T18" fmla="*/ 230 w 367"/>
              <a:gd name="T19" fmla="*/ 144 h 259"/>
              <a:gd name="T20" fmla="*/ 213 w 367"/>
              <a:gd name="T21" fmla="*/ 91 h 259"/>
              <a:gd name="T22" fmla="*/ 53 w 367"/>
              <a:gd name="T23" fmla="*/ 122 h 259"/>
              <a:gd name="T24" fmla="*/ 39 w 367"/>
              <a:gd name="T25" fmla="*/ 93 h 259"/>
              <a:gd name="T26" fmla="*/ 31 w 367"/>
              <a:gd name="T27" fmla="*/ 125 h 259"/>
              <a:gd name="T28" fmla="*/ 0 w 367"/>
              <a:gd name="T29" fmla="*/ 127 h 259"/>
              <a:gd name="T30" fmla="*/ 27 w 367"/>
              <a:gd name="T31" fmla="*/ 144 h 259"/>
              <a:gd name="T32" fmla="*/ 20 w 367"/>
              <a:gd name="T33" fmla="*/ 175 h 259"/>
              <a:gd name="T34" fmla="*/ 43 w 367"/>
              <a:gd name="T35" fmla="*/ 156 h 259"/>
              <a:gd name="T36" fmla="*/ 72 w 367"/>
              <a:gd name="T37" fmla="*/ 173 h 259"/>
              <a:gd name="T38" fmla="*/ 60 w 367"/>
              <a:gd name="T39" fmla="*/ 141 h 259"/>
              <a:gd name="T40" fmla="*/ 84 w 367"/>
              <a:gd name="T41" fmla="*/ 122 h 259"/>
              <a:gd name="T42" fmla="*/ 53 w 367"/>
              <a:gd name="T43" fmla="*/ 122 h 259"/>
              <a:gd name="T44" fmla="*/ 367 w 367"/>
              <a:gd name="T45" fmla="*/ 127 h 259"/>
              <a:gd name="T46" fmla="*/ 333 w 367"/>
              <a:gd name="T47" fmla="*/ 125 h 259"/>
              <a:gd name="T48" fmla="*/ 326 w 367"/>
              <a:gd name="T49" fmla="*/ 93 h 259"/>
              <a:gd name="T50" fmla="*/ 314 w 367"/>
              <a:gd name="T51" fmla="*/ 122 h 259"/>
              <a:gd name="T52" fmla="*/ 280 w 367"/>
              <a:gd name="T53" fmla="*/ 122 h 259"/>
              <a:gd name="T54" fmla="*/ 304 w 367"/>
              <a:gd name="T55" fmla="*/ 141 h 259"/>
              <a:gd name="T56" fmla="*/ 295 w 367"/>
              <a:gd name="T57" fmla="*/ 173 h 259"/>
              <a:gd name="T58" fmla="*/ 321 w 367"/>
              <a:gd name="T59" fmla="*/ 156 h 259"/>
              <a:gd name="T60" fmla="*/ 347 w 367"/>
              <a:gd name="T61" fmla="*/ 175 h 259"/>
              <a:gd name="T62" fmla="*/ 340 w 367"/>
              <a:gd name="T63" fmla="*/ 144 h 259"/>
              <a:gd name="T64" fmla="*/ 367 w 367"/>
              <a:gd name="T65" fmla="*/ 127 h 259"/>
              <a:gd name="T66" fmla="*/ 142 w 367"/>
              <a:gd name="T67" fmla="*/ 175 h 259"/>
              <a:gd name="T68" fmla="*/ 122 w 367"/>
              <a:gd name="T69" fmla="*/ 199 h 259"/>
              <a:gd name="T70" fmla="*/ 91 w 367"/>
              <a:gd name="T71" fmla="*/ 189 h 259"/>
              <a:gd name="T72" fmla="*/ 108 w 367"/>
              <a:gd name="T73" fmla="*/ 216 h 259"/>
              <a:gd name="T74" fmla="*/ 89 w 367"/>
              <a:gd name="T75" fmla="*/ 240 h 259"/>
              <a:gd name="T76" fmla="*/ 120 w 367"/>
              <a:gd name="T77" fmla="*/ 233 h 259"/>
              <a:gd name="T78" fmla="*/ 139 w 367"/>
              <a:gd name="T79" fmla="*/ 259 h 259"/>
              <a:gd name="T80" fmla="*/ 142 w 367"/>
              <a:gd name="T81" fmla="*/ 228 h 259"/>
              <a:gd name="T82" fmla="*/ 170 w 367"/>
              <a:gd name="T83" fmla="*/ 218 h 259"/>
              <a:gd name="T84" fmla="*/ 142 w 367"/>
              <a:gd name="T85" fmla="*/ 206 h 259"/>
              <a:gd name="T86" fmla="*/ 142 w 367"/>
              <a:gd name="T87" fmla="*/ 175 h 259"/>
              <a:gd name="T88" fmla="*/ 271 w 367"/>
              <a:gd name="T89" fmla="*/ 189 h 259"/>
              <a:gd name="T90" fmla="*/ 242 w 367"/>
              <a:gd name="T91" fmla="*/ 199 h 259"/>
              <a:gd name="T92" fmla="*/ 221 w 367"/>
              <a:gd name="T93" fmla="*/ 175 h 259"/>
              <a:gd name="T94" fmla="*/ 221 w 367"/>
              <a:gd name="T95" fmla="*/ 206 h 259"/>
              <a:gd name="T96" fmla="*/ 192 w 367"/>
              <a:gd name="T97" fmla="*/ 218 h 259"/>
              <a:gd name="T98" fmla="*/ 223 w 367"/>
              <a:gd name="T99" fmla="*/ 228 h 259"/>
              <a:gd name="T100" fmla="*/ 225 w 367"/>
              <a:gd name="T101" fmla="*/ 259 h 259"/>
              <a:gd name="T102" fmla="*/ 242 w 367"/>
              <a:gd name="T103" fmla="*/ 233 h 259"/>
              <a:gd name="T104" fmla="*/ 273 w 367"/>
              <a:gd name="T105" fmla="*/ 240 h 259"/>
              <a:gd name="T106" fmla="*/ 254 w 367"/>
              <a:gd name="T107" fmla="*/ 216 h 259"/>
              <a:gd name="T108" fmla="*/ 271 w 367"/>
              <a:gd name="T109" fmla="*/ 189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7" h="259">
                <a:moveTo>
                  <a:pt x="213" y="91"/>
                </a:moveTo>
                <a:lnTo>
                  <a:pt x="259" y="55"/>
                </a:lnTo>
                <a:lnTo>
                  <a:pt x="201" y="55"/>
                </a:lnTo>
                <a:lnTo>
                  <a:pt x="182" y="0"/>
                </a:lnTo>
                <a:lnTo>
                  <a:pt x="163" y="55"/>
                </a:lnTo>
                <a:lnTo>
                  <a:pt x="106" y="55"/>
                </a:lnTo>
                <a:lnTo>
                  <a:pt x="151" y="91"/>
                </a:lnTo>
                <a:lnTo>
                  <a:pt x="137" y="146"/>
                </a:lnTo>
                <a:lnTo>
                  <a:pt x="182" y="113"/>
                </a:lnTo>
                <a:lnTo>
                  <a:pt x="230" y="144"/>
                </a:lnTo>
                <a:lnTo>
                  <a:pt x="213" y="91"/>
                </a:lnTo>
                <a:close/>
                <a:moveTo>
                  <a:pt x="53" y="122"/>
                </a:moveTo>
                <a:lnTo>
                  <a:pt x="39" y="93"/>
                </a:lnTo>
                <a:lnTo>
                  <a:pt x="31" y="125"/>
                </a:lnTo>
                <a:lnTo>
                  <a:pt x="0" y="127"/>
                </a:lnTo>
                <a:lnTo>
                  <a:pt x="27" y="144"/>
                </a:lnTo>
                <a:lnTo>
                  <a:pt x="20" y="175"/>
                </a:lnTo>
                <a:lnTo>
                  <a:pt x="43" y="156"/>
                </a:lnTo>
                <a:lnTo>
                  <a:pt x="72" y="173"/>
                </a:lnTo>
                <a:lnTo>
                  <a:pt x="60" y="141"/>
                </a:lnTo>
                <a:lnTo>
                  <a:pt x="84" y="122"/>
                </a:lnTo>
                <a:lnTo>
                  <a:pt x="53" y="122"/>
                </a:lnTo>
                <a:close/>
                <a:moveTo>
                  <a:pt x="367" y="127"/>
                </a:moveTo>
                <a:lnTo>
                  <a:pt x="333" y="125"/>
                </a:lnTo>
                <a:lnTo>
                  <a:pt x="326" y="93"/>
                </a:lnTo>
                <a:lnTo>
                  <a:pt x="314" y="122"/>
                </a:lnTo>
                <a:lnTo>
                  <a:pt x="280" y="122"/>
                </a:lnTo>
                <a:lnTo>
                  <a:pt x="304" y="141"/>
                </a:lnTo>
                <a:lnTo>
                  <a:pt x="295" y="173"/>
                </a:lnTo>
                <a:lnTo>
                  <a:pt x="321" y="156"/>
                </a:lnTo>
                <a:lnTo>
                  <a:pt x="347" y="175"/>
                </a:lnTo>
                <a:lnTo>
                  <a:pt x="340" y="144"/>
                </a:lnTo>
                <a:lnTo>
                  <a:pt x="367" y="127"/>
                </a:lnTo>
                <a:close/>
                <a:moveTo>
                  <a:pt x="142" y="175"/>
                </a:moveTo>
                <a:lnTo>
                  <a:pt x="122" y="199"/>
                </a:lnTo>
                <a:lnTo>
                  <a:pt x="91" y="189"/>
                </a:lnTo>
                <a:lnTo>
                  <a:pt x="108" y="216"/>
                </a:lnTo>
                <a:lnTo>
                  <a:pt x="89" y="240"/>
                </a:lnTo>
                <a:lnTo>
                  <a:pt x="120" y="233"/>
                </a:lnTo>
                <a:lnTo>
                  <a:pt x="139" y="259"/>
                </a:lnTo>
                <a:lnTo>
                  <a:pt x="142" y="228"/>
                </a:lnTo>
                <a:lnTo>
                  <a:pt x="170" y="218"/>
                </a:lnTo>
                <a:lnTo>
                  <a:pt x="142" y="206"/>
                </a:lnTo>
                <a:lnTo>
                  <a:pt x="142" y="175"/>
                </a:lnTo>
                <a:close/>
                <a:moveTo>
                  <a:pt x="271" y="189"/>
                </a:moveTo>
                <a:lnTo>
                  <a:pt x="242" y="199"/>
                </a:lnTo>
                <a:lnTo>
                  <a:pt x="221" y="175"/>
                </a:lnTo>
                <a:lnTo>
                  <a:pt x="221" y="206"/>
                </a:lnTo>
                <a:lnTo>
                  <a:pt x="192" y="218"/>
                </a:lnTo>
                <a:lnTo>
                  <a:pt x="223" y="228"/>
                </a:lnTo>
                <a:lnTo>
                  <a:pt x="225" y="259"/>
                </a:lnTo>
                <a:lnTo>
                  <a:pt x="242" y="233"/>
                </a:lnTo>
                <a:lnTo>
                  <a:pt x="273" y="240"/>
                </a:lnTo>
                <a:lnTo>
                  <a:pt x="254" y="216"/>
                </a:lnTo>
                <a:lnTo>
                  <a:pt x="271" y="189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 flipV="1">
            <a:off x="2747821" y="539841"/>
            <a:ext cx="2076" cy="9183"/>
          </a:xfrm>
          <a:custGeom>
            <a:avLst/>
            <a:gdLst>
              <a:gd name="connsiteX0" fmla="*/ 0 w 2076"/>
              <a:gd name="connsiteY0" fmla="*/ 9183 h 9183"/>
              <a:gd name="connsiteX1" fmla="*/ 2076 w 2076"/>
              <a:gd name="connsiteY1" fmla="*/ 6028 h 9183"/>
              <a:gd name="connsiteX2" fmla="*/ 1225 w 2076"/>
              <a:gd name="connsiteY2" fmla="*/ 0 h 9183"/>
              <a:gd name="connsiteX3" fmla="*/ 0 w 2076"/>
              <a:gd name="connsiteY3" fmla="*/ 9183 h 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" h="9183">
                <a:moveTo>
                  <a:pt x="0" y="9183"/>
                </a:moveTo>
                <a:lnTo>
                  <a:pt x="2076" y="6028"/>
                </a:lnTo>
                <a:lnTo>
                  <a:pt x="1225" y="0"/>
                </a:lnTo>
                <a:lnTo>
                  <a:pt x="0" y="91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flipV="1">
            <a:off x="2747631" y="549023"/>
            <a:ext cx="2266" cy="10024"/>
          </a:xfrm>
          <a:custGeom>
            <a:avLst/>
            <a:gdLst>
              <a:gd name="connsiteX0" fmla="*/ 1415 w 2266"/>
              <a:gd name="connsiteY0" fmla="*/ 10024 h 10024"/>
              <a:gd name="connsiteX1" fmla="*/ 2266 w 2266"/>
              <a:gd name="connsiteY1" fmla="*/ 3645 h 10024"/>
              <a:gd name="connsiteX2" fmla="*/ 0 w 2266"/>
              <a:gd name="connsiteY2" fmla="*/ 0 h 10024"/>
              <a:gd name="connsiteX3" fmla="*/ 1415 w 2266"/>
              <a:gd name="connsiteY3" fmla="*/ 10024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" h="10024">
                <a:moveTo>
                  <a:pt x="1415" y="10024"/>
                </a:moveTo>
                <a:lnTo>
                  <a:pt x="2266" y="3645"/>
                </a:lnTo>
                <a:lnTo>
                  <a:pt x="0" y="0"/>
                </a:lnTo>
                <a:lnTo>
                  <a:pt x="1415" y="100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317264" y="275369"/>
            <a:ext cx="4240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40002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单击此处添加标题文本</a:t>
            </a:r>
            <a:endParaRPr lang="zh-CN" altLang="en-US" sz="3200" dirty="0">
              <a:solidFill>
                <a:srgbClr val="F40002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88805" y="176355"/>
            <a:ext cx="928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40002"/>
                </a:solidFill>
                <a:latin typeface="07NikumaruFont" panose="02000900000000000000" pitchFamily="50" charset="-128"/>
                <a:ea typeface="07NikumaruFont" panose="02000900000000000000" pitchFamily="50" charset="-128"/>
              </a:rPr>
              <a:t>02</a:t>
            </a:r>
            <a:endParaRPr lang="zh-CN" altLang="en-US" sz="4400" dirty="0">
              <a:solidFill>
                <a:srgbClr val="F40002"/>
              </a:solidFill>
              <a:latin typeface="07NikumaruFont" panose="02000900000000000000" pitchFamily="50" charset="-128"/>
              <a:ea typeface="07NikumaruFont" panose="02000900000000000000" pitchFamily="5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4"/>
          <p:cNvGrpSpPr/>
          <p:nvPr/>
        </p:nvGrpSpPr>
        <p:grpSpPr>
          <a:xfrm>
            <a:off x="2646265" y="1922137"/>
            <a:ext cx="6879740" cy="3453790"/>
            <a:chOff x="2563813" y="2184400"/>
            <a:chExt cx="7061201" cy="3544888"/>
          </a:xfrm>
          <a:solidFill>
            <a:schemeClr val="bg1">
              <a:lumMod val="75000"/>
            </a:schemeClr>
          </a:solidFill>
        </p:grpSpPr>
        <p:grpSp>
          <p:nvGrpSpPr>
            <p:cNvPr id="8" name="Group 93"/>
            <p:cNvGrpSpPr/>
            <p:nvPr/>
          </p:nvGrpSpPr>
          <p:grpSpPr>
            <a:xfrm>
              <a:off x="2563813" y="2184400"/>
              <a:ext cx="7061201" cy="3544888"/>
              <a:chOff x="2563813" y="2184400"/>
              <a:chExt cx="7061201" cy="3544888"/>
            </a:xfrm>
            <a:grpFill/>
          </p:grpSpPr>
          <p:grpSp>
            <p:nvGrpSpPr>
              <p:cNvPr id="10" name="Group 91"/>
              <p:cNvGrpSpPr/>
              <p:nvPr/>
            </p:nvGrpSpPr>
            <p:grpSpPr>
              <a:xfrm>
                <a:off x="3336926" y="2963863"/>
                <a:ext cx="5502275" cy="1960562"/>
                <a:chOff x="3336926" y="2963863"/>
                <a:chExt cx="5502275" cy="1960562"/>
              </a:xfrm>
              <a:grpFill/>
            </p:grpSpPr>
            <p:sp>
              <p:nvSpPr>
                <p:cNvPr id="17" name="Rectangle 5"/>
                <p:cNvSpPr>
                  <a:spLocks noChangeArrowheads="1"/>
                </p:cNvSpPr>
                <p:nvPr/>
              </p:nvSpPr>
              <p:spPr bwMode="auto">
                <a:xfrm>
                  <a:off x="4689476" y="3919538"/>
                  <a:ext cx="2790825" cy="762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6"/>
                <p:cNvSpPr/>
                <p:nvPr/>
              </p:nvSpPr>
              <p:spPr bwMode="auto">
                <a:xfrm>
                  <a:off x="3336926" y="4229100"/>
                  <a:ext cx="703263" cy="695325"/>
                </a:xfrm>
                <a:custGeom>
                  <a:avLst/>
                  <a:gdLst>
                    <a:gd name="T0" fmla="*/ 443 w 443"/>
                    <a:gd name="T1" fmla="*/ 33 h 438"/>
                    <a:gd name="T2" fmla="*/ 34 w 443"/>
                    <a:gd name="T3" fmla="*/ 438 h 438"/>
                    <a:gd name="T4" fmla="*/ 0 w 443"/>
                    <a:gd name="T5" fmla="*/ 405 h 438"/>
                    <a:gd name="T6" fmla="*/ 410 w 443"/>
                    <a:gd name="T7" fmla="*/ 0 h 438"/>
                    <a:gd name="T8" fmla="*/ 443 w 443"/>
                    <a:gd name="T9" fmla="*/ 33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3" h="438">
                      <a:moveTo>
                        <a:pt x="443" y="33"/>
                      </a:moveTo>
                      <a:lnTo>
                        <a:pt x="34" y="438"/>
                      </a:lnTo>
                      <a:lnTo>
                        <a:pt x="0" y="405"/>
                      </a:lnTo>
                      <a:lnTo>
                        <a:pt x="410" y="0"/>
                      </a:lnTo>
                      <a:lnTo>
                        <a:pt x="443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Freeform 7"/>
                <p:cNvSpPr/>
                <p:nvPr/>
              </p:nvSpPr>
              <p:spPr bwMode="auto">
                <a:xfrm>
                  <a:off x="3348038" y="2967038"/>
                  <a:ext cx="692150" cy="723900"/>
                </a:xfrm>
                <a:custGeom>
                  <a:avLst/>
                  <a:gdLst>
                    <a:gd name="T0" fmla="*/ 400 w 436"/>
                    <a:gd name="T1" fmla="*/ 456 h 456"/>
                    <a:gd name="T2" fmla="*/ 0 w 436"/>
                    <a:gd name="T3" fmla="*/ 34 h 456"/>
                    <a:gd name="T4" fmla="*/ 34 w 436"/>
                    <a:gd name="T5" fmla="*/ 0 h 456"/>
                    <a:gd name="T6" fmla="*/ 436 w 436"/>
                    <a:gd name="T7" fmla="*/ 422 h 456"/>
                    <a:gd name="T8" fmla="*/ 400 w 436"/>
                    <a:gd name="T9" fmla="*/ 456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6" h="456">
                      <a:moveTo>
                        <a:pt x="400" y="456"/>
                      </a:moveTo>
                      <a:lnTo>
                        <a:pt x="0" y="34"/>
                      </a:lnTo>
                      <a:lnTo>
                        <a:pt x="34" y="0"/>
                      </a:lnTo>
                      <a:lnTo>
                        <a:pt x="436" y="422"/>
                      </a:lnTo>
                      <a:lnTo>
                        <a:pt x="400" y="4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 8"/>
                <p:cNvSpPr/>
                <p:nvPr/>
              </p:nvSpPr>
              <p:spPr bwMode="auto">
                <a:xfrm>
                  <a:off x="8132763" y="4224338"/>
                  <a:ext cx="706438" cy="696913"/>
                </a:xfrm>
                <a:custGeom>
                  <a:avLst/>
                  <a:gdLst>
                    <a:gd name="T0" fmla="*/ 0 w 445"/>
                    <a:gd name="T1" fmla="*/ 33 h 439"/>
                    <a:gd name="T2" fmla="*/ 410 w 445"/>
                    <a:gd name="T3" fmla="*/ 439 h 439"/>
                    <a:gd name="T4" fmla="*/ 445 w 445"/>
                    <a:gd name="T5" fmla="*/ 406 h 439"/>
                    <a:gd name="T6" fmla="*/ 34 w 445"/>
                    <a:gd name="T7" fmla="*/ 0 h 439"/>
                    <a:gd name="T8" fmla="*/ 0 w 445"/>
                    <a:gd name="T9" fmla="*/ 33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5" h="439">
                      <a:moveTo>
                        <a:pt x="0" y="33"/>
                      </a:moveTo>
                      <a:lnTo>
                        <a:pt x="410" y="439"/>
                      </a:lnTo>
                      <a:lnTo>
                        <a:pt x="445" y="406"/>
                      </a:lnTo>
                      <a:lnTo>
                        <a:pt x="34" y="0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9"/>
                <p:cNvSpPr/>
                <p:nvPr/>
              </p:nvSpPr>
              <p:spPr bwMode="auto">
                <a:xfrm>
                  <a:off x="8132763" y="2963863"/>
                  <a:ext cx="692150" cy="722313"/>
                </a:xfrm>
                <a:custGeom>
                  <a:avLst/>
                  <a:gdLst>
                    <a:gd name="T0" fmla="*/ 36 w 436"/>
                    <a:gd name="T1" fmla="*/ 455 h 455"/>
                    <a:gd name="T2" fmla="*/ 436 w 436"/>
                    <a:gd name="T3" fmla="*/ 33 h 455"/>
                    <a:gd name="T4" fmla="*/ 403 w 436"/>
                    <a:gd name="T5" fmla="*/ 0 h 455"/>
                    <a:gd name="T6" fmla="*/ 0 w 436"/>
                    <a:gd name="T7" fmla="*/ 422 h 455"/>
                    <a:gd name="T8" fmla="*/ 36 w 436"/>
                    <a:gd name="T9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6" h="455">
                      <a:moveTo>
                        <a:pt x="36" y="455"/>
                      </a:moveTo>
                      <a:lnTo>
                        <a:pt x="436" y="33"/>
                      </a:lnTo>
                      <a:lnTo>
                        <a:pt x="403" y="0"/>
                      </a:lnTo>
                      <a:lnTo>
                        <a:pt x="0" y="422"/>
                      </a:lnTo>
                      <a:lnTo>
                        <a:pt x="36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2563813" y="2184400"/>
                <a:ext cx="1028700" cy="10350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cs typeface="+mn-ea"/>
                  <a:sym typeface="+mn-lt"/>
                </a:endParaRPr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2563813" y="4695825"/>
                <a:ext cx="1028700" cy="10334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cs typeface="+mn-ea"/>
                  <a:sym typeface="+mn-lt"/>
                </a:endParaRPr>
              </a:p>
            </p:txBody>
          </p:sp>
          <p:sp>
            <p:nvSpPr>
              <p:cNvPr id="13" name="Oval 16"/>
              <p:cNvSpPr>
                <a:spLocks noChangeArrowheads="1"/>
              </p:cNvSpPr>
              <p:nvPr/>
            </p:nvSpPr>
            <p:spPr bwMode="auto">
              <a:xfrm>
                <a:off x="3795713" y="3441700"/>
                <a:ext cx="1028700" cy="103187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cs typeface="+mn-ea"/>
                  <a:sym typeface="+mn-lt"/>
                </a:endParaRPr>
              </a:p>
            </p:txBody>
          </p:sp>
          <p:sp>
            <p:nvSpPr>
              <p:cNvPr id="14" name="Oval 19"/>
              <p:cNvSpPr>
                <a:spLocks noChangeArrowheads="1"/>
              </p:cNvSpPr>
              <p:nvPr/>
            </p:nvSpPr>
            <p:spPr bwMode="auto">
              <a:xfrm>
                <a:off x="7340601" y="3441700"/>
                <a:ext cx="1028700" cy="103187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cs typeface="+mn-ea"/>
                  <a:sym typeface="+mn-lt"/>
                </a:endParaRPr>
              </a:p>
            </p:txBody>
          </p:sp>
          <p:sp>
            <p:nvSpPr>
              <p:cNvPr id="15" name="Oval 22"/>
              <p:cNvSpPr>
                <a:spLocks noChangeArrowheads="1"/>
              </p:cNvSpPr>
              <p:nvPr/>
            </p:nvSpPr>
            <p:spPr bwMode="auto">
              <a:xfrm>
                <a:off x="8591551" y="2184400"/>
                <a:ext cx="1033463" cy="10350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cs typeface="+mn-ea"/>
                  <a:sym typeface="+mn-lt"/>
                </a:endParaRPr>
              </a:p>
            </p:txBody>
          </p:sp>
          <p:sp>
            <p:nvSpPr>
              <p:cNvPr id="16" name="Oval 25"/>
              <p:cNvSpPr>
                <a:spLocks noChangeArrowheads="1"/>
              </p:cNvSpPr>
              <p:nvPr/>
            </p:nvSpPr>
            <p:spPr bwMode="auto">
              <a:xfrm>
                <a:off x="8591551" y="4695825"/>
                <a:ext cx="1033463" cy="10334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cs typeface="+mn-ea"/>
                  <a:sym typeface="+mn-lt"/>
                </a:endParaRPr>
              </a:p>
            </p:txBody>
          </p:sp>
        </p:grpSp>
        <p:sp>
          <p:nvSpPr>
            <p:cNvPr id="9" name="Oval 28"/>
            <p:cNvSpPr>
              <a:spLocks noChangeArrowheads="1"/>
            </p:cNvSpPr>
            <p:nvPr/>
          </p:nvSpPr>
          <p:spPr bwMode="auto">
            <a:xfrm>
              <a:off x="5387976" y="3260725"/>
              <a:ext cx="1393825" cy="139223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cs typeface="+mn-ea"/>
                <a:sym typeface="+mn-lt"/>
              </a:endParaRPr>
            </a:p>
          </p:txBody>
        </p:sp>
      </p:grpSp>
      <p:sp>
        <p:nvSpPr>
          <p:cNvPr id="22" name="TextBox 6"/>
          <p:cNvSpPr txBox="1"/>
          <p:nvPr/>
        </p:nvSpPr>
        <p:spPr>
          <a:xfrm>
            <a:off x="866738" y="3151528"/>
            <a:ext cx="1561852" cy="2698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标题文本预设</a:t>
            </a:r>
            <a:endParaRPr 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Rectangle 1"/>
          <p:cNvSpPr/>
          <p:nvPr/>
        </p:nvSpPr>
        <p:spPr>
          <a:xfrm>
            <a:off x="691829" y="3476344"/>
            <a:ext cx="1911672" cy="749668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点击输入简要文本内容，文字内容需概况精炼的说明该分项内容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……</a:t>
            </a:r>
            <a:endParaRPr lang="id-ID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3935004" y="1205078"/>
            <a:ext cx="1561852" cy="2698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标题文本预设</a:t>
            </a:r>
            <a:endParaRPr 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Rectangle 9"/>
          <p:cNvSpPr/>
          <p:nvPr/>
        </p:nvSpPr>
        <p:spPr>
          <a:xfrm>
            <a:off x="3698963" y="1529894"/>
            <a:ext cx="2033936" cy="749668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点击输入简要文本内容，文字内容需概况精炼的说明该分项内容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……</a:t>
            </a:r>
            <a:endParaRPr lang="id-ID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TextBox 10"/>
          <p:cNvSpPr txBox="1"/>
          <p:nvPr/>
        </p:nvSpPr>
        <p:spPr>
          <a:xfrm>
            <a:off x="6687642" y="1204047"/>
            <a:ext cx="1561852" cy="2698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标题文本预设</a:t>
            </a:r>
            <a:endParaRPr 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Rectangle 11"/>
          <p:cNvSpPr/>
          <p:nvPr/>
        </p:nvSpPr>
        <p:spPr>
          <a:xfrm>
            <a:off x="6451601" y="1528863"/>
            <a:ext cx="2033936" cy="749668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点击输入简要文本内容，文字内容需概况精炼的说明该分项内容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……</a:t>
            </a:r>
            <a:endParaRPr lang="id-ID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Box 12"/>
          <p:cNvSpPr txBox="1"/>
          <p:nvPr/>
        </p:nvSpPr>
        <p:spPr>
          <a:xfrm>
            <a:off x="9763409" y="3151528"/>
            <a:ext cx="1561852" cy="2698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标题文本预设</a:t>
            </a:r>
            <a:endParaRPr 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Rectangle 13"/>
          <p:cNvSpPr/>
          <p:nvPr/>
        </p:nvSpPr>
        <p:spPr>
          <a:xfrm>
            <a:off x="9588500" y="3476344"/>
            <a:ext cx="1911672" cy="749668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点击输入简要文本内容，文字内容需概况精炼的说明该分项内容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……</a:t>
            </a:r>
            <a:endParaRPr lang="id-ID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14"/>
          <p:cNvSpPr txBox="1"/>
          <p:nvPr/>
        </p:nvSpPr>
        <p:spPr>
          <a:xfrm>
            <a:off x="4336017" y="5176479"/>
            <a:ext cx="1561852" cy="2698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标题文本预设</a:t>
            </a:r>
            <a:endParaRPr 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Rectangle 15"/>
          <p:cNvSpPr/>
          <p:nvPr/>
        </p:nvSpPr>
        <p:spPr>
          <a:xfrm>
            <a:off x="2646265" y="5501294"/>
            <a:ext cx="3216990" cy="749668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点击输入简要文本内容，文字内容需概况精炼的说明该分项内容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……</a:t>
            </a:r>
            <a:endParaRPr lang="id-ID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16"/>
          <p:cNvSpPr txBox="1"/>
          <p:nvPr/>
        </p:nvSpPr>
        <p:spPr>
          <a:xfrm>
            <a:off x="6268131" y="5176479"/>
            <a:ext cx="1561852" cy="2698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标题文本预设</a:t>
            </a:r>
            <a:endParaRPr 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Rectangle 17"/>
          <p:cNvSpPr/>
          <p:nvPr/>
        </p:nvSpPr>
        <p:spPr>
          <a:xfrm>
            <a:off x="6253270" y="5501294"/>
            <a:ext cx="3637663" cy="749668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点击输入简要文本内容，文字内容需概况精炼的说明该分项内容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……</a:t>
            </a:r>
            <a:endParaRPr lang="id-ID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4" name="Group 37"/>
          <p:cNvGrpSpPr/>
          <p:nvPr/>
        </p:nvGrpSpPr>
        <p:grpSpPr>
          <a:xfrm>
            <a:off x="2459024" y="2894571"/>
            <a:ext cx="396766" cy="421108"/>
            <a:chOff x="2371633" y="3182483"/>
            <a:chExt cx="407231" cy="432215"/>
          </a:xfrm>
          <a:solidFill>
            <a:schemeClr val="bg1">
              <a:lumMod val="75000"/>
            </a:schemeClr>
          </a:solidFill>
        </p:grpSpPr>
        <p:cxnSp>
          <p:nvCxnSpPr>
            <p:cNvPr id="35" name="Straight Connector 7"/>
            <p:cNvCxnSpPr/>
            <p:nvPr/>
          </p:nvCxnSpPr>
          <p:spPr>
            <a:xfrm flipH="1">
              <a:off x="2413416" y="3183076"/>
              <a:ext cx="345318" cy="401641"/>
            </a:xfrm>
            <a:prstGeom prst="line">
              <a:avLst/>
            </a:prstGeom>
            <a:grpFill/>
            <a:ln w="19050" cap="flat" cmpd="sng" algn="ctr">
              <a:solidFill>
                <a:srgbClr val="778495">
                  <a:lumMod val="20000"/>
                  <a:lumOff val="80000"/>
                </a:srgbClr>
              </a:solidFill>
              <a:prstDash val="sysDash"/>
              <a:miter lim="800000"/>
            </a:ln>
            <a:effectLst/>
          </p:spPr>
        </p:cxnSp>
        <p:sp>
          <p:nvSpPr>
            <p:cNvPr id="36" name="Oval 35"/>
            <p:cNvSpPr/>
            <p:nvPr/>
          </p:nvSpPr>
          <p:spPr>
            <a:xfrm>
              <a:off x="2371633" y="3524757"/>
              <a:ext cx="89941" cy="89941"/>
            </a:xfrm>
            <a:prstGeom prst="ellipse">
              <a:avLst/>
            </a:prstGeom>
            <a:grpFill/>
            <a:ln w="12700" cap="flat" cmpd="sng" algn="ctr">
              <a:solidFill>
                <a:srgbClr val="778495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cs typeface="+mn-ea"/>
                <a:sym typeface="+mn-lt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688923" y="3182483"/>
              <a:ext cx="89941" cy="89941"/>
            </a:xfrm>
            <a:prstGeom prst="ellipse">
              <a:avLst/>
            </a:prstGeom>
            <a:grpFill/>
            <a:ln w="12700" cap="flat" cmpd="sng" algn="ctr">
              <a:solidFill>
                <a:srgbClr val="778495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cs typeface="+mn-ea"/>
                <a:sym typeface="+mn-lt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 flipH="1">
            <a:off x="9374828" y="2806941"/>
            <a:ext cx="396766" cy="421108"/>
            <a:chOff x="2371633" y="3182483"/>
            <a:chExt cx="407231" cy="432215"/>
          </a:xfrm>
          <a:solidFill>
            <a:schemeClr val="bg1">
              <a:lumMod val="75000"/>
            </a:schemeClr>
          </a:solidFill>
        </p:grpSpPr>
        <p:cxnSp>
          <p:nvCxnSpPr>
            <p:cNvPr id="39" name="Straight Connector 39"/>
            <p:cNvCxnSpPr/>
            <p:nvPr/>
          </p:nvCxnSpPr>
          <p:spPr>
            <a:xfrm flipH="1">
              <a:off x="2413416" y="3183076"/>
              <a:ext cx="345318" cy="401641"/>
            </a:xfrm>
            <a:prstGeom prst="line">
              <a:avLst/>
            </a:prstGeom>
            <a:grpFill/>
            <a:ln w="19050" cap="flat" cmpd="sng" algn="ctr">
              <a:solidFill>
                <a:srgbClr val="778495">
                  <a:lumMod val="20000"/>
                  <a:lumOff val="80000"/>
                </a:srgbClr>
              </a:solidFill>
              <a:prstDash val="sysDash"/>
              <a:miter lim="800000"/>
            </a:ln>
            <a:effectLst/>
          </p:spPr>
        </p:cxnSp>
        <p:sp>
          <p:nvSpPr>
            <p:cNvPr id="40" name="Oval 40"/>
            <p:cNvSpPr/>
            <p:nvPr/>
          </p:nvSpPr>
          <p:spPr>
            <a:xfrm>
              <a:off x="2371633" y="3524757"/>
              <a:ext cx="89941" cy="89941"/>
            </a:xfrm>
            <a:prstGeom prst="ellipse">
              <a:avLst/>
            </a:prstGeom>
            <a:grpFill/>
            <a:ln w="12700" cap="flat" cmpd="sng" algn="ctr">
              <a:solidFill>
                <a:srgbClr val="778495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cs typeface="+mn-ea"/>
                <a:sym typeface="+mn-lt"/>
              </a:endParaRPr>
            </a:p>
          </p:txBody>
        </p:sp>
        <p:sp>
          <p:nvSpPr>
            <p:cNvPr id="41" name="Oval 41"/>
            <p:cNvSpPr/>
            <p:nvPr/>
          </p:nvSpPr>
          <p:spPr>
            <a:xfrm>
              <a:off x="2688923" y="3182483"/>
              <a:ext cx="89941" cy="89941"/>
            </a:xfrm>
            <a:prstGeom prst="ellipse">
              <a:avLst/>
            </a:prstGeom>
            <a:grpFill/>
            <a:ln w="12700" cap="flat" cmpd="sng" algn="ctr">
              <a:solidFill>
                <a:srgbClr val="778495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cs typeface="+mn-ea"/>
                <a:sym typeface="+mn-lt"/>
              </a:endParaRPr>
            </a:p>
          </p:txBody>
        </p:sp>
      </p:grpSp>
      <p:grpSp>
        <p:nvGrpSpPr>
          <p:cNvPr id="42" name="Group 44"/>
          <p:cNvGrpSpPr/>
          <p:nvPr/>
        </p:nvGrpSpPr>
        <p:grpSpPr>
          <a:xfrm>
            <a:off x="3589006" y="5147267"/>
            <a:ext cx="625361" cy="354027"/>
            <a:chOff x="3531420" y="5494597"/>
            <a:chExt cx="641856" cy="363365"/>
          </a:xfrm>
          <a:solidFill>
            <a:schemeClr val="bg1">
              <a:lumMod val="75000"/>
            </a:schemeClr>
          </a:solidFill>
        </p:grpSpPr>
        <p:cxnSp>
          <p:nvCxnSpPr>
            <p:cNvPr id="43" name="Straight Connector 34"/>
            <p:cNvCxnSpPr/>
            <p:nvPr/>
          </p:nvCxnSpPr>
          <p:spPr>
            <a:xfrm>
              <a:off x="3544111" y="5524578"/>
              <a:ext cx="567274" cy="276999"/>
            </a:xfrm>
            <a:prstGeom prst="line">
              <a:avLst/>
            </a:prstGeom>
            <a:grpFill/>
            <a:ln w="19050" cap="flat" cmpd="sng" algn="ctr">
              <a:solidFill>
                <a:srgbClr val="778495">
                  <a:lumMod val="20000"/>
                  <a:lumOff val="80000"/>
                </a:srgbClr>
              </a:solidFill>
              <a:prstDash val="sysDash"/>
              <a:miter lim="800000"/>
            </a:ln>
            <a:effectLst/>
          </p:spPr>
        </p:cxnSp>
        <p:sp>
          <p:nvSpPr>
            <p:cNvPr id="44" name="Oval 42"/>
            <p:cNvSpPr/>
            <p:nvPr/>
          </p:nvSpPr>
          <p:spPr>
            <a:xfrm>
              <a:off x="3531420" y="5494597"/>
              <a:ext cx="89941" cy="89941"/>
            </a:xfrm>
            <a:prstGeom prst="ellipse">
              <a:avLst/>
            </a:prstGeom>
            <a:grpFill/>
            <a:ln w="12700" cap="flat" cmpd="sng" algn="ctr">
              <a:solidFill>
                <a:srgbClr val="778495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cs typeface="+mn-ea"/>
                <a:sym typeface="+mn-lt"/>
              </a:endParaRPr>
            </a:p>
          </p:txBody>
        </p:sp>
        <p:sp>
          <p:nvSpPr>
            <p:cNvPr id="45" name="Oval 43"/>
            <p:cNvSpPr/>
            <p:nvPr/>
          </p:nvSpPr>
          <p:spPr>
            <a:xfrm>
              <a:off x="4083335" y="5768021"/>
              <a:ext cx="89941" cy="89941"/>
            </a:xfrm>
            <a:prstGeom prst="ellipse">
              <a:avLst/>
            </a:prstGeom>
            <a:grpFill/>
            <a:ln w="12700" cap="flat" cmpd="sng" algn="ctr">
              <a:solidFill>
                <a:srgbClr val="778495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cs typeface="+mn-ea"/>
                <a:sym typeface="+mn-lt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7917445" y="5134404"/>
            <a:ext cx="625361" cy="354027"/>
            <a:chOff x="3531420" y="5494597"/>
            <a:chExt cx="641856" cy="363365"/>
          </a:xfrm>
          <a:solidFill>
            <a:schemeClr val="bg1">
              <a:lumMod val="75000"/>
            </a:schemeClr>
          </a:solidFill>
        </p:grpSpPr>
        <p:cxnSp>
          <p:nvCxnSpPr>
            <p:cNvPr id="47" name="Straight Connector 46"/>
            <p:cNvCxnSpPr/>
            <p:nvPr/>
          </p:nvCxnSpPr>
          <p:spPr>
            <a:xfrm>
              <a:off x="3544111" y="5524578"/>
              <a:ext cx="567274" cy="276999"/>
            </a:xfrm>
            <a:prstGeom prst="line">
              <a:avLst/>
            </a:prstGeom>
            <a:grpFill/>
            <a:ln w="19050" cap="flat" cmpd="sng" algn="ctr">
              <a:solidFill>
                <a:srgbClr val="778495">
                  <a:lumMod val="20000"/>
                  <a:lumOff val="80000"/>
                </a:srgbClr>
              </a:solidFill>
              <a:prstDash val="sysDash"/>
              <a:miter lim="800000"/>
            </a:ln>
            <a:effectLst/>
          </p:spPr>
        </p:cxnSp>
        <p:sp>
          <p:nvSpPr>
            <p:cNvPr id="48" name="Oval 47"/>
            <p:cNvSpPr/>
            <p:nvPr/>
          </p:nvSpPr>
          <p:spPr>
            <a:xfrm>
              <a:off x="3531420" y="5494597"/>
              <a:ext cx="89941" cy="89941"/>
            </a:xfrm>
            <a:prstGeom prst="ellipse">
              <a:avLst/>
            </a:prstGeom>
            <a:grpFill/>
            <a:ln w="12700" cap="flat" cmpd="sng" algn="ctr">
              <a:solidFill>
                <a:srgbClr val="778495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cs typeface="+mn-ea"/>
                <a:sym typeface="+mn-lt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083335" y="5768021"/>
              <a:ext cx="89941" cy="89941"/>
            </a:xfrm>
            <a:prstGeom prst="ellipse">
              <a:avLst/>
            </a:prstGeom>
            <a:grpFill/>
            <a:ln w="12700" cap="flat" cmpd="sng" algn="ctr">
              <a:solidFill>
                <a:srgbClr val="778495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cs typeface="+mn-ea"/>
                <a:sym typeface="+mn-lt"/>
              </a:endParaRPr>
            </a:p>
          </p:txBody>
        </p:sp>
      </p:grpSp>
      <p:grpSp>
        <p:nvGrpSpPr>
          <p:cNvPr id="50" name="Group 55"/>
          <p:cNvGrpSpPr/>
          <p:nvPr/>
        </p:nvGrpSpPr>
        <p:grpSpPr>
          <a:xfrm>
            <a:off x="4333838" y="2662421"/>
            <a:ext cx="192163" cy="424602"/>
            <a:chOff x="4295897" y="2944210"/>
            <a:chExt cx="197232" cy="435801"/>
          </a:xfrm>
          <a:solidFill>
            <a:schemeClr val="bg1">
              <a:lumMod val="75000"/>
            </a:schemeClr>
          </a:solidFill>
        </p:grpSpPr>
        <p:cxnSp>
          <p:nvCxnSpPr>
            <p:cNvPr id="51" name="Straight Connector 26"/>
            <p:cNvCxnSpPr/>
            <p:nvPr/>
          </p:nvCxnSpPr>
          <p:spPr>
            <a:xfrm flipH="1">
              <a:off x="4342750" y="2951092"/>
              <a:ext cx="109329" cy="416893"/>
            </a:xfrm>
            <a:prstGeom prst="line">
              <a:avLst/>
            </a:prstGeom>
            <a:grpFill/>
            <a:ln w="19050" cap="flat" cmpd="sng" algn="ctr">
              <a:solidFill>
                <a:srgbClr val="778495">
                  <a:lumMod val="20000"/>
                  <a:lumOff val="80000"/>
                </a:srgbClr>
              </a:solidFill>
              <a:prstDash val="sysDash"/>
              <a:miter lim="800000"/>
            </a:ln>
            <a:effectLst/>
          </p:spPr>
        </p:cxnSp>
        <p:sp>
          <p:nvSpPr>
            <p:cNvPr id="52" name="Oval 53"/>
            <p:cNvSpPr/>
            <p:nvPr/>
          </p:nvSpPr>
          <p:spPr>
            <a:xfrm>
              <a:off x="4295897" y="3290070"/>
              <a:ext cx="89941" cy="89941"/>
            </a:xfrm>
            <a:prstGeom prst="ellipse">
              <a:avLst/>
            </a:prstGeom>
            <a:grpFill/>
            <a:ln w="12700" cap="flat" cmpd="sng" algn="ctr">
              <a:solidFill>
                <a:srgbClr val="778495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cs typeface="+mn-ea"/>
                <a:sym typeface="+mn-lt"/>
              </a:endParaRPr>
            </a:p>
          </p:txBody>
        </p:sp>
        <p:sp>
          <p:nvSpPr>
            <p:cNvPr id="53" name="Oval 54"/>
            <p:cNvSpPr/>
            <p:nvPr/>
          </p:nvSpPr>
          <p:spPr>
            <a:xfrm>
              <a:off x="4403188" y="2944210"/>
              <a:ext cx="89941" cy="89941"/>
            </a:xfrm>
            <a:prstGeom prst="ellipse">
              <a:avLst/>
            </a:prstGeom>
            <a:grpFill/>
            <a:ln w="12700" cap="flat" cmpd="sng" algn="ctr">
              <a:solidFill>
                <a:srgbClr val="778495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cs typeface="+mn-ea"/>
                <a:sym typeface="+mn-lt"/>
              </a:endParaRPr>
            </a:p>
          </p:txBody>
        </p:sp>
      </p:grpSp>
      <p:grpSp>
        <p:nvGrpSpPr>
          <p:cNvPr id="54" name="Group 56"/>
          <p:cNvGrpSpPr/>
          <p:nvPr/>
        </p:nvGrpSpPr>
        <p:grpSpPr>
          <a:xfrm flipH="1">
            <a:off x="7568757" y="2650704"/>
            <a:ext cx="192163" cy="424602"/>
            <a:chOff x="4295897" y="2944210"/>
            <a:chExt cx="197232" cy="435801"/>
          </a:xfrm>
          <a:solidFill>
            <a:schemeClr val="bg1">
              <a:lumMod val="75000"/>
            </a:schemeClr>
          </a:solidFill>
        </p:grpSpPr>
        <p:cxnSp>
          <p:nvCxnSpPr>
            <p:cNvPr id="55" name="Straight Connector 57"/>
            <p:cNvCxnSpPr/>
            <p:nvPr/>
          </p:nvCxnSpPr>
          <p:spPr>
            <a:xfrm flipH="1">
              <a:off x="4342750" y="2951092"/>
              <a:ext cx="109329" cy="416893"/>
            </a:xfrm>
            <a:prstGeom prst="line">
              <a:avLst/>
            </a:prstGeom>
            <a:grpFill/>
            <a:ln w="19050" cap="flat" cmpd="sng" algn="ctr">
              <a:solidFill>
                <a:srgbClr val="778495">
                  <a:lumMod val="20000"/>
                  <a:lumOff val="80000"/>
                </a:srgbClr>
              </a:solidFill>
              <a:prstDash val="sysDash"/>
              <a:miter lim="800000"/>
            </a:ln>
            <a:effectLst/>
          </p:spPr>
        </p:cxnSp>
        <p:sp>
          <p:nvSpPr>
            <p:cNvPr id="56" name="Oval 58"/>
            <p:cNvSpPr/>
            <p:nvPr/>
          </p:nvSpPr>
          <p:spPr>
            <a:xfrm>
              <a:off x="4295897" y="3290070"/>
              <a:ext cx="89941" cy="89941"/>
            </a:xfrm>
            <a:prstGeom prst="ellipse">
              <a:avLst/>
            </a:prstGeom>
            <a:grpFill/>
            <a:ln w="12700" cap="flat" cmpd="sng" algn="ctr">
              <a:solidFill>
                <a:srgbClr val="778495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cs typeface="+mn-ea"/>
                <a:sym typeface="+mn-lt"/>
              </a:endParaRPr>
            </a:p>
          </p:txBody>
        </p:sp>
        <p:sp>
          <p:nvSpPr>
            <p:cNvPr id="57" name="Oval 59"/>
            <p:cNvSpPr/>
            <p:nvPr/>
          </p:nvSpPr>
          <p:spPr>
            <a:xfrm>
              <a:off x="4403188" y="2944210"/>
              <a:ext cx="89941" cy="89941"/>
            </a:xfrm>
            <a:prstGeom prst="ellipse">
              <a:avLst/>
            </a:prstGeom>
            <a:grpFill/>
            <a:ln w="12700" cap="flat" cmpd="sng" algn="ctr">
              <a:solidFill>
                <a:srgbClr val="778495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cs typeface="+mn-ea"/>
                <a:sym typeface="+mn-lt"/>
              </a:endParaRPr>
            </a:p>
          </p:txBody>
        </p:sp>
      </p:grpSp>
      <p:sp>
        <p:nvSpPr>
          <p:cNvPr id="58" name="Oval 11"/>
          <p:cNvSpPr>
            <a:spLocks noChangeArrowheads="1"/>
          </p:cNvSpPr>
          <p:nvPr/>
        </p:nvSpPr>
        <p:spPr bwMode="auto">
          <a:xfrm>
            <a:off x="2777735" y="2058247"/>
            <a:ext cx="739324" cy="73777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59" name="Oval 14"/>
          <p:cNvSpPr>
            <a:spLocks noChangeArrowheads="1"/>
          </p:cNvSpPr>
          <p:nvPr/>
        </p:nvSpPr>
        <p:spPr bwMode="auto">
          <a:xfrm>
            <a:off x="2777735" y="4500493"/>
            <a:ext cx="739324" cy="7408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60" name="Oval 17"/>
          <p:cNvSpPr>
            <a:spLocks noChangeArrowheads="1"/>
          </p:cNvSpPr>
          <p:nvPr/>
        </p:nvSpPr>
        <p:spPr bwMode="auto">
          <a:xfrm>
            <a:off x="3977978" y="3278597"/>
            <a:ext cx="739324" cy="7408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61" name="Oval 20"/>
          <p:cNvSpPr>
            <a:spLocks noChangeArrowheads="1"/>
          </p:cNvSpPr>
          <p:nvPr/>
        </p:nvSpPr>
        <p:spPr bwMode="auto">
          <a:xfrm>
            <a:off x="7431767" y="3278597"/>
            <a:ext cx="739324" cy="7408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62" name="Oval 23"/>
          <p:cNvSpPr>
            <a:spLocks noChangeArrowheads="1"/>
          </p:cNvSpPr>
          <p:nvPr/>
        </p:nvSpPr>
        <p:spPr bwMode="auto">
          <a:xfrm>
            <a:off x="8655210" y="2058247"/>
            <a:ext cx="734685" cy="73777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63" name="Oval 26"/>
          <p:cNvSpPr>
            <a:spLocks noChangeArrowheads="1"/>
          </p:cNvSpPr>
          <p:nvPr/>
        </p:nvSpPr>
        <p:spPr bwMode="auto">
          <a:xfrm>
            <a:off x="8655210" y="4500493"/>
            <a:ext cx="734685" cy="74087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64" name="Oval 29"/>
          <p:cNvSpPr>
            <a:spLocks noChangeArrowheads="1"/>
          </p:cNvSpPr>
          <p:nvPr/>
        </p:nvSpPr>
        <p:spPr bwMode="auto">
          <a:xfrm>
            <a:off x="5580363" y="3151767"/>
            <a:ext cx="996077" cy="9960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65" name="Freeform 31"/>
          <p:cNvSpPr/>
          <p:nvPr/>
        </p:nvSpPr>
        <p:spPr bwMode="auto">
          <a:xfrm>
            <a:off x="5387025" y="2783651"/>
            <a:ext cx="691377" cy="403690"/>
          </a:xfrm>
          <a:custGeom>
            <a:avLst/>
            <a:gdLst>
              <a:gd name="T0" fmla="*/ 23 w 189"/>
              <a:gd name="T1" fmla="*/ 104 h 110"/>
              <a:gd name="T2" fmla="*/ 177 w 189"/>
              <a:gd name="T3" fmla="*/ 24 h 110"/>
              <a:gd name="T4" fmla="*/ 189 w 189"/>
              <a:gd name="T5" fmla="*/ 12 h 110"/>
              <a:gd name="T6" fmla="*/ 189 w 189"/>
              <a:gd name="T7" fmla="*/ 12 h 110"/>
              <a:gd name="T8" fmla="*/ 176 w 189"/>
              <a:gd name="T9" fmla="*/ 0 h 110"/>
              <a:gd name="T10" fmla="*/ 4 w 189"/>
              <a:gd name="T11" fmla="*/ 89 h 110"/>
              <a:gd name="T12" fmla="*/ 7 w 189"/>
              <a:gd name="T13" fmla="*/ 106 h 110"/>
              <a:gd name="T14" fmla="*/ 7 w 189"/>
              <a:gd name="T15" fmla="*/ 107 h 110"/>
              <a:gd name="T16" fmla="*/ 23 w 189"/>
              <a:gd name="T17" fmla="*/ 10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9" h="110">
                <a:moveTo>
                  <a:pt x="23" y="104"/>
                </a:moveTo>
                <a:cubicBezTo>
                  <a:pt x="60" y="58"/>
                  <a:pt x="115" y="28"/>
                  <a:pt x="177" y="24"/>
                </a:cubicBezTo>
                <a:cubicBezTo>
                  <a:pt x="184" y="24"/>
                  <a:pt x="189" y="19"/>
                  <a:pt x="189" y="12"/>
                </a:cubicBezTo>
                <a:cubicBezTo>
                  <a:pt x="189" y="12"/>
                  <a:pt x="189" y="12"/>
                  <a:pt x="189" y="12"/>
                </a:cubicBezTo>
                <a:cubicBezTo>
                  <a:pt x="189" y="5"/>
                  <a:pt x="183" y="0"/>
                  <a:pt x="176" y="0"/>
                </a:cubicBezTo>
                <a:cubicBezTo>
                  <a:pt x="106" y="4"/>
                  <a:pt x="45" y="38"/>
                  <a:pt x="4" y="89"/>
                </a:cubicBezTo>
                <a:cubicBezTo>
                  <a:pt x="0" y="95"/>
                  <a:pt x="1" y="103"/>
                  <a:pt x="7" y="106"/>
                </a:cubicBezTo>
                <a:cubicBezTo>
                  <a:pt x="7" y="107"/>
                  <a:pt x="7" y="107"/>
                  <a:pt x="7" y="107"/>
                </a:cubicBezTo>
                <a:cubicBezTo>
                  <a:pt x="13" y="110"/>
                  <a:pt x="19" y="109"/>
                  <a:pt x="23" y="10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66" name="Freeform 32"/>
          <p:cNvSpPr/>
          <p:nvPr/>
        </p:nvSpPr>
        <p:spPr bwMode="auto">
          <a:xfrm>
            <a:off x="6140270" y="2788291"/>
            <a:ext cx="801193" cy="1254377"/>
          </a:xfrm>
          <a:custGeom>
            <a:avLst/>
            <a:gdLst>
              <a:gd name="T0" fmla="*/ 195 w 219"/>
              <a:gd name="T1" fmla="*/ 235 h 342"/>
              <a:gd name="T2" fmla="*/ 175 w 219"/>
              <a:gd name="T3" fmla="*/ 323 h 342"/>
              <a:gd name="T4" fmla="*/ 179 w 219"/>
              <a:gd name="T5" fmla="*/ 337 h 342"/>
              <a:gd name="T6" fmla="*/ 179 w 219"/>
              <a:gd name="T7" fmla="*/ 337 h 342"/>
              <a:gd name="T8" fmla="*/ 197 w 219"/>
              <a:gd name="T9" fmla="*/ 333 h 342"/>
              <a:gd name="T10" fmla="*/ 219 w 219"/>
              <a:gd name="T11" fmla="*/ 235 h 342"/>
              <a:gd name="T12" fmla="*/ 13 w 219"/>
              <a:gd name="T13" fmla="*/ 1 h 342"/>
              <a:gd name="T14" fmla="*/ 0 w 219"/>
              <a:gd name="T15" fmla="*/ 13 h 342"/>
              <a:gd name="T16" fmla="*/ 0 w 219"/>
              <a:gd name="T17" fmla="*/ 13 h 342"/>
              <a:gd name="T18" fmla="*/ 10 w 219"/>
              <a:gd name="T19" fmla="*/ 25 h 342"/>
              <a:gd name="T20" fmla="*/ 195 w 219"/>
              <a:gd name="T21" fmla="*/ 235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9" h="342">
                <a:moveTo>
                  <a:pt x="195" y="235"/>
                </a:moveTo>
                <a:cubicBezTo>
                  <a:pt x="195" y="266"/>
                  <a:pt x="188" y="296"/>
                  <a:pt x="175" y="323"/>
                </a:cubicBezTo>
                <a:cubicBezTo>
                  <a:pt x="173" y="328"/>
                  <a:pt x="175" y="334"/>
                  <a:pt x="179" y="337"/>
                </a:cubicBezTo>
                <a:cubicBezTo>
                  <a:pt x="179" y="337"/>
                  <a:pt x="179" y="337"/>
                  <a:pt x="179" y="337"/>
                </a:cubicBezTo>
                <a:cubicBezTo>
                  <a:pt x="185" y="342"/>
                  <a:pt x="194" y="340"/>
                  <a:pt x="197" y="333"/>
                </a:cubicBezTo>
                <a:cubicBezTo>
                  <a:pt x="211" y="303"/>
                  <a:pt x="219" y="270"/>
                  <a:pt x="219" y="235"/>
                </a:cubicBezTo>
                <a:cubicBezTo>
                  <a:pt x="219" y="115"/>
                  <a:pt x="129" y="16"/>
                  <a:pt x="13" y="1"/>
                </a:cubicBezTo>
                <a:cubicBezTo>
                  <a:pt x="6" y="0"/>
                  <a:pt x="0" y="6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9"/>
                  <a:pt x="4" y="24"/>
                  <a:pt x="10" y="25"/>
                </a:cubicBezTo>
                <a:cubicBezTo>
                  <a:pt x="114" y="38"/>
                  <a:pt x="195" y="127"/>
                  <a:pt x="195" y="235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67" name="Freeform 33"/>
          <p:cNvSpPr/>
          <p:nvPr/>
        </p:nvSpPr>
        <p:spPr bwMode="auto">
          <a:xfrm>
            <a:off x="5210700" y="3202808"/>
            <a:ext cx="1596198" cy="1319339"/>
          </a:xfrm>
          <a:custGeom>
            <a:avLst/>
            <a:gdLst>
              <a:gd name="T0" fmla="*/ 413 w 436"/>
              <a:gd name="T1" fmla="*/ 240 h 360"/>
              <a:gd name="T2" fmla="*/ 189 w 436"/>
              <a:gd name="T3" fmla="*/ 329 h 360"/>
              <a:gd name="T4" fmla="*/ 30 w 436"/>
              <a:gd name="T5" fmla="*/ 170 h 360"/>
              <a:gd name="T6" fmla="*/ 51 w 436"/>
              <a:gd name="T7" fmla="*/ 19 h 360"/>
              <a:gd name="T8" fmla="*/ 47 w 436"/>
              <a:gd name="T9" fmla="*/ 3 h 360"/>
              <a:gd name="T10" fmla="*/ 47 w 436"/>
              <a:gd name="T11" fmla="*/ 3 h 360"/>
              <a:gd name="T12" fmla="*/ 30 w 436"/>
              <a:gd name="T13" fmla="*/ 7 h 360"/>
              <a:gd name="T14" fmla="*/ 1 w 436"/>
              <a:gd name="T15" fmla="*/ 128 h 360"/>
              <a:gd name="T16" fmla="*/ 229 w 436"/>
              <a:gd name="T17" fmla="*/ 358 h 360"/>
              <a:gd name="T18" fmla="*/ 432 w 436"/>
              <a:gd name="T19" fmla="*/ 254 h 360"/>
              <a:gd name="T20" fmla="*/ 430 w 436"/>
              <a:gd name="T21" fmla="*/ 238 h 360"/>
              <a:gd name="T22" fmla="*/ 430 w 436"/>
              <a:gd name="T23" fmla="*/ 238 h 360"/>
              <a:gd name="T24" fmla="*/ 413 w 436"/>
              <a:gd name="T25" fmla="*/ 24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6" h="360">
                <a:moveTo>
                  <a:pt x="413" y="240"/>
                </a:moveTo>
                <a:cubicBezTo>
                  <a:pt x="366" y="309"/>
                  <a:pt x="282" y="349"/>
                  <a:pt x="189" y="329"/>
                </a:cubicBezTo>
                <a:cubicBezTo>
                  <a:pt x="110" y="312"/>
                  <a:pt x="47" y="249"/>
                  <a:pt x="30" y="170"/>
                </a:cubicBezTo>
                <a:cubicBezTo>
                  <a:pt x="18" y="115"/>
                  <a:pt x="27" y="62"/>
                  <a:pt x="51" y="19"/>
                </a:cubicBezTo>
                <a:cubicBezTo>
                  <a:pt x="54" y="14"/>
                  <a:pt x="53" y="6"/>
                  <a:pt x="47" y="3"/>
                </a:cubicBezTo>
                <a:cubicBezTo>
                  <a:pt x="47" y="3"/>
                  <a:pt x="47" y="3"/>
                  <a:pt x="47" y="3"/>
                </a:cubicBezTo>
                <a:cubicBezTo>
                  <a:pt x="41" y="0"/>
                  <a:pt x="34" y="1"/>
                  <a:pt x="30" y="7"/>
                </a:cubicBezTo>
                <a:cubicBezTo>
                  <a:pt x="10" y="43"/>
                  <a:pt x="0" y="84"/>
                  <a:pt x="1" y="128"/>
                </a:cubicBezTo>
                <a:cubicBezTo>
                  <a:pt x="4" y="253"/>
                  <a:pt x="105" y="354"/>
                  <a:pt x="229" y="358"/>
                </a:cubicBezTo>
                <a:cubicBezTo>
                  <a:pt x="314" y="360"/>
                  <a:pt x="389" y="318"/>
                  <a:pt x="432" y="254"/>
                </a:cubicBezTo>
                <a:cubicBezTo>
                  <a:pt x="436" y="249"/>
                  <a:pt x="435" y="242"/>
                  <a:pt x="430" y="238"/>
                </a:cubicBezTo>
                <a:cubicBezTo>
                  <a:pt x="430" y="238"/>
                  <a:pt x="430" y="238"/>
                  <a:pt x="430" y="238"/>
                </a:cubicBezTo>
                <a:cubicBezTo>
                  <a:pt x="425" y="233"/>
                  <a:pt x="417" y="234"/>
                  <a:pt x="413" y="24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68" name="Oval 12"/>
          <p:cNvSpPr>
            <a:spLocks noChangeArrowheads="1"/>
          </p:cNvSpPr>
          <p:nvPr/>
        </p:nvSpPr>
        <p:spPr bwMode="auto">
          <a:xfrm>
            <a:off x="3022592" y="2234192"/>
            <a:ext cx="249612" cy="386262"/>
          </a:xfrm>
          <a:custGeom>
            <a:avLst/>
            <a:gdLst>
              <a:gd name="connsiteX0" fmla="*/ 182768 w 217488"/>
              <a:gd name="connsiteY0" fmla="*/ 277515 h 336550"/>
              <a:gd name="connsiteX1" fmla="*/ 156139 w 217488"/>
              <a:gd name="connsiteY1" fmla="*/ 283964 h 336550"/>
              <a:gd name="connsiteX2" fmla="*/ 152145 w 217488"/>
              <a:gd name="connsiteY2" fmla="*/ 292993 h 336550"/>
              <a:gd name="connsiteX3" fmla="*/ 158802 w 217488"/>
              <a:gd name="connsiteY3" fmla="*/ 296863 h 336550"/>
              <a:gd name="connsiteX4" fmla="*/ 160133 w 217488"/>
              <a:gd name="connsiteY4" fmla="*/ 296863 h 336550"/>
              <a:gd name="connsiteX5" fmla="*/ 186762 w 217488"/>
              <a:gd name="connsiteY5" fmla="*/ 290414 h 336550"/>
              <a:gd name="connsiteX6" fmla="*/ 190757 w 217488"/>
              <a:gd name="connsiteY6" fmla="*/ 282674 h 336550"/>
              <a:gd name="connsiteX7" fmla="*/ 182768 w 217488"/>
              <a:gd name="connsiteY7" fmla="*/ 277515 h 336550"/>
              <a:gd name="connsiteX8" fmla="*/ 34720 w 217488"/>
              <a:gd name="connsiteY8" fmla="*/ 277515 h 336550"/>
              <a:gd name="connsiteX9" fmla="*/ 26732 w 217488"/>
              <a:gd name="connsiteY9" fmla="*/ 282674 h 336550"/>
              <a:gd name="connsiteX10" fmla="*/ 30726 w 217488"/>
              <a:gd name="connsiteY10" fmla="*/ 290414 h 336550"/>
              <a:gd name="connsiteX11" fmla="*/ 57355 w 217488"/>
              <a:gd name="connsiteY11" fmla="*/ 296863 h 336550"/>
              <a:gd name="connsiteX12" fmla="*/ 58686 w 217488"/>
              <a:gd name="connsiteY12" fmla="*/ 296863 h 336550"/>
              <a:gd name="connsiteX13" fmla="*/ 65344 w 217488"/>
              <a:gd name="connsiteY13" fmla="*/ 292993 h 336550"/>
              <a:gd name="connsiteX14" fmla="*/ 61349 w 217488"/>
              <a:gd name="connsiteY14" fmla="*/ 283964 h 336550"/>
              <a:gd name="connsiteX15" fmla="*/ 34720 w 217488"/>
              <a:gd name="connsiteY15" fmla="*/ 277515 h 336550"/>
              <a:gd name="connsiteX16" fmla="*/ 108745 w 217488"/>
              <a:gd name="connsiteY16" fmla="*/ 271463 h 336550"/>
              <a:gd name="connsiteX17" fmla="*/ 87313 w 217488"/>
              <a:gd name="connsiteY17" fmla="*/ 292101 h 336550"/>
              <a:gd name="connsiteX18" fmla="*/ 108745 w 217488"/>
              <a:gd name="connsiteY18" fmla="*/ 312739 h 336550"/>
              <a:gd name="connsiteX19" fmla="*/ 130177 w 217488"/>
              <a:gd name="connsiteY19" fmla="*/ 292101 h 336550"/>
              <a:gd name="connsiteX20" fmla="*/ 108745 w 217488"/>
              <a:gd name="connsiteY20" fmla="*/ 271463 h 336550"/>
              <a:gd name="connsiteX21" fmla="*/ 27469 w 217488"/>
              <a:gd name="connsiteY21" fmla="*/ 38100 h 336550"/>
              <a:gd name="connsiteX22" fmla="*/ 22225 w 217488"/>
              <a:gd name="connsiteY22" fmla="*/ 42049 h 336550"/>
              <a:gd name="connsiteX23" fmla="*/ 22225 w 217488"/>
              <a:gd name="connsiteY23" fmla="*/ 240798 h 336550"/>
              <a:gd name="connsiteX24" fmla="*/ 27469 w 217488"/>
              <a:gd name="connsiteY24" fmla="*/ 246063 h 336550"/>
              <a:gd name="connsiteX25" fmla="*/ 190019 w 217488"/>
              <a:gd name="connsiteY25" fmla="*/ 246063 h 336550"/>
              <a:gd name="connsiteX26" fmla="*/ 195263 w 217488"/>
              <a:gd name="connsiteY26" fmla="*/ 240798 h 336550"/>
              <a:gd name="connsiteX27" fmla="*/ 195263 w 217488"/>
              <a:gd name="connsiteY27" fmla="*/ 42049 h 336550"/>
              <a:gd name="connsiteX28" fmla="*/ 190019 w 217488"/>
              <a:gd name="connsiteY28" fmla="*/ 38100 h 336550"/>
              <a:gd name="connsiteX29" fmla="*/ 27469 w 217488"/>
              <a:gd name="connsiteY29" fmla="*/ 38100 h 336550"/>
              <a:gd name="connsiteX30" fmla="*/ 92869 w 217488"/>
              <a:gd name="connsiteY30" fmla="*/ 15875 h 336550"/>
              <a:gd name="connsiteX31" fmla="*/ 88900 w 217488"/>
              <a:gd name="connsiteY31" fmla="*/ 19957 h 336550"/>
              <a:gd name="connsiteX32" fmla="*/ 92869 w 217488"/>
              <a:gd name="connsiteY32" fmla="*/ 25400 h 336550"/>
              <a:gd name="connsiteX33" fmla="*/ 124619 w 217488"/>
              <a:gd name="connsiteY33" fmla="*/ 25400 h 336550"/>
              <a:gd name="connsiteX34" fmla="*/ 128588 w 217488"/>
              <a:gd name="connsiteY34" fmla="*/ 19957 h 336550"/>
              <a:gd name="connsiteX35" fmla="*/ 124619 w 217488"/>
              <a:gd name="connsiteY35" fmla="*/ 15875 h 336550"/>
              <a:gd name="connsiteX36" fmla="*/ 92869 w 217488"/>
              <a:gd name="connsiteY36" fmla="*/ 15875 h 336550"/>
              <a:gd name="connsiteX37" fmla="*/ 19652 w 217488"/>
              <a:gd name="connsiteY37" fmla="*/ 0 h 336550"/>
              <a:gd name="connsiteX38" fmla="*/ 197836 w 217488"/>
              <a:gd name="connsiteY38" fmla="*/ 0 h 336550"/>
              <a:gd name="connsiteX39" fmla="*/ 217488 w 217488"/>
              <a:gd name="connsiteY39" fmla="*/ 18405 h 336550"/>
              <a:gd name="connsiteX40" fmla="*/ 217488 w 217488"/>
              <a:gd name="connsiteY40" fmla="*/ 318145 h 336550"/>
              <a:gd name="connsiteX41" fmla="*/ 197836 w 217488"/>
              <a:gd name="connsiteY41" fmla="*/ 336550 h 336550"/>
              <a:gd name="connsiteX42" fmla="*/ 19652 w 217488"/>
              <a:gd name="connsiteY42" fmla="*/ 336550 h 336550"/>
              <a:gd name="connsiteX43" fmla="*/ 0 w 217488"/>
              <a:gd name="connsiteY43" fmla="*/ 318145 h 336550"/>
              <a:gd name="connsiteX44" fmla="*/ 0 w 217488"/>
              <a:gd name="connsiteY44" fmla="*/ 18405 h 336550"/>
              <a:gd name="connsiteX45" fmla="*/ 19652 w 217488"/>
              <a:gd name="connsiteY45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17488" h="336550">
                <a:moveTo>
                  <a:pt x="182768" y="277515"/>
                </a:moveTo>
                <a:cubicBezTo>
                  <a:pt x="182768" y="277515"/>
                  <a:pt x="182768" y="277515"/>
                  <a:pt x="156139" y="283964"/>
                </a:cubicBezTo>
                <a:cubicBezTo>
                  <a:pt x="153476" y="285254"/>
                  <a:pt x="150813" y="289124"/>
                  <a:pt x="152145" y="292993"/>
                </a:cubicBezTo>
                <a:cubicBezTo>
                  <a:pt x="152145" y="295573"/>
                  <a:pt x="156139" y="296863"/>
                  <a:pt x="158802" y="296863"/>
                </a:cubicBezTo>
                <a:cubicBezTo>
                  <a:pt x="158802" y="296863"/>
                  <a:pt x="160133" y="296863"/>
                  <a:pt x="160133" y="296863"/>
                </a:cubicBezTo>
                <a:cubicBezTo>
                  <a:pt x="160133" y="296863"/>
                  <a:pt x="160133" y="296863"/>
                  <a:pt x="186762" y="290414"/>
                </a:cubicBezTo>
                <a:cubicBezTo>
                  <a:pt x="189425" y="289124"/>
                  <a:pt x="192088" y="285254"/>
                  <a:pt x="190757" y="282674"/>
                </a:cubicBezTo>
                <a:cubicBezTo>
                  <a:pt x="190757" y="278805"/>
                  <a:pt x="186762" y="276225"/>
                  <a:pt x="182768" y="277515"/>
                </a:cubicBezTo>
                <a:close/>
                <a:moveTo>
                  <a:pt x="34720" y="277515"/>
                </a:moveTo>
                <a:cubicBezTo>
                  <a:pt x="30726" y="276225"/>
                  <a:pt x="26732" y="278805"/>
                  <a:pt x="26732" y="282674"/>
                </a:cubicBezTo>
                <a:cubicBezTo>
                  <a:pt x="25400" y="285254"/>
                  <a:pt x="28063" y="289124"/>
                  <a:pt x="30726" y="290414"/>
                </a:cubicBezTo>
                <a:cubicBezTo>
                  <a:pt x="30726" y="290414"/>
                  <a:pt x="30726" y="290414"/>
                  <a:pt x="57355" y="296863"/>
                </a:cubicBezTo>
                <a:cubicBezTo>
                  <a:pt x="57355" y="296863"/>
                  <a:pt x="58686" y="296863"/>
                  <a:pt x="58686" y="296863"/>
                </a:cubicBezTo>
                <a:cubicBezTo>
                  <a:pt x="61349" y="296863"/>
                  <a:pt x="65344" y="295573"/>
                  <a:pt x="65344" y="292993"/>
                </a:cubicBezTo>
                <a:cubicBezTo>
                  <a:pt x="66675" y="289124"/>
                  <a:pt x="64012" y="285254"/>
                  <a:pt x="61349" y="283964"/>
                </a:cubicBezTo>
                <a:cubicBezTo>
                  <a:pt x="61349" y="283964"/>
                  <a:pt x="61349" y="283964"/>
                  <a:pt x="34720" y="277515"/>
                </a:cubicBezTo>
                <a:close/>
                <a:moveTo>
                  <a:pt x="108745" y="271463"/>
                </a:moveTo>
                <a:cubicBezTo>
                  <a:pt x="96908" y="271463"/>
                  <a:pt x="87313" y="280703"/>
                  <a:pt x="87313" y="292101"/>
                </a:cubicBezTo>
                <a:cubicBezTo>
                  <a:pt x="87313" y="303499"/>
                  <a:pt x="96908" y="312739"/>
                  <a:pt x="108745" y="312739"/>
                </a:cubicBezTo>
                <a:cubicBezTo>
                  <a:pt x="120582" y="312739"/>
                  <a:pt x="130177" y="303499"/>
                  <a:pt x="130177" y="292101"/>
                </a:cubicBezTo>
                <a:cubicBezTo>
                  <a:pt x="130177" y="280703"/>
                  <a:pt x="120582" y="271463"/>
                  <a:pt x="108745" y="271463"/>
                </a:cubicBezTo>
                <a:close/>
                <a:moveTo>
                  <a:pt x="27469" y="38100"/>
                </a:moveTo>
                <a:cubicBezTo>
                  <a:pt x="24847" y="38100"/>
                  <a:pt x="22225" y="39416"/>
                  <a:pt x="22225" y="42049"/>
                </a:cubicBezTo>
                <a:cubicBezTo>
                  <a:pt x="22225" y="42049"/>
                  <a:pt x="22225" y="42049"/>
                  <a:pt x="22225" y="240798"/>
                </a:cubicBezTo>
                <a:cubicBezTo>
                  <a:pt x="22225" y="243431"/>
                  <a:pt x="24847" y="246063"/>
                  <a:pt x="27469" y="246063"/>
                </a:cubicBezTo>
                <a:cubicBezTo>
                  <a:pt x="27469" y="246063"/>
                  <a:pt x="27469" y="246063"/>
                  <a:pt x="190019" y="246063"/>
                </a:cubicBezTo>
                <a:cubicBezTo>
                  <a:pt x="192641" y="246063"/>
                  <a:pt x="195263" y="243431"/>
                  <a:pt x="195263" y="240798"/>
                </a:cubicBezTo>
                <a:lnTo>
                  <a:pt x="195263" y="42049"/>
                </a:lnTo>
                <a:cubicBezTo>
                  <a:pt x="195263" y="39416"/>
                  <a:pt x="192641" y="38100"/>
                  <a:pt x="190019" y="38100"/>
                </a:cubicBezTo>
                <a:cubicBezTo>
                  <a:pt x="190019" y="38100"/>
                  <a:pt x="190019" y="38100"/>
                  <a:pt x="27469" y="38100"/>
                </a:cubicBezTo>
                <a:close/>
                <a:moveTo>
                  <a:pt x="92869" y="15875"/>
                </a:moveTo>
                <a:cubicBezTo>
                  <a:pt x="90223" y="15875"/>
                  <a:pt x="88900" y="17236"/>
                  <a:pt x="88900" y="19957"/>
                </a:cubicBezTo>
                <a:cubicBezTo>
                  <a:pt x="88900" y="22679"/>
                  <a:pt x="90223" y="25400"/>
                  <a:pt x="92869" y="25400"/>
                </a:cubicBezTo>
                <a:cubicBezTo>
                  <a:pt x="92869" y="25400"/>
                  <a:pt x="92869" y="25400"/>
                  <a:pt x="124619" y="25400"/>
                </a:cubicBezTo>
                <a:cubicBezTo>
                  <a:pt x="127265" y="25400"/>
                  <a:pt x="128588" y="22679"/>
                  <a:pt x="128588" y="19957"/>
                </a:cubicBezTo>
                <a:cubicBezTo>
                  <a:pt x="128588" y="17236"/>
                  <a:pt x="127265" y="15875"/>
                  <a:pt x="124619" y="15875"/>
                </a:cubicBezTo>
                <a:cubicBezTo>
                  <a:pt x="124619" y="15875"/>
                  <a:pt x="124619" y="15875"/>
                  <a:pt x="92869" y="15875"/>
                </a:cubicBezTo>
                <a:close/>
                <a:moveTo>
                  <a:pt x="19652" y="0"/>
                </a:moveTo>
                <a:cubicBezTo>
                  <a:pt x="19652" y="0"/>
                  <a:pt x="19652" y="0"/>
                  <a:pt x="197836" y="0"/>
                </a:cubicBezTo>
                <a:cubicBezTo>
                  <a:pt x="208317" y="0"/>
                  <a:pt x="217488" y="7888"/>
                  <a:pt x="217488" y="18405"/>
                </a:cubicBezTo>
                <a:cubicBezTo>
                  <a:pt x="217488" y="18405"/>
                  <a:pt x="217488" y="18405"/>
                  <a:pt x="217488" y="318145"/>
                </a:cubicBezTo>
                <a:cubicBezTo>
                  <a:pt x="217488" y="328662"/>
                  <a:pt x="208317" y="336550"/>
                  <a:pt x="197836" y="336550"/>
                </a:cubicBezTo>
                <a:cubicBezTo>
                  <a:pt x="197836" y="336550"/>
                  <a:pt x="197836" y="336550"/>
                  <a:pt x="19652" y="336550"/>
                </a:cubicBezTo>
                <a:cubicBezTo>
                  <a:pt x="9171" y="336550"/>
                  <a:pt x="0" y="328662"/>
                  <a:pt x="0" y="318145"/>
                </a:cubicBezTo>
                <a:cubicBezTo>
                  <a:pt x="0" y="318145"/>
                  <a:pt x="0" y="318145"/>
                  <a:pt x="0" y="18405"/>
                </a:cubicBezTo>
                <a:cubicBezTo>
                  <a:pt x="0" y="7888"/>
                  <a:pt x="9171" y="0"/>
                  <a:pt x="196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69" name="Oval 15"/>
          <p:cNvSpPr>
            <a:spLocks noChangeArrowheads="1"/>
          </p:cNvSpPr>
          <p:nvPr/>
        </p:nvSpPr>
        <p:spPr bwMode="auto">
          <a:xfrm>
            <a:off x="3023298" y="4679079"/>
            <a:ext cx="248198" cy="384074"/>
          </a:xfrm>
          <a:custGeom>
            <a:avLst/>
            <a:gdLst>
              <a:gd name="connsiteX0" fmla="*/ 182768 w 217488"/>
              <a:gd name="connsiteY0" fmla="*/ 277515 h 336550"/>
              <a:gd name="connsiteX1" fmla="*/ 156139 w 217488"/>
              <a:gd name="connsiteY1" fmla="*/ 283964 h 336550"/>
              <a:gd name="connsiteX2" fmla="*/ 152145 w 217488"/>
              <a:gd name="connsiteY2" fmla="*/ 292993 h 336550"/>
              <a:gd name="connsiteX3" fmla="*/ 158802 w 217488"/>
              <a:gd name="connsiteY3" fmla="*/ 296863 h 336550"/>
              <a:gd name="connsiteX4" fmla="*/ 160133 w 217488"/>
              <a:gd name="connsiteY4" fmla="*/ 296863 h 336550"/>
              <a:gd name="connsiteX5" fmla="*/ 186762 w 217488"/>
              <a:gd name="connsiteY5" fmla="*/ 290414 h 336550"/>
              <a:gd name="connsiteX6" fmla="*/ 190757 w 217488"/>
              <a:gd name="connsiteY6" fmla="*/ 282674 h 336550"/>
              <a:gd name="connsiteX7" fmla="*/ 182768 w 217488"/>
              <a:gd name="connsiteY7" fmla="*/ 277515 h 336550"/>
              <a:gd name="connsiteX8" fmla="*/ 34720 w 217488"/>
              <a:gd name="connsiteY8" fmla="*/ 277515 h 336550"/>
              <a:gd name="connsiteX9" fmla="*/ 26732 w 217488"/>
              <a:gd name="connsiteY9" fmla="*/ 282674 h 336550"/>
              <a:gd name="connsiteX10" fmla="*/ 30726 w 217488"/>
              <a:gd name="connsiteY10" fmla="*/ 290414 h 336550"/>
              <a:gd name="connsiteX11" fmla="*/ 57355 w 217488"/>
              <a:gd name="connsiteY11" fmla="*/ 296863 h 336550"/>
              <a:gd name="connsiteX12" fmla="*/ 58686 w 217488"/>
              <a:gd name="connsiteY12" fmla="*/ 296863 h 336550"/>
              <a:gd name="connsiteX13" fmla="*/ 65344 w 217488"/>
              <a:gd name="connsiteY13" fmla="*/ 292993 h 336550"/>
              <a:gd name="connsiteX14" fmla="*/ 61349 w 217488"/>
              <a:gd name="connsiteY14" fmla="*/ 283964 h 336550"/>
              <a:gd name="connsiteX15" fmla="*/ 34720 w 217488"/>
              <a:gd name="connsiteY15" fmla="*/ 277515 h 336550"/>
              <a:gd name="connsiteX16" fmla="*/ 108745 w 217488"/>
              <a:gd name="connsiteY16" fmla="*/ 271463 h 336550"/>
              <a:gd name="connsiteX17" fmla="*/ 87313 w 217488"/>
              <a:gd name="connsiteY17" fmla="*/ 292101 h 336550"/>
              <a:gd name="connsiteX18" fmla="*/ 108745 w 217488"/>
              <a:gd name="connsiteY18" fmla="*/ 312739 h 336550"/>
              <a:gd name="connsiteX19" fmla="*/ 130177 w 217488"/>
              <a:gd name="connsiteY19" fmla="*/ 292101 h 336550"/>
              <a:gd name="connsiteX20" fmla="*/ 108745 w 217488"/>
              <a:gd name="connsiteY20" fmla="*/ 271463 h 336550"/>
              <a:gd name="connsiteX21" fmla="*/ 27469 w 217488"/>
              <a:gd name="connsiteY21" fmla="*/ 38100 h 336550"/>
              <a:gd name="connsiteX22" fmla="*/ 22225 w 217488"/>
              <a:gd name="connsiteY22" fmla="*/ 42049 h 336550"/>
              <a:gd name="connsiteX23" fmla="*/ 22225 w 217488"/>
              <a:gd name="connsiteY23" fmla="*/ 240798 h 336550"/>
              <a:gd name="connsiteX24" fmla="*/ 27469 w 217488"/>
              <a:gd name="connsiteY24" fmla="*/ 246063 h 336550"/>
              <a:gd name="connsiteX25" fmla="*/ 190019 w 217488"/>
              <a:gd name="connsiteY25" fmla="*/ 246063 h 336550"/>
              <a:gd name="connsiteX26" fmla="*/ 195263 w 217488"/>
              <a:gd name="connsiteY26" fmla="*/ 240798 h 336550"/>
              <a:gd name="connsiteX27" fmla="*/ 195263 w 217488"/>
              <a:gd name="connsiteY27" fmla="*/ 42049 h 336550"/>
              <a:gd name="connsiteX28" fmla="*/ 190019 w 217488"/>
              <a:gd name="connsiteY28" fmla="*/ 38100 h 336550"/>
              <a:gd name="connsiteX29" fmla="*/ 27469 w 217488"/>
              <a:gd name="connsiteY29" fmla="*/ 38100 h 336550"/>
              <a:gd name="connsiteX30" fmla="*/ 92869 w 217488"/>
              <a:gd name="connsiteY30" fmla="*/ 15875 h 336550"/>
              <a:gd name="connsiteX31" fmla="*/ 88900 w 217488"/>
              <a:gd name="connsiteY31" fmla="*/ 19957 h 336550"/>
              <a:gd name="connsiteX32" fmla="*/ 92869 w 217488"/>
              <a:gd name="connsiteY32" fmla="*/ 25400 h 336550"/>
              <a:gd name="connsiteX33" fmla="*/ 124619 w 217488"/>
              <a:gd name="connsiteY33" fmla="*/ 25400 h 336550"/>
              <a:gd name="connsiteX34" fmla="*/ 128588 w 217488"/>
              <a:gd name="connsiteY34" fmla="*/ 19957 h 336550"/>
              <a:gd name="connsiteX35" fmla="*/ 124619 w 217488"/>
              <a:gd name="connsiteY35" fmla="*/ 15875 h 336550"/>
              <a:gd name="connsiteX36" fmla="*/ 92869 w 217488"/>
              <a:gd name="connsiteY36" fmla="*/ 15875 h 336550"/>
              <a:gd name="connsiteX37" fmla="*/ 19652 w 217488"/>
              <a:gd name="connsiteY37" fmla="*/ 0 h 336550"/>
              <a:gd name="connsiteX38" fmla="*/ 197836 w 217488"/>
              <a:gd name="connsiteY38" fmla="*/ 0 h 336550"/>
              <a:gd name="connsiteX39" fmla="*/ 217488 w 217488"/>
              <a:gd name="connsiteY39" fmla="*/ 18405 h 336550"/>
              <a:gd name="connsiteX40" fmla="*/ 217488 w 217488"/>
              <a:gd name="connsiteY40" fmla="*/ 318145 h 336550"/>
              <a:gd name="connsiteX41" fmla="*/ 197836 w 217488"/>
              <a:gd name="connsiteY41" fmla="*/ 336550 h 336550"/>
              <a:gd name="connsiteX42" fmla="*/ 19652 w 217488"/>
              <a:gd name="connsiteY42" fmla="*/ 336550 h 336550"/>
              <a:gd name="connsiteX43" fmla="*/ 0 w 217488"/>
              <a:gd name="connsiteY43" fmla="*/ 318145 h 336550"/>
              <a:gd name="connsiteX44" fmla="*/ 0 w 217488"/>
              <a:gd name="connsiteY44" fmla="*/ 18405 h 336550"/>
              <a:gd name="connsiteX45" fmla="*/ 19652 w 217488"/>
              <a:gd name="connsiteY45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17488" h="336550">
                <a:moveTo>
                  <a:pt x="182768" y="277515"/>
                </a:moveTo>
                <a:cubicBezTo>
                  <a:pt x="182768" y="277515"/>
                  <a:pt x="182768" y="277515"/>
                  <a:pt x="156139" y="283964"/>
                </a:cubicBezTo>
                <a:cubicBezTo>
                  <a:pt x="153476" y="285254"/>
                  <a:pt x="150813" y="289124"/>
                  <a:pt x="152145" y="292993"/>
                </a:cubicBezTo>
                <a:cubicBezTo>
                  <a:pt x="152145" y="295573"/>
                  <a:pt x="156139" y="296863"/>
                  <a:pt x="158802" y="296863"/>
                </a:cubicBezTo>
                <a:cubicBezTo>
                  <a:pt x="158802" y="296863"/>
                  <a:pt x="160133" y="296863"/>
                  <a:pt x="160133" y="296863"/>
                </a:cubicBezTo>
                <a:cubicBezTo>
                  <a:pt x="160133" y="296863"/>
                  <a:pt x="160133" y="296863"/>
                  <a:pt x="186762" y="290414"/>
                </a:cubicBezTo>
                <a:cubicBezTo>
                  <a:pt x="189425" y="289124"/>
                  <a:pt x="192088" y="285254"/>
                  <a:pt x="190757" y="282674"/>
                </a:cubicBezTo>
                <a:cubicBezTo>
                  <a:pt x="190757" y="278805"/>
                  <a:pt x="186762" y="276225"/>
                  <a:pt x="182768" y="277515"/>
                </a:cubicBezTo>
                <a:close/>
                <a:moveTo>
                  <a:pt x="34720" y="277515"/>
                </a:moveTo>
                <a:cubicBezTo>
                  <a:pt x="30726" y="276225"/>
                  <a:pt x="26732" y="278805"/>
                  <a:pt x="26732" y="282674"/>
                </a:cubicBezTo>
                <a:cubicBezTo>
                  <a:pt x="25400" y="285254"/>
                  <a:pt x="28063" y="289124"/>
                  <a:pt x="30726" y="290414"/>
                </a:cubicBezTo>
                <a:cubicBezTo>
                  <a:pt x="30726" y="290414"/>
                  <a:pt x="30726" y="290414"/>
                  <a:pt x="57355" y="296863"/>
                </a:cubicBezTo>
                <a:cubicBezTo>
                  <a:pt x="57355" y="296863"/>
                  <a:pt x="58686" y="296863"/>
                  <a:pt x="58686" y="296863"/>
                </a:cubicBezTo>
                <a:cubicBezTo>
                  <a:pt x="61349" y="296863"/>
                  <a:pt x="65344" y="295573"/>
                  <a:pt x="65344" y="292993"/>
                </a:cubicBezTo>
                <a:cubicBezTo>
                  <a:pt x="66675" y="289124"/>
                  <a:pt x="64012" y="285254"/>
                  <a:pt x="61349" y="283964"/>
                </a:cubicBezTo>
                <a:cubicBezTo>
                  <a:pt x="61349" y="283964"/>
                  <a:pt x="61349" y="283964"/>
                  <a:pt x="34720" y="277515"/>
                </a:cubicBezTo>
                <a:close/>
                <a:moveTo>
                  <a:pt x="108745" y="271463"/>
                </a:moveTo>
                <a:cubicBezTo>
                  <a:pt x="96908" y="271463"/>
                  <a:pt x="87313" y="280703"/>
                  <a:pt x="87313" y="292101"/>
                </a:cubicBezTo>
                <a:cubicBezTo>
                  <a:pt x="87313" y="303499"/>
                  <a:pt x="96908" y="312739"/>
                  <a:pt x="108745" y="312739"/>
                </a:cubicBezTo>
                <a:cubicBezTo>
                  <a:pt x="120582" y="312739"/>
                  <a:pt x="130177" y="303499"/>
                  <a:pt x="130177" y="292101"/>
                </a:cubicBezTo>
                <a:cubicBezTo>
                  <a:pt x="130177" y="280703"/>
                  <a:pt x="120582" y="271463"/>
                  <a:pt x="108745" y="271463"/>
                </a:cubicBezTo>
                <a:close/>
                <a:moveTo>
                  <a:pt x="27469" y="38100"/>
                </a:moveTo>
                <a:cubicBezTo>
                  <a:pt x="24847" y="38100"/>
                  <a:pt x="22225" y="39416"/>
                  <a:pt x="22225" y="42049"/>
                </a:cubicBezTo>
                <a:cubicBezTo>
                  <a:pt x="22225" y="42049"/>
                  <a:pt x="22225" y="42049"/>
                  <a:pt x="22225" y="240798"/>
                </a:cubicBezTo>
                <a:cubicBezTo>
                  <a:pt x="22225" y="243431"/>
                  <a:pt x="24847" y="246063"/>
                  <a:pt x="27469" y="246063"/>
                </a:cubicBezTo>
                <a:cubicBezTo>
                  <a:pt x="27469" y="246063"/>
                  <a:pt x="27469" y="246063"/>
                  <a:pt x="190019" y="246063"/>
                </a:cubicBezTo>
                <a:cubicBezTo>
                  <a:pt x="192641" y="246063"/>
                  <a:pt x="195263" y="243431"/>
                  <a:pt x="195263" y="240798"/>
                </a:cubicBezTo>
                <a:lnTo>
                  <a:pt x="195263" y="42049"/>
                </a:lnTo>
                <a:cubicBezTo>
                  <a:pt x="195263" y="39416"/>
                  <a:pt x="192641" y="38100"/>
                  <a:pt x="190019" y="38100"/>
                </a:cubicBezTo>
                <a:cubicBezTo>
                  <a:pt x="190019" y="38100"/>
                  <a:pt x="190019" y="38100"/>
                  <a:pt x="27469" y="38100"/>
                </a:cubicBezTo>
                <a:close/>
                <a:moveTo>
                  <a:pt x="92869" y="15875"/>
                </a:moveTo>
                <a:cubicBezTo>
                  <a:pt x="90223" y="15875"/>
                  <a:pt x="88900" y="17236"/>
                  <a:pt x="88900" y="19957"/>
                </a:cubicBezTo>
                <a:cubicBezTo>
                  <a:pt x="88900" y="22679"/>
                  <a:pt x="90223" y="25400"/>
                  <a:pt x="92869" y="25400"/>
                </a:cubicBezTo>
                <a:cubicBezTo>
                  <a:pt x="92869" y="25400"/>
                  <a:pt x="92869" y="25400"/>
                  <a:pt x="124619" y="25400"/>
                </a:cubicBezTo>
                <a:cubicBezTo>
                  <a:pt x="127265" y="25400"/>
                  <a:pt x="128588" y="22679"/>
                  <a:pt x="128588" y="19957"/>
                </a:cubicBezTo>
                <a:cubicBezTo>
                  <a:pt x="128588" y="17236"/>
                  <a:pt x="127265" y="15875"/>
                  <a:pt x="124619" y="15875"/>
                </a:cubicBezTo>
                <a:cubicBezTo>
                  <a:pt x="124619" y="15875"/>
                  <a:pt x="124619" y="15875"/>
                  <a:pt x="92869" y="15875"/>
                </a:cubicBezTo>
                <a:close/>
                <a:moveTo>
                  <a:pt x="19652" y="0"/>
                </a:moveTo>
                <a:cubicBezTo>
                  <a:pt x="19652" y="0"/>
                  <a:pt x="19652" y="0"/>
                  <a:pt x="197836" y="0"/>
                </a:cubicBezTo>
                <a:cubicBezTo>
                  <a:pt x="208317" y="0"/>
                  <a:pt x="217488" y="7888"/>
                  <a:pt x="217488" y="18405"/>
                </a:cubicBezTo>
                <a:cubicBezTo>
                  <a:pt x="217488" y="18405"/>
                  <a:pt x="217488" y="18405"/>
                  <a:pt x="217488" y="318145"/>
                </a:cubicBezTo>
                <a:cubicBezTo>
                  <a:pt x="217488" y="328662"/>
                  <a:pt x="208317" y="336550"/>
                  <a:pt x="197836" y="336550"/>
                </a:cubicBezTo>
                <a:cubicBezTo>
                  <a:pt x="197836" y="336550"/>
                  <a:pt x="197836" y="336550"/>
                  <a:pt x="19652" y="336550"/>
                </a:cubicBezTo>
                <a:cubicBezTo>
                  <a:pt x="9171" y="336550"/>
                  <a:pt x="0" y="328662"/>
                  <a:pt x="0" y="318145"/>
                </a:cubicBezTo>
                <a:cubicBezTo>
                  <a:pt x="0" y="318145"/>
                  <a:pt x="0" y="318145"/>
                  <a:pt x="0" y="18405"/>
                </a:cubicBezTo>
                <a:cubicBezTo>
                  <a:pt x="0" y="7888"/>
                  <a:pt x="9171" y="0"/>
                  <a:pt x="196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70" name="Oval 18"/>
          <p:cNvSpPr>
            <a:spLocks noChangeArrowheads="1"/>
          </p:cNvSpPr>
          <p:nvPr/>
        </p:nvSpPr>
        <p:spPr bwMode="auto">
          <a:xfrm>
            <a:off x="4223541" y="3457183"/>
            <a:ext cx="248198" cy="384074"/>
          </a:xfrm>
          <a:custGeom>
            <a:avLst/>
            <a:gdLst>
              <a:gd name="connsiteX0" fmla="*/ 182768 w 217488"/>
              <a:gd name="connsiteY0" fmla="*/ 277515 h 336550"/>
              <a:gd name="connsiteX1" fmla="*/ 156139 w 217488"/>
              <a:gd name="connsiteY1" fmla="*/ 283964 h 336550"/>
              <a:gd name="connsiteX2" fmla="*/ 152145 w 217488"/>
              <a:gd name="connsiteY2" fmla="*/ 292993 h 336550"/>
              <a:gd name="connsiteX3" fmla="*/ 158802 w 217488"/>
              <a:gd name="connsiteY3" fmla="*/ 296863 h 336550"/>
              <a:gd name="connsiteX4" fmla="*/ 160133 w 217488"/>
              <a:gd name="connsiteY4" fmla="*/ 296863 h 336550"/>
              <a:gd name="connsiteX5" fmla="*/ 186762 w 217488"/>
              <a:gd name="connsiteY5" fmla="*/ 290414 h 336550"/>
              <a:gd name="connsiteX6" fmla="*/ 190757 w 217488"/>
              <a:gd name="connsiteY6" fmla="*/ 282674 h 336550"/>
              <a:gd name="connsiteX7" fmla="*/ 182768 w 217488"/>
              <a:gd name="connsiteY7" fmla="*/ 277515 h 336550"/>
              <a:gd name="connsiteX8" fmla="*/ 34720 w 217488"/>
              <a:gd name="connsiteY8" fmla="*/ 277515 h 336550"/>
              <a:gd name="connsiteX9" fmla="*/ 26732 w 217488"/>
              <a:gd name="connsiteY9" fmla="*/ 282674 h 336550"/>
              <a:gd name="connsiteX10" fmla="*/ 30726 w 217488"/>
              <a:gd name="connsiteY10" fmla="*/ 290414 h 336550"/>
              <a:gd name="connsiteX11" fmla="*/ 57355 w 217488"/>
              <a:gd name="connsiteY11" fmla="*/ 296863 h 336550"/>
              <a:gd name="connsiteX12" fmla="*/ 58686 w 217488"/>
              <a:gd name="connsiteY12" fmla="*/ 296863 h 336550"/>
              <a:gd name="connsiteX13" fmla="*/ 65344 w 217488"/>
              <a:gd name="connsiteY13" fmla="*/ 292993 h 336550"/>
              <a:gd name="connsiteX14" fmla="*/ 61349 w 217488"/>
              <a:gd name="connsiteY14" fmla="*/ 283964 h 336550"/>
              <a:gd name="connsiteX15" fmla="*/ 34720 w 217488"/>
              <a:gd name="connsiteY15" fmla="*/ 277515 h 336550"/>
              <a:gd name="connsiteX16" fmla="*/ 108745 w 217488"/>
              <a:gd name="connsiteY16" fmla="*/ 271463 h 336550"/>
              <a:gd name="connsiteX17" fmla="*/ 87313 w 217488"/>
              <a:gd name="connsiteY17" fmla="*/ 292101 h 336550"/>
              <a:gd name="connsiteX18" fmla="*/ 108745 w 217488"/>
              <a:gd name="connsiteY18" fmla="*/ 312739 h 336550"/>
              <a:gd name="connsiteX19" fmla="*/ 130177 w 217488"/>
              <a:gd name="connsiteY19" fmla="*/ 292101 h 336550"/>
              <a:gd name="connsiteX20" fmla="*/ 108745 w 217488"/>
              <a:gd name="connsiteY20" fmla="*/ 271463 h 336550"/>
              <a:gd name="connsiteX21" fmla="*/ 27469 w 217488"/>
              <a:gd name="connsiteY21" fmla="*/ 38100 h 336550"/>
              <a:gd name="connsiteX22" fmla="*/ 22225 w 217488"/>
              <a:gd name="connsiteY22" fmla="*/ 42049 h 336550"/>
              <a:gd name="connsiteX23" fmla="*/ 22225 w 217488"/>
              <a:gd name="connsiteY23" fmla="*/ 240798 h 336550"/>
              <a:gd name="connsiteX24" fmla="*/ 27469 w 217488"/>
              <a:gd name="connsiteY24" fmla="*/ 246063 h 336550"/>
              <a:gd name="connsiteX25" fmla="*/ 190019 w 217488"/>
              <a:gd name="connsiteY25" fmla="*/ 246063 h 336550"/>
              <a:gd name="connsiteX26" fmla="*/ 195263 w 217488"/>
              <a:gd name="connsiteY26" fmla="*/ 240798 h 336550"/>
              <a:gd name="connsiteX27" fmla="*/ 195263 w 217488"/>
              <a:gd name="connsiteY27" fmla="*/ 42049 h 336550"/>
              <a:gd name="connsiteX28" fmla="*/ 190019 w 217488"/>
              <a:gd name="connsiteY28" fmla="*/ 38100 h 336550"/>
              <a:gd name="connsiteX29" fmla="*/ 27469 w 217488"/>
              <a:gd name="connsiteY29" fmla="*/ 38100 h 336550"/>
              <a:gd name="connsiteX30" fmla="*/ 92869 w 217488"/>
              <a:gd name="connsiteY30" fmla="*/ 15875 h 336550"/>
              <a:gd name="connsiteX31" fmla="*/ 88900 w 217488"/>
              <a:gd name="connsiteY31" fmla="*/ 19957 h 336550"/>
              <a:gd name="connsiteX32" fmla="*/ 92869 w 217488"/>
              <a:gd name="connsiteY32" fmla="*/ 25400 h 336550"/>
              <a:gd name="connsiteX33" fmla="*/ 124619 w 217488"/>
              <a:gd name="connsiteY33" fmla="*/ 25400 h 336550"/>
              <a:gd name="connsiteX34" fmla="*/ 128588 w 217488"/>
              <a:gd name="connsiteY34" fmla="*/ 19957 h 336550"/>
              <a:gd name="connsiteX35" fmla="*/ 124619 w 217488"/>
              <a:gd name="connsiteY35" fmla="*/ 15875 h 336550"/>
              <a:gd name="connsiteX36" fmla="*/ 92869 w 217488"/>
              <a:gd name="connsiteY36" fmla="*/ 15875 h 336550"/>
              <a:gd name="connsiteX37" fmla="*/ 19652 w 217488"/>
              <a:gd name="connsiteY37" fmla="*/ 0 h 336550"/>
              <a:gd name="connsiteX38" fmla="*/ 197836 w 217488"/>
              <a:gd name="connsiteY38" fmla="*/ 0 h 336550"/>
              <a:gd name="connsiteX39" fmla="*/ 217488 w 217488"/>
              <a:gd name="connsiteY39" fmla="*/ 18405 h 336550"/>
              <a:gd name="connsiteX40" fmla="*/ 217488 w 217488"/>
              <a:gd name="connsiteY40" fmla="*/ 318145 h 336550"/>
              <a:gd name="connsiteX41" fmla="*/ 197836 w 217488"/>
              <a:gd name="connsiteY41" fmla="*/ 336550 h 336550"/>
              <a:gd name="connsiteX42" fmla="*/ 19652 w 217488"/>
              <a:gd name="connsiteY42" fmla="*/ 336550 h 336550"/>
              <a:gd name="connsiteX43" fmla="*/ 0 w 217488"/>
              <a:gd name="connsiteY43" fmla="*/ 318145 h 336550"/>
              <a:gd name="connsiteX44" fmla="*/ 0 w 217488"/>
              <a:gd name="connsiteY44" fmla="*/ 18405 h 336550"/>
              <a:gd name="connsiteX45" fmla="*/ 19652 w 217488"/>
              <a:gd name="connsiteY45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17488" h="336550">
                <a:moveTo>
                  <a:pt x="182768" y="277515"/>
                </a:moveTo>
                <a:cubicBezTo>
                  <a:pt x="182768" y="277515"/>
                  <a:pt x="182768" y="277515"/>
                  <a:pt x="156139" y="283964"/>
                </a:cubicBezTo>
                <a:cubicBezTo>
                  <a:pt x="153476" y="285254"/>
                  <a:pt x="150813" y="289124"/>
                  <a:pt x="152145" y="292993"/>
                </a:cubicBezTo>
                <a:cubicBezTo>
                  <a:pt x="152145" y="295573"/>
                  <a:pt x="156139" y="296863"/>
                  <a:pt x="158802" y="296863"/>
                </a:cubicBezTo>
                <a:cubicBezTo>
                  <a:pt x="158802" y="296863"/>
                  <a:pt x="160133" y="296863"/>
                  <a:pt x="160133" y="296863"/>
                </a:cubicBezTo>
                <a:cubicBezTo>
                  <a:pt x="160133" y="296863"/>
                  <a:pt x="160133" y="296863"/>
                  <a:pt x="186762" y="290414"/>
                </a:cubicBezTo>
                <a:cubicBezTo>
                  <a:pt x="189425" y="289124"/>
                  <a:pt x="192088" y="285254"/>
                  <a:pt x="190757" y="282674"/>
                </a:cubicBezTo>
                <a:cubicBezTo>
                  <a:pt x="190757" y="278805"/>
                  <a:pt x="186762" y="276225"/>
                  <a:pt x="182768" y="277515"/>
                </a:cubicBezTo>
                <a:close/>
                <a:moveTo>
                  <a:pt x="34720" y="277515"/>
                </a:moveTo>
                <a:cubicBezTo>
                  <a:pt x="30726" y="276225"/>
                  <a:pt x="26732" y="278805"/>
                  <a:pt x="26732" y="282674"/>
                </a:cubicBezTo>
                <a:cubicBezTo>
                  <a:pt x="25400" y="285254"/>
                  <a:pt x="28063" y="289124"/>
                  <a:pt x="30726" y="290414"/>
                </a:cubicBezTo>
                <a:cubicBezTo>
                  <a:pt x="30726" y="290414"/>
                  <a:pt x="30726" y="290414"/>
                  <a:pt x="57355" y="296863"/>
                </a:cubicBezTo>
                <a:cubicBezTo>
                  <a:pt x="57355" y="296863"/>
                  <a:pt x="58686" y="296863"/>
                  <a:pt x="58686" y="296863"/>
                </a:cubicBezTo>
                <a:cubicBezTo>
                  <a:pt x="61349" y="296863"/>
                  <a:pt x="65344" y="295573"/>
                  <a:pt x="65344" y="292993"/>
                </a:cubicBezTo>
                <a:cubicBezTo>
                  <a:pt x="66675" y="289124"/>
                  <a:pt x="64012" y="285254"/>
                  <a:pt x="61349" y="283964"/>
                </a:cubicBezTo>
                <a:cubicBezTo>
                  <a:pt x="61349" y="283964"/>
                  <a:pt x="61349" y="283964"/>
                  <a:pt x="34720" y="277515"/>
                </a:cubicBezTo>
                <a:close/>
                <a:moveTo>
                  <a:pt x="108745" y="271463"/>
                </a:moveTo>
                <a:cubicBezTo>
                  <a:pt x="96908" y="271463"/>
                  <a:pt x="87313" y="280703"/>
                  <a:pt x="87313" y="292101"/>
                </a:cubicBezTo>
                <a:cubicBezTo>
                  <a:pt x="87313" y="303499"/>
                  <a:pt x="96908" y="312739"/>
                  <a:pt x="108745" y="312739"/>
                </a:cubicBezTo>
                <a:cubicBezTo>
                  <a:pt x="120582" y="312739"/>
                  <a:pt x="130177" y="303499"/>
                  <a:pt x="130177" y="292101"/>
                </a:cubicBezTo>
                <a:cubicBezTo>
                  <a:pt x="130177" y="280703"/>
                  <a:pt x="120582" y="271463"/>
                  <a:pt x="108745" y="271463"/>
                </a:cubicBezTo>
                <a:close/>
                <a:moveTo>
                  <a:pt x="27469" y="38100"/>
                </a:moveTo>
                <a:cubicBezTo>
                  <a:pt x="24847" y="38100"/>
                  <a:pt x="22225" y="39416"/>
                  <a:pt x="22225" y="42049"/>
                </a:cubicBezTo>
                <a:cubicBezTo>
                  <a:pt x="22225" y="42049"/>
                  <a:pt x="22225" y="42049"/>
                  <a:pt x="22225" y="240798"/>
                </a:cubicBezTo>
                <a:cubicBezTo>
                  <a:pt x="22225" y="243431"/>
                  <a:pt x="24847" y="246063"/>
                  <a:pt x="27469" y="246063"/>
                </a:cubicBezTo>
                <a:cubicBezTo>
                  <a:pt x="27469" y="246063"/>
                  <a:pt x="27469" y="246063"/>
                  <a:pt x="190019" y="246063"/>
                </a:cubicBezTo>
                <a:cubicBezTo>
                  <a:pt x="192641" y="246063"/>
                  <a:pt x="195263" y="243431"/>
                  <a:pt x="195263" y="240798"/>
                </a:cubicBezTo>
                <a:lnTo>
                  <a:pt x="195263" y="42049"/>
                </a:lnTo>
                <a:cubicBezTo>
                  <a:pt x="195263" y="39416"/>
                  <a:pt x="192641" y="38100"/>
                  <a:pt x="190019" y="38100"/>
                </a:cubicBezTo>
                <a:cubicBezTo>
                  <a:pt x="190019" y="38100"/>
                  <a:pt x="190019" y="38100"/>
                  <a:pt x="27469" y="38100"/>
                </a:cubicBezTo>
                <a:close/>
                <a:moveTo>
                  <a:pt x="92869" y="15875"/>
                </a:moveTo>
                <a:cubicBezTo>
                  <a:pt x="90223" y="15875"/>
                  <a:pt x="88900" y="17236"/>
                  <a:pt x="88900" y="19957"/>
                </a:cubicBezTo>
                <a:cubicBezTo>
                  <a:pt x="88900" y="22679"/>
                  <a:pt x="90223" y="25400"/>
                  <a:pt x="92869" y="25400"/>
                </a:cubicBezTo>
                <a:cubicBezTo>
                  <a:pt x="92869" y="25400"/>
                  <a:pt x="92869" y="25400"/>
                  <a:pt x="124619" y="25400"/>
                </a:cubicBezTo>
                <a:cubicBezTo>
                  <a:pt x="127265" y="25400"/>
                  <a:pt x="128588" y="22679"/>
                  <a:pt x="128588" y="19957"/>
                </a:cubicBezTo>
                <a:cubicBezTo>
                  <a:pt x="128588" y="17236"/>
                  <a:pt x="127265" y="15875"/>
                  <a:pt x="124619" y="15875"/>
                </a:cubicBezTo>
                <a:cubicBezTo>
                  <a:pt x="124619" y="15875"/>
                  <a:pt x="124619" y="15875"/>
                  <a:pt x="92869" y="15875"/>
                </a:cubicBezTo>
                <a:close/>
                <a:moveTo>
                  <a:pt x="19652" y="0"/>
                </a:moveTo>
                <a:cubicBezTo>
                  <a:pt x="19652" y="0"/>
                  <a:pt x="19652" y="0"/>
                  <a:pt x="197836" y="0"/>
                </a:cubicBezTo>
                <a:cubicBezTo>
                  <a:pt x="208317" y="0"/>
                  <a:pt x="217488" y="7888"/>
                  <a:pt x="217488" y="18405"/>
                </a:cubicBezTo>
                <a:cubicBezTo>
                  <a:pt x="217488" y="18405"/>
                  <a:pt x="217488" y="18405"/>
                  <a:pt x="217488" y="318145"/>
                </a:cubicBezTo>
                <a:cubicBezTo>
                  <a:pt x="217488" y="328662"/>
                  <a:pt x="208317" y="336550"/>
                  <a:pt x="197836" y="336550"/>
                </a:cubicBezTo>
                <a:cubicBezTo>
                  <a:pt x="197836" y="336550"/>
                  <a:pt x="197836" y="336550"/>
                  <a:pt x="19652" y="336550"/>
                </a:cubicBezTo>
                <a:cubicBezTo>
                  <a:pt x="9171" y="336550"/>
                  <a:pt x="0" y="328662"/>
                  <a:pt x="0" y="318145"/>
                </a:cubicBezTo>
                <a:cubicBezTo>
                  <a:pt x="0" y="318145"/>
                  <a:pt x="0" y="318145"/>
                  <a:pt x="0" y="18405"/>
                </a:cubicBezTo>
                <a:cubicBezTo>
                  <a:pt x="0" y="7888"/>
                  <a:pt x="9171" y="0"/>
                  <a:pt x="196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71" name="Oval 21"/>
          <p:cNvSpPr>
            <a:spLocks noChangeArrowheads="1"/>
          </p:cNvSpPr>
          <p:nvPr/>
        </p:nvSpPr>
        <p:spPr bwMode="auto">
          <a:xfrm>
            <a:off x="7677330" y="3457183"/>
            <a:ext cx="248198" cy="384074"/>
          </a:xfrm>
          <a:custGeom>
            <a:avLst/>
            <a:gdLst>
              <a:gd name="connsiteX0" fmla="*/ 182768 w 217488"/>
              <a:gd name="connsiteY0" fmla="*/ 277515 h 336550"/>
              <a:gd name="connsiteX1" fmla="*/ 156139 w 217488"/>
              <a:gd name="connsiteY1" fmla="*/ 283964 h 336550"/>
              <a:gd name="connsiteX2" fmla="*/ 152145 w 217488"/>
              <a:gd name="connsiteY2" fmla="*/ 292993 h 336550"/>
              <a:gd name="connsiteX3" fmla="*/ 158802 w 217488"/>
              <a:gd name="connsiteY3" fmla="*/ 296863 h 336550"/>
              <a:gd name="connsiteX4" fmla="*/ 160133 w 217488"/>
              <a:gd name="connsiteY4" fmla="*/ 296863 h 336550"/>
              <a:gd name="connsiteX5" fmla="*/ 186762 w 217488"/>
              <a:gd name="connsiteY5" fmla="*/ 290414 h 336550"/>
              <a:gd name="connsiteX6" fmla="*/ 190757 w 217488"/>
              <a:gd name="connsiteY6" fmla="*/ 282674 h 336550"/>
              <a:gd name="connsiteX7" fmla="*/ 182768 w 217488"/>
              <a:gd name="connsiteY7" fmla="*/ 277515 h 336550"/>
              <a:gd name="connsiteX8" fmla="*/ 34720 w 217488"/>
              <a:gd name="connsiteY8" fmla="*/ 277515 h 336550"/>
              <a:gd name="connsiteX9" fmla="*/ 26732 w 217488"/>
              <a:gd name="connsiteY9" fmla="*/ 282674 h 336550"/>
              <a:gd name="connsiteX10" fmla="*/ 30726 w 217488"/>
              <a:gd name="connsiteY10" fmla="*/ 290414 h 336550"/>
              <a:gd name="connsiteX11" fmla="*/ 57355 w 217488"/>
              <a:gd name="connsiteY11" fmla="*/ 296863 h 336550"/>
              <a:gd name="connsiteX12" fmla="*/ 58686 w 217488"/>
              <a:gd name="connsiteY12" fmla="*/ 296863 h 336550"/>
              <a:gd name="connsiteX13" fmla="*/ 65344 w 217488"/>
              <a:gd name="connsiteY13" fmla="*/ 292993 h 336550"/>
              <a:gd name="connsiteX14" fmla="*/ 61349 w 217488"/>
              <a:gd name="connsiteY14" fmla="*/ 283964 h 336550"/>
              <a:gd name="connsiteX15" fmla="*/ 34720 w 217488"/>
              <a:gd name="connsiteY15" fmla="*/ 277515 h 336550"/>
              <a:gd name="connsiteX16" fmla="*/ 108745 w 217488"/>
              <a:gd name="connsiteY16" fmla="*/ 271463 h 336550"/>
              <a:gd name="connsiteX17" fmla="*/ 87313 w 217488"/>
              <a:gd name="connsiteY17" fmla="*/ 292101 h 336550"/>
              <a:gd name="connsiteX18" fmla="*/ 108745 w 217488"/>
              <a:gd name="connsiteY18" fmla="*/ 312739 h 336550"/>
              <a:gd name="connsiteX19" fmla="*/ 130177 w 217488"/>
              <a:gd name="connsiteY19" fmla="*/ 292101 h 336550"/>
              <a:gd name="connsiteX20" fmla="*/ 108745 w 217488"/>
              <a:gd name="connsiteY20" fmla="*/ 271463 h 336550"/>
              <a:gd name="connsiteX21" fmla="*/ 27469 w 217488"/>
              <a:gd name="connsiteY21" fmla="*/ 38100 h 336550"/>
              <a:gd name="connsiteX22" fmla="*/ 22225 w 217488"/>
              <a:gd name="connsiteY22" fmla="*/ 42049 h 336550"/>
              <a:gd name="connsiteX23" fmla="*/ 22225 w 217488"/>
              <a:gd name="connsiteY23" fmla="*/ 240798 h 336550"/>
              <a:gd name="connsiteX24" fmla="*/ 27469 w 217488"/>
              <a:gd name="connsiteY24" fmla="*/ 246063 h 336550"/>
              <a:gd name="connsiteX25" fmla="*/ 190019 w 217488"/>
              <a:gd name="connsiteY25" fmla="*/ 246063 h 336550"/>
              <a:gd name="connsiteX26" fmla="*/ 195263 w 217488"/>
              <a:gd name="connsiteY26" fmla="*/ 240798 h 336550"/>
              <a:gd name="connsiteX27" fmla="*/ 195263 w 217488"/>
              <a:gd name="connsiteY27" fmla="*/ 42049 h 336550"/>
              <a:gd name="connsiteX28" fmla="*/ 190019 w 217488"/>
              <a:gd name="connsiteY28" fmla="*/ 38100 h 336550"/>
              <a:gd name="connsiteX29" fmla="*/ 27469 w 217488"/>
              <a:gd name="connsiteY29" fmla="*/ 38100 h 336550"/>
              <a:gd name="connsiteX30" fmla="*/ 92869 w 217488"/>
              <a:gd name="connsiteY30" fmla="*/ 15875 h 336550"/>
              <a:gd name="connsiteX31" fmla="*/ 88900 w 217488"/>
              <a:gd name="connsiteY31" fmla="*/ 19957 h 336550"/>
              <a:gd name="connsiteX32" fmla="*/ 92869 w 217488"/>
              <a:gd name="connsiteY32" fmla="*/ 25400 h 336550"/>
              <a:gd name="connsiteX33" fmla="*/ 124619 w 217488"/>
              <a:gd name="connsiteY33" fmla="*/ 25400 h 336550"/>
              <a:gd name="connsiteX34" fmla="*/ 128588 w 217488"/>
              <a:gd name="connsiteY34" fmla="*/ 19957 h 336550"/>
              <a:gd name="connsiteX35" fmla="*/ 124619 w 217488"/>
              <a:gd name="connsiteY35" fmla="*/ 15875 h 336550"/>
              <a:gd name="connsiteX36" fmla="*/ 92869 w 217488"/>
              <a:gd name="connsiteY36" fmla="*/ 15875 h 336550"/>
              <a:gd name="connsiteX37" fmla="*/ 19652 w 217488"/>
              <a:gd name="connsiteY37" fmla="*/ 0 h 336550"/>
              <a:gd name="connsiteX38" fmla="*/ 197836 w 217488"/>
              <a:gd name="connsiteY38" fmla="*/ 0 h 336550"/>
              <a:gd name="connsiteX39" fmla="*/ 217488 w 217488"/>
              <a:gd name="connsiteY39" fmla="*/ 18405 h 336550"/>
              <a:gd name="connsiteX40" fmla="*/ 217488 w 217488"/>
              <a:gd name="connsiteY40" fmla="*/ 318145 h 336550"/>
              <a:gd name="connsiteX41" fmla="*/ 197836 w 217488"/>
              <a:gd name="connsiteY41" fmla="*/ 336550 h 336550"/>
              <a:gd name="connsiteX42" fmla="*/ 19652 w 217488"/>
              <a:gd name="connsiteY42" fmla="*/ 336550 h 336550"/>
              <a:gd name="connsiteX43" fmla="*/ 0 w 217488"/>
              <a:gd name="connsiteY43" fmla="*/ 318145 h 336550"/>
              <a:gd name="connsiteX44" fmla="*/ 0 w 217488"/>
              <a:gd name="connsiteY44" fmla="*/ 18405 h 336550"/>
              <a:gd name="connsiteX45" fmla="*/ 19652 w 217488"/>
              <a:gd name="connsiteY45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17488" h="336550">
                <a:moveTo>
                  <a:pt x="182768" y="277515"/>
                </a:moveTo>
                <a:cubicBezTo>
                  <a:pt x="182768" y="277515"/>
                  <a:pt x="182768" y="277515"/>
                  <a:pt x="156139" y="283964"/>
                </a:cubicBezTo>
                <a:cubicBezTo>
                  <a:pt x="153476" y="285254"/>
                  <a:pt x="150813" y="289124"/>
                  <a:pt x="152145" y="292993"/>
                </a:cubicBezTo>
                <a:cubicBezTo>
                  <a:pt x="152145" y="295573"/>
                  <a:pt x="156139" y="296863"/>
                  <a:pt x="158802" y="296863"/>
                </a:cubicBezTo>
                <a:cubicBezTo>
                  <a:pt x="158802" y="296863"/>
                  <a:pt x="160133" y="296863"/>
                  <a:pt x="160133" y="296863"/>
                </a:cubicBezTo>
                <a:cubicBezTo>
                  <a:pt x="160133" y="296863"/>
                  <a:pt x="160133" y="296863"/>
                  <a:pt x="186762" y="290414"/>
                </a:cubicBezTo>
                <a:cubicBezTo>
                  <a:pt x="189425" y="289124"/>
                  <a:pt x="192088" y="285254"/>
                  <a:pt x="190757" y="282674"/>
                </a:cubicBezTo>
                <a:cubicBezTo>
                  <a:pt x="190757" y="278805"/>
                  <a:pt x="186762" y="276225"/>
                  <a:pt x="182768" y="277515"/>
                </a:cubicBezTo>
                <a:close/>
                <a:moveTo>
                  <a:pt x="34720" y="277515"/>
                </a:moveTo>
                <a:cubicBezTo>
                  <a:pt x="30726" y="276225"/>
                  <a:pt x="26732" y="278805"/>
                  <a:pt x="26732" y="282674"/>
                </a:cubicBezTo>
                <a:cubicBezTo>
                  <a:pt x="25400" y="285254"/>
                  <a:pt x="28063" y="289124"/>
                  <a:pt x="30726" y="290414"/>
                </a:cubicBezTo>
                <a:cubicBezTo>
                  <a:pt x="30726" y="290414"/>
                  <a:pt x="30726" y="290414"/>
                  <a:pt x="57355" y="296863"/>
                </a:cubicBezTo>
                <a:cubicBezTo>
                  <a:pt x="57355" y="296863"/>
                  <a:pt x="58686" y="296863"/>
                  <a:pt x="58686" y="296863"/>
                </a:cubicBezTo>
                <a:cubicBezTo>
                  <a:pt x="61349" y="296863"/>
                  <a:pt x="65344" y="295573"/>
                  <a:pt x="65344" y="292993"/>
                </a:cubicBezTo>
                <a:cubicBezTo>
                  <a:pt x="66675" y="289124"/>
                  <a:pt x="64012" y="285254"/>
                  <a:pt x="61349" y="283964"/>
                </a:cubicBezTo>
                <a:cubicBezTo>
                  <a:pt x="61349" y="283964"/>
                  <a:pt x="61349" y="283964"/>
                  <a:pt x="34720" y="277515"/>
                </a:cubicBezTo>
                <a:close/>
                <a:moveTo>
                  <a:pt x="108745" y="271463"/>
                </a:moveTo>
                <a:cubicBezTo>
                  <a:pt x="96908" y="271463"/>
                  <a:pt x="87313" y="280703"/>
                  <a:pt x="87313" y="292101"/>
                </a:cubicBezTo>
                <a:cubicBezTo>
                  <a:pt x="87313" y="303499"/>
                  <a:pt x="96908" y="312739"/>
                  <a:pt x="108745" y="312739"/>
                </a:cubicBezTo>
                <a:cubicBezTo>
                  <a:pt x="120582" y="312739"/>
                  <a:pt x="130177" y="303499"/>
                  <a:pt x="130177" y="292101"/>
                </a:cubicBezTo>
                <a:cubicBezTo>
                  <a:pt x="130177" y="280703"/>
                  <a:pt x="120582" y="271463"/>
                  <a:pt x="108745" y="271463"/>
                </a:cubicBezTo>
                <a:close/>
                <a:moveTo>
                  <a:pt x="27469" y="38100"/>
                </a:moveTo>
                <a:cubicBezTo>
                  <a:pt x="24847" y="38100"/>
                  <a:pt x="22225" y="39416"/>
                  <a:pt x="22225" y="42049"/>
                </a:cubicBezTo>
                <a:cubicBezTo>
                  <a:pt x="22225" y="42049"/>
                  <a:pt x="22225" y="42049"/>
                  <a:pt x="22225" y="240798"/>
                </a:cubicBezTo>
                <a:cubicBezTo>
                  <a:pt x="22225" y="243431"/>
                  <a:pt x="24847" y="246063"/>
                  <a:pt x="27469" y="246063"/>
                </a:cubicBezTo>
                <a:cubicBezTo>
                  <a:pt x="27469" y="246063"/>
                  <a:pt x="27469" y="246063"/>
                  <a:pt x="190019" y="246063"/>
                </a:cubicBezTo>
                <a:cubicBezTo>
                  <a:pt x="192641" y="246063"/>
                  <a:pt x="195263" y="243431"/>
                  <a:pt x="195263" y="240798"/>
                </a:cubicBezTo>
                <a:lnTo>
                  <a:pt x="195263" y="42049"/>
                </a:lnTo>
                <a:cubicBezTo>
                  <a:pt x="195263" y="39416"/>
                  <a:pt x="192641" y="38100"/>
                  <a:pt x="190019" y="38100"/>
                </a:cubicBezTo>
                <a:cubicBezTo>
                  <a:pt x="190019" y="38100"/>
                  <a:pt x="190019" y="38100"/>
                  <a:pt x="27469" y="38100"/>
                </a:cubicBezTo>
                <a:close/>
                <a:moveTo>
                  <a:pt x="92869" y="15875"/>
                </a:moveTo>
                <a:cubicBezTo>
                  <a:pt x="90223" y="15875"/>
                  <a:pt x="88900" y="17236"/>
                  <a:pt x="88900" y="19957"/>
                </a:cubicBezTo>
                <a:cubicBezTo>
                  <a:pt x="88900" y="22679"/>
                  <a:pt x="90223" y="25400"/>
                  <a:pt x="92869" y="25400"/>
                </a:cubicBezTo>
                <a:cubicBezTo>
                  <a:pt x="92869" y="25400"/>
                  <a:pt x="92869" y="25400"/>
                  <a:pt x="124619" y="25400"/>
                </a:cubicBezTo>
                <a:cubicBezTo>
                  <a:pt x="127265" y="25400"/>
                  <a:pt x="128588" y="22679"/>
                  <a:pt x="128588" y="19957"/>
                </a:cubicBezTo>
                <a:cubicBezTo>
                  <a:pt x="128588" y="17236"/>
                  <a:pt x="127265" y="15875"/>
                  <a:pt x="124619" y="15875"/>
                </a:cubicBezTo>
                <a:cubicBezTo>
                  <a:pt x="124619" y="15875"/>
                  <a:pt x="124619" y="15875"/>
                  <a:pt x="92869" y="15875"/>
                </a:cubicBezTo>
                <a:close/>
                <a:moveTo>
                  <a:pt x="19652" y="0"/>
                </a:moveTo>
                <a:cubicBezTo>
                  <a:pt x="19652" y="0"/>
                  <a:pt x="19652" y="0"/>
                  <a:pt x="197836" y="0"/>
                </a:cubicBezTo>
                <a:cubicBezTo>
                  <a:pt x="208317" y="0"/>
                  <a:pt x="217488" y="7888"/>
                  <a:pt x="217488" y="18405"/>
                </a:cubicBezTo>
                <a:cubicBezTo>
                  <a:pt x="217488" y="18405"/>
                  <a:pt x="217488" y="18405"/>
                  <a:pt x="217488" y="318145"/>
                </a:cubicBezTo>
                <a:cubicBezTo>
                  <a:pt x="217488" y="328662"/>
                  <a:pt x="208317" y="336550"/>
                  <a:pt x="197836" y="336550"/>
                </a:cubicBezTo>
                <a:cubicBezTo>
                  <a:pt x="197836" y="336550"/>
                  <a:pt x="197836" y="336550"/>
                  <a:pt x="19652" y="336550"/>
                </a:cubicBezTo>
                <a:cubicBezTo>
                  <a:pt x="9171" y="336550"/>
                  <a:pt x="0" y="328662"/>
                  <a:pt x="0" y="318145"/>
                </a:cubicBezTo>
                <a:cubicBezTo>
                  <a:pt x="0" y="318145"/>
                  <a:pt x="0" y="318145"/>
                  <a:pt x="0" y="18405"/>
                </a:cubicBezTo>
                <a:cubicBezTo>
                  <a:pt x="0" y="7888"/>
                  <a:pt x="9171" y="0"/>
                  <a:pt x="196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72" name="Oval 24"/>
          <p:cNvSpPr>
            <a:spLocks noChangeArrowheads="1"/>
          </p:cNvSpPr>
          <p:nvPr/>
        </p:nvSpPr>
        <p:spPr bwMode="auto">
          <a:xfrm>
            <a:off x="8897746" y="2234192"/>
            <a:ext cx="249612" cy="386262"/>
          </a:xfrm>
          <a:custGeom>
            <a:avLst/>
            <a:gdLst>
              <a:gd name="connsiteX0" fmla="*/ 182768 w 217488"/>
              <a:gd name="connsiteY0" fmla="*/ 277515 h 336550"/>
              <a:gd name="connsiteX1" fmla="*/ 156139 w 217488"/>
              <a:gd name="connsiteY1" fmla="*/ 283964 h 336550"/>
              <a:gd name="connsiteX2" fmla="*/ 152145 w 217488"/>
              <a:gd name="connsiteY2" fmla="*/ 292993 h 336550"/>
              <a:gd name="connsiteX3" fmla="*/ 158802 w 217488"/>
              <a:gd name="connsiteY3" fmla="*/ 296863 h 336550"/>
              <a:gd name="connsiteX4" fmla="*/ 160133 w 217488"/>
              <a:gd name="connsiteY4" fmla="*/ 296863 h 336550"/>
              <a:gd name="connsiteX5" fmla="*/ 186762 w 217488"/>
              <a:gd name="connsiteY5" fmla="*/ 290414 h 336550"/>
              <a:gd name="connsiteX6" fmla="*/ 190757 w 217488"/>
              <a:gd name="connsiteY6" fmla="*/ 282674 h 336550"/>
              <a:gd name="connsiteX7" fmla="*/ 182768 w 217488"/>
              <a:gd name="connsiteY7" fmla="*/ 277515 h 336550"/>
              <a:gd name="connsiteX8" fmla="*/ 34720 w 217488"/>
              <a:gd name="connsiteY8" fmla="*/ 277515 h 336550"/>
              <a:gd name="connsiteX9" fmla="*/ 26732 w 217488"/>
              <a:gd name="connsiteY9" fmla="*/ 282674 h 336550"/>
              <a:gd name="connsiteX10" fmla="*/ 30726 w 217488"/>
              <a:gd name="connsiteY10" fmla="*/ 290414 h 336550"/>
              <a:gd name="connsiteX11" fmla="*/ 57355 w 217488"/>
              <a:gd name="connsiteY11" fmla="*/ 296863 h 336550"/>
              <a:gd name="connsiteX12" fmla="*/ 58686 w 217488"/>
              <a:gd name="connsiteY12" fmla="*/ 296863 h 336550"/>
              <a:gd name="connsiteX13" fmla="*/ 65344 w 217488"/>
              <a:gd name="connsiteY13" fmla="*/ 292993 h 336550"/>
              <a:gd name="connsiteX14" fmla="*/ 61349 w 217488"/>
              <a:gd name="connsiteY14" fmla="*/ 283964 h 336550"/>
              <a:gd name="connsiteX15" fmla="*/ 34720 w 217488"/>
              <a:gd name="connsiteY15" fmla="*/ 277515 h 336550"/>
              <a:gd name="connsiteX16" fmla="*/ 108745 w 217488"/>
              <a:gd name="connsiteY16" fmla="*/ 271463 h 336550"/>
              <a:gd name="connsiteX17" fmla="*/ 87313 w 217488"/>
              <a:gd name="connsiteY17" fmla="*/ 292101 h 336550"/>
              <a:gd name="connsiteX18" fmla="*/ 108745 w 217488"/>
              <a:gd name="connsiteY18" fmla="*/ 312739 h 336550"/>
              <a:gd name="connsiteX19" fmla="*/ 130177 w 217488"/>
              <a:gd name="connsiteY19" fmla="*/ 292101 h 336550"/>
              <a:gd name="connsiteX20" fmla="*/ 108745 w 217488"/>
              <a:gd name="connsiteY20" fmla="*/ 271463 h 336550"/>
              <a:gd name="connsiteX21" fmla="*/ 27469 w 217488"/>
              <a:gd name="connsiteY21" fmla="*/ 38100 h 336550"/>
              <a:gd name="connsiteX22" fmla="*/ 22225 w 217488"/>
              <a:gd name="connsiteY22" fmla="*/ 42049 h 336550"/>
              <a:gd name="connsiteX23" fmla="*/ 22225 w 217488"/>
              <a:gd name="connsiteY23" fmla="*/ 240798 h 336550"/>
              <a:gd name="connsiteX24" fmla="*/ 27469 w 217488"/>
              <a:gd name="connsiteY24" fmla="*/ 246063 h 336550"/>
              <a:gd name="connsiteX25" fmla="*/ 190019 w 217488"/>
              <a:gd name="connsiteY25" fmla="*/ 246063 h 336550"/>
              <a:gd name="connsiteX26" fmla="*/ 195263 w 217488"/>
              <a:gd name="connsiteY26" fmla="*/ 240798 h 336550"/>
              <a:gd name="connsiteX27" fmla="*/ 195263 w 217488"/>
              <a:gd name="connsiteY27" fmla="*/ 42049 h 336550"/>
              <a:gd name="connsiteX28" fmla="*/ 190019 w 217488"/>
              <a:gd name="connsiteY28" fmla="*/ 38100 h 336550"/>
              <a:gd name="connsiteX29" fmla="*/ 27469 w 217488"/>
              <a:gd name="connsiteY29" fmla="*/ 38100 h 336550"/>
              <a:gd name="connsiteX30" fmla="*/ 92869 w 217488"/>
              <a:gd name="connsiteY30" fmla="*/ 15875 h 336550"/>
              <a:gd name="connsiteX31" fmla="*/ 88900 w 217488"/>
              <a:gd name="connsiteY31" fmla="*/ 19957 h 336550"/>
              <a:gd name="connsiteX32" fmla="*/ 92869 w 217488"/>
              <a:gd name="connsiteY32" fmla="*/ 25400 h 336550"/>
              <a:gd name="connsiteX33" fmla="*/ 124619 w 217488"/>
              <a:gd name="connsiteY33" fmla="*/ 25400 h 336550"/>
              <a:gd name="connsiteX34" fmla="*/ 128588 w 217488"/>
              <a:gd name="connsiteY34" fmla="*/ 19957 h 336550"/>
              <a:gd name="connsiteX35" fmla="*/ 124619 w 217488"/>
              <a:gd name="connsiteY35" fmla="*/ 15875 h 336550"/>
              <a:gd name="connsiteX36" fmla="*/ 92869 w 217488"/>
              <a:gd name="connsiteY36" fmla="*/ 15875 h 336550"/>
              <a:gd name="connsiteX37" fmla="*/ 19652 w 217488"/>
              <a:gd name="connsiteY37" fmla="*/ 0 h 336550"/>
              <a:gd name="connsiteX38" fmla="*/ 197836 w 217488"/>
              <a:gd name="connsiteY38" fmla="*/ 0 h 336550"/>
              <a:gd name="connsiteX39" fmla="*/ 217488 w 217488"/>
              <a:gd name="connsiteY39" fmla="*/ 18405 h 336550"/>
              <a:gd name="connsiteX40" fmla="*/ 217488 w 217488"/>
              <a:gd name="connsiteY40" fmla="*/ 318145 h 336550"/>
              <a:gd name="connsiteX41" fmla="*/ 197836 w 217488"/>
              <a:gd name="connsiteY41" fmla="*/ 336550 h 336550"/>
              <a:gd name="connsiteX42" fmla="*/ 19652 w 217488"/>
              <a:gd name="connsiteY42" fmla="*/ 336550 h 336550"/>
              <a:gd name="connsiteX43" fmla="*/ 0 w 217488"/>
              <a:gd name="connsiteY43" fmla="*/ 318145 h 336550"/>
              <a:gd name="connsiteX44" fmla="*/ 0 w 217488"/>
              <a:gd name="connsiteY44" fmla="*/ 18405 h 336550"/>
              <a:gd name="connsiteX45" fmla="*/ 19652 w 217488"/>
              <a:gd name="connsiteY45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17488" h="336550">
                <a:moveTo>
                  <a:pt x="182768" y="277515"/>
                </a:moveTo>
                <a:cubicBezTo>
                  <a:pt x="182768" y="277515"/>
                  <a:pt x="182768" y="277515"/>
                  <a:pt x="156139" y="283964"/>
                </a:cubicBezTo>
                <a:cubicBezTo>
                  <a:pt x="153476" y="285254"/>
                  <a:pt x="150813" y="289124"/>
                  <a:pt x="152145" y="292993"/>
                </a:cubicBezTo>
                <a:cubicBezTo>
                  <a:pt x="152145" y="295573"/>
                  <a:pt x="156139" y="296863"/>
                  <a:pt x="158802" y="296863"/>
                </a:cubicBezTo>
                <a:cubicBezTo>
                  <a:pt x="158802" y="296863"/>
                  <a:pt x="160133" y="296863"/>
                  <a:pt x="160133" y="296863"/>
                </a:cubicBezTo>
                <a:cubicBezTo>
                  <a:pt x="160133" y="296863"/>
                  <a:pt x="160133" y="296863"/>
                  <a:pt x="186762" y="290414"/>
                </a:cubicBezTo>
                <a:cubicBezTo>
                  <a:pt x="189425" y="289124"/>
                  <a:pt x="192088" y="285254"/>
                  <a:pt x="190757" y="282674"/>
                </a:cubicBezTo>
                <a:cubicBezTo>
                  <a:pt x="190757" y="278805"/>
                  <a:pt x="186762" y="276225"/>
                  <a:pt x="182768" y="277515"/>
                </a:cubicBezTo>
                <a:close/>
                <a:moveTo>
                  <a:pt x="34720" y="277515"/>
                </a:moveTo>
                <a:cubicBezTo>
                  <a:pt x="30726" y="276225"/>
                  <a:pt x="26732" y="278805"/>
                  <a:pt x="26732" y="282674"/>
                </a:cubicBezTo>
                <a:cubicBezTo>
                  <a:pt x="25400" y="285254"/>
                  <a:pt x="28063" y="289124"/>
                  <a:pt x="30726" y="290414"/>
                </a:cubicBezTo>
                <a:cubicBezTo>
                  <a:pt x="30726" y="290414"/>
                  <a:pt x="30726" y="290414"/>
                  <a:pt x="57355" y="296863"/>
                </a:cubicBezTo>
                <a:cubicBezTo>
                  <a:pt x="57355" y="296863"/>
                  <a:pt x="58686" y="296863"/>
                  <a:pt x="58686" y="296863"/>
                </a:cubicBezTo>
                <a:cubicBezTo>
                  <a:pt x="61349" y="296863"/>
                  <a:pt x="65344" y="295573"/>
                  <a:pt x="65344" y="292993"/>
                </a:cubicBezTo>
                <a:cubicBezTo>
                  <a:pt x="66675" y="289124"/>
                  <a:pt x="64012" y="285254"/>
                  <a:pt x="61349" y="283964"/>
                </a:cubicBezTo>
                <a:cubicBezTo>
                  <a:pt x="61349" y="283964"/>
                  <a:pt x="61349" y="283964"/>
                  <a:pt x="34720" y="277515"/>
                </a:cubicBezTo>
                <a:close/>
                <a:moveTo>
                  <a:pt x="108745" y="271463"/>
                </a:moveTo>
                <a:cubicBezTo>
                  <a:pt x="96908" y="271463"/>
                  <a:pt x="87313" y="280703"/>
                  <a:pt x="87313" y="292101"/>
                </a:cubicBezTo>
                <a:cubicBezTo>
                  <a:pt x="87313" y="303499"/>
                  <a:pt x="96908" y="312739"/>
                  <a:pt x="108745" y="312739"/>
                </a:cubicBezTo>
                <a:cubicBezTo>
                  <a:pt x="120582" y="312739"/>
                  <a:pt x="130177" y="303499"/>
                  <a:pt x="130177" y="292101"/>
                </a:cubicBezTo>
                <a:cubicBezTo>
                  <a:pt x="130177" y="280703"/>
                  <a:pt x="120582" y="271463"/>
                  <a:pt x="108745" y="271463"/>
                </a:cubicBezTo>
                <a:close/>
                <a:moveTo>
                  <a:pt x="27469" y="38100"/>
                </a:moveTo>
                <a:cubicBezTo>
                  <a:pt x="24847" y="38100"/>
                  <a:pt x="22225" y="39416"/>
                  <a:pt x="22225" y="42049"/>
                </a:cubicBezTo>
                <a:cubicBezTo>
                  <a:pt x="22225" y="42049"/>
                  <a:pt x="22225" y="42049"/>
                  <a:pt x="22225" y="240798"/>
                </a:cubicBezTo>
                <a:cubicBezTo>
                  <a:pt x="22225" y="243431"/>
                  <a:pt x="24847" y="246063"/>
                  <a:pt x="27469" y="246063"/>
                </a:cubicBezTo>
                <a:cubicBezTo>
                  <a:pt x="27469" y="246063"/>
                  <a:pt x="27469" y="246063"/>
                  <a:pt x="190019" y="246063"/>
                </a:cubicBezTo>
                <a:cubicBezTo>
                  <a:pt x="192641" y="246063"/>
                  <a:pt x="195263" y="243431"/>
                  <a:pt x="195263" y="240798"/>
                </a:cubicBezTo>
                <a:lnTo>
                  <a:pt x="195263" y="42049"/>
                </a:lnTo>
                <a:cubicBezTo>
                  <a:pt x="195263" y="39416"/>
                  <a:pt x="192641" y="38100"/>
                  <a:pt x="190019" y="38100"/>
                </a:cubicBezTo>
                <a:cubicBezTo>
                  <a:pt x="190019" y="38100"/>
                  <a:pt x="190019" y="38100"/>
                  <a:pt x="27469" y="38100"/>
                </a:cubicBezTo>
                <a:close/>
                <a:moveTo>
                  <a:pt x="92869" y="15875"/>
                </a:moveTo>
                <a:cubicBezTo>
                  <a:pt x="90223" y="15875"/>
                  <a:pt x="88900" y="17236"/>
                  <a:pt x="88900" y="19957"/>
                </a:cubicBezTo>
                <a:cubicBezTo>
                  <a:pt x="88900" y="22679"/>
                  <a:pt x="90223" y="25400"/>
                  <a:pt x="92869" y="25400"/>
                </a:cubicBezTo>
                <a:cubicBezTo>
                  <a:pt x="92869" y="25400"/>
                  <a:pt x="92869" y="25400"/>
                  <a:pt x="124619" y="25400"/>
                </a:cubicBezTo>
                <a:cubicBezTo>
                  <a:pt x="127265" y="25400"/>
                  <a:pt x="128588" y="22679"/>
                  <a:pt x="128588" y="19957"/>
                </a:cubicBezTo>
                <a:cubicBezTo>
                  <a:pt x="128588" y="17236"/>
                  <a:pt x="127265" y="15875"/>
                  <a:pt x="124619" y="15875"/>
                </a:cubicBezTo>
                <a:cubicBezTo>
                  <a:pt x="124619" y="15875"/>
                  <a:pt x="124619" y="15875"/>
                  <a:pt x="92869" y="15875"/>
                </a:cubicBezTo>
                <a:close/>
                <a:moveTo>
                  <a:pt x="19652" y="0"/>
                </a:moveTo>
                <a:cubicBezTo>
                  <a:pt x="19652" y="0"/>
                  <a:pt x="19652" y="0"/>
                  <a:pt x="197836" y="0"/>
                </a:cubicBezTo>
                <a:cubicBezTo>
                  <a:pt x="208317" y="0"/>
                  <a:pt x="217488" y="7888"/>
                  <a:pt x="217488" y="18405"/>
                </a:cubicBezTo>
                <a:cubicBezTo>
                  <a:pt x="217488" y="18405"/>
                  <a:pt x="217488" y="18405"/>
                  <a:pt x="217488" y="318145"/>
                </a:cubicBezTo>
                <a:cubicBezTo>
                  <a:pt x="217488" y="328662"/>
                  <a:pt x="208317" y="336550"/>
                  <a:pt x="197836" y="336550"/>
                </a:cubicBezTo>
                <a:cubicBezTo>
                  <a:pt x="197836" y="336550"/>
                  <a:pt x="197836" y="336550"/>
                  <a:pt x="19652" y="336550"/>
                </a:cubicBezTo>
                <a:cubicBezTo>
                  <a:pt x="9171" y="336550"/>
                  <a:pt x="0" y="328662"/>
                  <a:pt x="0" y="318145"/>
                </a:cubicBezTo>
                <a:cubicBezTo>
                  <a:pt x="0" y="318145"/>
                  <a:pt x="0" y="318145"/>
                  <a:pt x="0" y="18405"/>
                </a:cubicBezTo>
                <a:cubicBezTo>
                  <a:pt x="0" y="7888"/>
                  <a:pt x="9171" y="0"/>
                  <a:pt x="196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73" name="Oval 27"/>
          <p:cNvSpPr>
            <a:spLocks noChangeArrowheads="1"/>
          </p:cNvSpPr>
          <p:nvPr/>
        </p:nvSpPr>
        <p:spPr bwMode="auto">
          <a:xfrm>
            <a:off x="8897746" y="4677985"/>
            <a:ext cx="249612" cy="386262"/>
          </a:xfrm>
          <a:custGeom>
            <a:avLst/>
            <a:gdLst>
              <a:gd name="connsiteX0" fmla="*/ 182768 w 217488"/>
              <a:gd name="connsiteY0" fmla="*/ 277515 h 336550"/>
              <a:gd name="connsiteX1" fmla="*/ 156139 w 217488"/>
              <a:gd name="connsiteY1" fmla="*/ 283964 h 336550"/>
              <a:gd name="connsiteX2" fmla="*/ 152145 w 217488"/>
              <a:gd name="connsiteY2" fmla="*/ 292993 h 336550"/>
              <a:gd name="connsiteX3" fmla="*/ 158802 w 217488"/>
              <a:gd name="connsiteY3" fmla="*/ 296863 h 336550"/>
              <a:gd name="connsiteX4" fmla="*/ 160133 w 217488"/>
              <a:gd name="connsiteY4" fmla="*/ 296863 h 336550"/>
              <a:gd name="connsiteX5" fmla="*/ 186762 w 217488"/>
              <a:gd name="connsiteY5" fmla="*/ 290414 h 336550"/>
              <a:gd name="connsiteX6" fmla="*/ 190757 w 217488"/>
              <a:gd name="connsiteY6" fmla="*/ 282674 h 336550"/>
              <a:gd name="connsiteX7" fmla="*/ 182768 w 217488"/>
              <a:gd name="connsiteY7" fmla="*/ 277515 h 336550"/>
              <a:gd name="connsiteX8" fmla="*/ 34720 w 217488"/>
              <a:gd name="connsiteY8" fmla="*/ 277515 h 336550"/>
              <a:gd name="connsiteX9" fmla="*/ 26732 w 217488"/>
              <a:gd name="connsiteY9" fmla="*/ 282674 h 336550"/>
              <a:gd name="connsiteX10" fmla="*/ 30726 w 217488"/>
              <a:gd name="connsiteY10" fmla="*/ 290414 h 336550"/>
              <a:gd name="connsiteX11" fmla="*/ 57355 w 217488"/>
              <a:gd name="connsiteY11" fmla="*/ 296863 h 336550"/>
              <a:gd name="connsiteX12" fmla="*/ 58686 w 217488"/>
              <a:gd name="connsiteY12" fmla="*/ 296863 h 336550"/>
              <a:gd name="connsiteX13" fmla="*/ 65344 w 217488"/>
              <a:gd name="connsiteY13" fmla="*/ 292993 h 336550"/>
              <a:gd name="connsiteX14" fmla="*/ 61349 w 217488"/>
              <a:gd name="connsiteY14" fmla="*/ 283964 h 336550"/>
              <a:gd name="connsiteX15" fmla="*/ 34720 w 217488"/>
              <a:gd name="connsiteY15" fmla="*/ 277515 h 336550"/>
              <a:gd name="connsiteX16" fmla="*/ 108745 w 217488"/>
              <a:gd name="connsiteY16" fmla="*/ 271463 h 336550"/>
              <a:gd name="connsiteX17" fmla="*/ 87313 w 217488"/>
              <a:gd name="connsiteY17" fmla="*/ 292101 h 336550"/>
              <a:gd name="connsiteX18" fmla="*/ 108745 w 217488"/>
              <a:gd name="connsiteY18" fmla="*/ 312739 h 336550"/>
              <a:gd name="connsiteX19" fmla="*/ 130177 w 217488"/>
              <a:gd name="connsiteY19" fmla="*/ 292101 h 336550"/>
              <a:gd name="connsiteX20" fmla="*/ 108745 w 217488"/>
              <a:gd name="connsiteY20" fmla="*/ 271463 h 336550"/>
              <a:gd name="connsiteX21" fmla="*/ 27469 w 217488"/>
              <a:gd name="connsiteY21" fmla="*/ 38100 h 336550"/>
              <a:gd name="connsiteX22" fmla="*/ 22225 w 217488"/>
              <a:gd name="connsiteY22" fmla="*/ 42049 h 336550"/>
              <a:gd name="connsiteX23" fmla="*/ 22225 w 217488"/>
              <a:gd name="connsiteY23" fmla="*/ 240798 h 336550"/>
              <a:gd name="connsiteX24" fmla="*/ 27469 w 217488"/>
              <a:gd name="connsiteY24" fmla="*/ 246063 h 336550"/>
              <a:gd name="connsiteX25" fmla="*/ 190019 w 217488"/>
              <a:gd name="connsiteY25" fmla="*/ 246063 h 336550"/>
              <a:gd name="connsiteX26" fmla="*/ 195263 w 217488"/>
              <a:gd name="connsiteY26" fmla="*/ 240798 h 336550"/>
              <a:gd name="connsiteX27" fmla="*/ 195263 w 217488"/>
              <a:gd name="connsiteY27" fmla="*/ 42049 h 336550"/>
              <a:gd name="connsiteX28" fmla="*/ 190019 w 217488"/>
              <a:gd name="connsiteY28" fmla="*/ 38100 h 336550"/>
              <a:gd name="connsiteX29" fmla="*/ 27469 w 217488"/>
              <a:gd name="connsiteY29" fmla="*/ 38100 h 336550"/>
              <a:gd name="connsiteX30" fmla="*/ 92869 w 217488"/>
              <a:gd name="connsiteY30" fmla="*/ 15875 h 336550"/>
              <a:gd name="connsiteX31" fmla="*/ 88900 w 217488"/>
              <a:gd name="connsiteY31" fmla="*/ 19957 h 336550"/>
              <a:gd name="connsiteX32" fmla="*/ 92869 w 217488"/>
              <a:gd name="connsiteY32" fmla="*/ 25400 h 336550"/>
              <a:gd name="connsiteX33" fmla="*/ 124619 w 217488"/>
              <a:gd name="connsiteY33" fmla="*/ 25400 h 336550"/>
              <a:gd name="connsiteX34" fmla="*/ 128588 w 217488"/>
              <a:gd name="connsiteY34" fmla="*/ 19957 h 336550"/>
              <a:gd name="connsiteX35" fmla="*/ 124619 w 217488"/>
              <a:gd name="connsiteY35" fmla="*/ 15875 h 336550"/>
              <a:gd name="connsiteX36" fmla="*/ 92869 w 217488"/>
              <a:gd name="connsiteY36" fmla="*/ 15875 h 336550"/>
              <a:gd name="connsiteX37" fmla="*/ 19652 w 217488"/>
              <a:gd name="connsiteY37" fmla="*/ 0 h 336550"/>
              <a:gd name="connsiteX38" fmla="*/ 197836 w 217488"/>
              <a:gd name="connsiteY38" fmla="*/ 0 h 336550"/>
              <a:gd name="connsiteX39" fmla="*/ 217488 w 217488"/>
              <a:gd name="connsiteY39" fmla="*/ 18405 h 336550"/>
              <a:gd name="connsiteX40" fmla="*/ 217488 w 217488"/>
              <a:gd name="connsiteY40" fmla="*/ 318145 h 336550"/>
              <a:gd name="connsiteX41" fmla="*/ 197836 w 217488"/>
              <a:gd name="connsiteY41" fmla="*/ 336550 h 336550"/>
              <a:gd name="connsiteX42" fmla="*/ 19652 w 217488"/>
              <a:gd name="connsiteY42" fmla="*/ 336550 h 336550"/>
              <a:gd name="connsiteX43" fmla="*/ 0 w 217488"/>
              <a:gd name="connsiteY43" fmla="*/ 318145 h 336550"/>
              <a:gd name="connsiteX44" fmla="*/ 0 w 217488"/>
              <a:gd name="connsiteY44" fmla="*/ 18405 h 336550"/>
              <a:gd name="connsiteX45" fmla="*/ 19652 w 217488"/>
              <a:gd name="connsiteY45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17488" h="336550">
                <a:moveTo>
                  <a:pt x="182768" y="277515"/>
                </a:moveTo>
                <a:cubicBezTo>
                  <a:pt x="182768" y="277515"/>
                  <a:pt x="182768" y="277515"/>
                  <a:pt x="156139" y="283964"/>
                </a:cubicBezTo>
                <a:cubicBezTo>
                  <a:pt x="153476" y="285254"/>
                  <a:pt x="150813" y="289124"/>
                  <a:pt x="152145" y="292993"/>
                </a:cubicBezTo>
                <a:cubicBezTo>
                  <a:pt x="152145" y="295573"/>
                  <a:pt x="156139" y="296863"/>
                  <a:pt x="158802" y="296863"/>
                </a:cubicBezTo>
                <a:cubicBezTo>
                  <a:pt x="158802" y="296863"/>
                  <a:pt x="160133" y="296863"/>
                  <a:pt x="160133" y="296863"/>
                </a:cubicBezTo>
                <a:cubicBezTo>
                  <a:pt x="160133" y="296863"/>
                  <a:pt x="160133" y="296863"/>
                  <a:pt x="186762" y="290414"/>
                </a:cubicBezTo>
                <a:cubicBezTo>
                  <a:pt x="189425" y="289124"/>
                  <a:pt x="192088" y="285254"/>
                  <a:pt x="190757" y="282674"/>
                </a:cubicBezTo>
                <a:cubicBezTo>
                  <a:pt x="190757" y="278805"/>
                  <a:pt x="186762" y="276225"/>
                  <a:pt x="182768" y="277515"/>
                </a:cubicBezTo>
                <a:close/>
                <a:moveTo>
                  <a:pt x="34720" y="277515"/>
                </a:moveTo>
                <a:cubicBezTo>
                  <a:pt x="30726" y="276225"/>
                  <a:pt x="26732" y="278805"/>
                  <a:pt x="26732" y="282674"/>
                </a:cubicBezTo>
                <a:cubicBezTo>
                  <a:pt x="25400" y="285254"/>
                  <a:pt x="28063" y="289124"/>
                  <a:pt x="30726" y="290414"/>
                </a:cubicBezTo>
                <a:cubicBezTo>
                  <a:pt x="30726" y="290414"/>
                  <a:pt x="30726" y="290414"/>
                  <a:pt x="57355" y="296863"/>
                </a:cubicBezTo>
                <a:cubicBezTo>
                  <a:pt x="57355" y="296863"/>
                  <a:pt x="58686" y="296863"/>
                  <a:pt x="58686" y="296863"/>
                </a:cubicBezTo>
                <a:cubicBezTo>
                  <a:pt x="61349" y="296863"/>
                  <a:pt x="65344" y="295573"/>
                  <a:pt x="65344" y="292993"/>
                </a:cubicBezTo>
                <a:cubicBezTo>
                  <a:pt x="66675" y="289124"/>
                  <a:pt x="64012" y="285254"/>
                  <a:pt x="61349" y="283964"/>
                </a:cubicBezTo>
                <a:cubicBezTo>
                  <a:pt x="61349" y="283964"/>
                  <a:pt x="61349" y="283964"/>
                  <a:pt x="34720" y="277515"/>
                </a:cubicBezTo>
                <a:close/>
                <a:moveTo>
                  <a:pt x="108745" y="271463"/>
                </a:moveTo>
                <a:cubicBezTo>
                  <a:pt x="96908" y="271463"/>
                  <a:pt x="87313" y="280703"/>
                  <a:pt x="87313" y="292101"/>
                </a:cubicBezTo>
                <a:cubicBezTo>
                  <a:pt x="87313" y="303499"/>
                  <a:pt x="96908" y="312739"/>
                  <a:pt x="108745" y="312739"/>
                </a:cubicBezTo>
                <a:cubicBezTo>
                  <a:pt x="120582" y="312739"/>
                  <a:pt x="130177" y="303499"/>
                  <a:pt x="130177" y="292101"/>
                </a:cubicBezTo>
                <a:cubicBezTo>
                  <a:pt x="130177" y="280703"/>
                  <a:pt x="120582" y="271463"/>
                  <a:pt x="108745" y="271463"/>
                </a:cubicBezTo>
                <a:close/>
                <a:moveTo>
                  <a:pt x="27469" y="38100"/>
                </a:moveTo>
                <a:cubicBezTo>
                  <a:pt x="24847" y="38100"/>
                  <a:pt x="22225" y="39416"/>
                  <a:pt x="22225" y="42049"/>
                </a:cubicBezTo>
                <a:cubicBezTo>
                  <a:pt x="22225" y="42049"/>
                  <a:pt x="22225" y="42049"/>
                  <a:pt x="22225" y="240798"/>
                </a:cubicBezTo>
                <a:cubicBezTo>
                  <a:pt x="22225" y="243431"/>
                  <a:pt x="24847" y="246063"/>
                  <a:pt x="27469" y="246063"/>
                </a:cubicBezTo>
                <a:cubicBezTo>
                  <a:pt x="27469" y="246063"/>
                  <a:pt x="27469" y="246063"/>
                  <a:pt x="190019" y="246063"/>
                </a:cubicBezTo>
                <a:cubicBezTo>
                  <a:pt x="192641" y="246063"/>
                  <a:pt x="195263" y="243431"/>
                  <a:pt x="195263" y="240798"/>
                </a:cubicBezTo>
                <a:lnTo>
                  <a:pt x="195263" y="42049"/>
                </a:lnTo>
                <a:cubicBezTo>
                  <a:pt x="195263" y="39416"/>
                  <a:pt x="192641" y="38100"/>
                  <a:pt x="190019" y="38100"/>
                </a:cubicBezTo>
                <a:cubicBezTo>
                  <a:pt x="190019" y="38100"/>
                  <a:pt x="190019" y="38100"/>
                  <a:pt x="27469" y="38100"/>
                </a:cubicBezTo>
                <a:close/>
                <a:moveTo>
                  <a:pt x="92869" y="15875"/>
                </a:moveTo>
                <a:cubicBezTo>
                  <a:pt x="90223" y="15875"/>
                  <a:pt x="88900" y="17236"/>
                  <a:pt x="88900" y="19957"/>
                </a:cubicBezTo>
                <a:cubicBezTo>
                  <a:pt x="88900" y="22679"/>
                  <a:pt x="90223" y="25400"/>
                  <a:pt x="92869" y="25400"/>
                </a:cubicBezTo>
                <a:cubicBezTo>
                  <a:pt x="92869" y="25400"/>
                  <a:pt x="92869" y="25400"/>
                  <a:pt x="124619" y="25400"/>
                </a:cubicBezTo>
                <a:cubicBezTo>
                  <a:pt x="127265" y="25400"/>
                  <a:pt x="128588" y="22679"/>
                  <a:pt x="128588" y="19957"/>
                </a:cubicBezTo>
                <a:cubicBezTo>
                  <a:pt x="128588" y="17236"/>
                  <a:pt x="127265" y="15875"/>
                  <a:pt x="124619" y="15875"/>
                </a:cubicBezTo>
                <a:cubicBezTo>
                  <a:pt x="124619" y="15875"/>
                  <a:pt x="124619" y="15875"/>
                  <a:pt x="92869" y="15875"/>
                </a:cubicBezTo>
                <a:close/>
                <a:moveTo>
                  <a:pt x="19652" y="0"/>
                </a:moveTo>
                <a:cubicBezTo>
                  <a:pt x="19652" y="0"/>
                  <a:pt x="19652" y="0"/>
                  <a:pt x="197836" y="0"/>
                </a:cubicBezTo>
                <a:cubicBezTo>
                  <a:pt x="208317" y="0"/>
                  <a:pt x="217488" y="7888"/>
                  <a:pt x="217488" y="18405"/>
                </a:cubicBezTo>
                <a:cubicBezTo>
                  <a:pt x="217488" y="18405"/>
                  <a:pt x="217488" y="18405"/>
                  <a:pt x="217488" y="318145"/>
                </a:cubicBezTo>
                <a:cubicBezTo>
                  <a:pt x="217488" y="328662"/>
                  <a:pt x="208317" y="336550"/>
                  <a:pt x="197836" y="336550"/>
                </a:cubicBezTo>
                <a:cubicBezTo>
                  <a:pt x="197836" y="336550"/>
                  <a:pt x="197836" y="336550"/>
                  <a:pt x="19652" y="336550"/>
                </a:cubicBezTo>
                <a:cubicBezTo>
                  <a:pt x="9171" y="336550"/>
                  <a:pt x="0" y="328662"/>
                  <a:pt x="0" y="318145"/>
                </a:cubicBezTo>
                <a:cubicBezTo>
                  <a:pt x="0" y="318145"/>
                  <a:pt x="0" y="318145"/>
                  <a:pt x="0" y="18405"/>
                </a:cubicBezTo>
                <a:cubicBezTo>
                  <a:pt x="0" y="7888"/>
                  <a:pt x="9171" y="0"/>
                  <a:pt x="196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5952402" y="3456637"/>
            <a:ext cx="248905" cy="385167"/>
          </a:xfrm>
          <a:custGeom>
            <a:avLst/>
            <a:gdLst>
              <a:gd name="connsiteX0" fmla="*/ 182768 w 217488"/>
              <a:gd name="connsiteY0" fmla="*/ 277515 h 336550"/>
              <a:gd name="connsiteX1" fmla="*/ 156139 w 217488"/>
              <a:gd name="connsiteY1" fmla="*/ 283964 h 336550"/>
              <a:gd name="connsiteX2" fmla="*/ 152145 w 217488"/>
              <a:gd name="connsiteY2" fmla="*/ 292993 h 336550"/>
              <a:gd name="connsiteX3" fmla="*/ 158802 w 217488"/>
              <a:gd name="connsiteY3" fmla="*/ 296863 h 336550"/>
              <a:gd name="connsiteX4" fmla="*/ 160133 w 217488"/>
              <a:gd name="connsiteY4" fmla="*/ 296863 h 336550"/>
              <a:gd name="connsiteX5" fmla="*/ 186762 w 217488"/>
              <a:gd name="connsiteY5" fmla="*/ 290414 h 336550"/>
              <a:gd name="connsiteX6" fmla="*/ 190757 w 217488"/>
              <a:gd name="connsiteY6" fmla="*/ 282674 h 336550"/>
              <a:gd name="connsiteX7" fmla="*/ 182768 w 217488"/>
              <a:gd name="connsiteY7" fmla="*/ 277515 h 336550"/>
              <a:gd name="connsiteX8" fmla="*/ 34720 w 217488"/>
              <a:gd name="connsiteY8" fmla="*/ 277515 h 336550"/>
              <a:gd name="connsiteX9" fmla="*/ 26732 w 217488"/>
              <a:gd name="connsiteY9" fmla="*/ 282674 h 336550"/>
              <a:gd name="connsiteX10" fmla="*/ 30726 w 217488"/>
              <a:gd name="connsiteY10" fmla="*/ 290414 h 336550"/>
              <a:gd name="connsiteX11" fmla="*/ 57355 w 217488"/>
              <a:gd name="connsiteY11" fmla="*/ 296863 h 336550"/>
              <a:gd name="connsiteX12" fmla="*/ 58686 w 217488"/>
              <a:gd name="connsiteY12" fmla="*/ 296863 h 336550"/>
              <a:gd name="connsiteX13" fmla="*/ 65344 w 217488"/>
              <a:gd name="connsiteY13" fmla="*/ 292993 h 336550"/>
              <a:gd name="connsiteX14" fmla="*/ 61349 w 217488"/>
              <a:gd name="connsiteY14" fmla="*/ 283964 h 336550"/>
              <a:gd name="connsiteX15" fmla="*/ 34720 w 217488"/>
              <a:gd name="connsiteY15" fmla="*/ 277515 h 336550"/>
              <a:gd name="connsiteX16" fmla="*/ 108745 w 217488"/>
              <a:gd name="connsiteY16" fmla="*/ 271463 h 336550"/>
              <a:gd name="connsiteX17" fmla="*/ 87313 w 217488"/>
              <a:gd name="connsiteY17" fmla="*/ 292101 h 336550"/>
              <a:gd name="connsiteX18" fmla="*/ 108745 w 217488"/>
              <a:gd name="connsiteY18" fmla="*/ 312739 h 336550"/>
              <a:gd name="connsiteX19" fmla="*/ 130177 w 217488"/>
              <a:gd name="connsiteY19" fmla="*/ 292101 h 336550"/>
              <a:gd name="connsiteX20" fmla="*/ 108745 w 217488"/>
              <a:gd name="connsiteY20" fmla="*/ 271463 h 336550"/>
              <a:gd name="connsiteX21" fmla="*/ 27469 w 217488"/>
              <a:gd name="connsiteY21" fmla="*/ 38100 h 336550"/>
              <a:gd name="connsiteX22" fmla="*/ 22225 w 217488"/>
              <a:gd name="connsiteY22" fmla="*/ 42049 h 336550"/>
              <a:gd name="connsiteX23" fmla="*/ 22225 w 217488"/>
              <a:gd name="connsiteY23" fmla="*/ 240798 h 336550"/>
              <a:gd name="connsiteX24" fmla="*/ 27469 w 217488"/>
              <a:gd name="connsiteY24" fmla="*/ 246063 h 336550"/>
              <a:gd name="connsiteX25" fmla="*/ 190019 w 217488"/>
              <a:gd name="connsiteY25" fmla="*/ 246063 h 336550"/>
              <a:gd name="connsiteX26" fmla="*/ 195263 w 217488"/>
              <a:gd name="connsiteY26" fmla="*/ 240798 h 336550"/>
              <a:gd name="connsiteX27" fmla="*/ 195263 w 217488"/>
              <a:gd name="connsiteY27" fmla="*/ 42049 h 336550"/>
              <a:gd name="connsiteX28" fmla="*/ 190019 w 217488"/>
              <a:gd name="connsiteY28" fmla="*/ 38100 h 336550"/>
              <a:gd name="connsiteX29" fmla="*/ 27469 w 217488"/>
              <a:gd name="connsiteY29" fmla="*/ 38100 h 336550"/>
              <a:gd name="connsiteX30" fmla="*/ 92869 w 217488"/>
              <a:gd name="connsiteY30" fmla="*/ 15875 h 336550"/>
              <a:gd name="connsiteX31" fmla="*/ 88900 w 217488"/>
              <a:gd name="connsiteY31" fmla="*/ 19957 h 336550"/>
              <a:gd name="connsiteX32" fmla="*/ 92869 w 217488"/>
              <a:gd name="connsiteY32" fmla="*/ 25400 h 336550"/>
              <a:gd name="connsiteX33" fmla="*/ 124619 w 217488"/>
              <a:gd name="connsiteY33" fmla="*/ 25400 h 336550"/>
              <a:gd name="connsiteX34" fmla="*/ 128588 w 217488"/>
              <a:gd name="connsiteY34" fmla="*/ 19957 h 336550"/>
              <a:gd name="connsiteX35" fmla="*/ 124619 w 217488"/>
              <a:gd name="connsiteY35" fmla="*/ 15875 h 336550"/>
              <a:gd name="connsiteX36" fmla="*/ 92869 w 217488"/>
              <a:gd name="connsiteY36" fmla="*/ 15875 h 336550"/>
              <a:gd name="connsiteX37" fmla="*/ 19652 w 217488"/>
              <a:gd name="connsiteY37" fmla="*/ 0 h 336550"/>
              <a:gd name="connsiteX38" fmla="*/ 197836 w 217488"/>
              <a:gd name="connsiteY38" fmla="*/ 0 h 336550"/>
              <a:gd name="connsiteX39" fmla="*/ 217488 w 217488"/>
              <a:gd name="connsiteY39" fmla="*/ 18405 h 336550"/>
              <a:gd name="connsiteX40" fmla="*/ 217488 w 217488"/>
              <a:gd name="connsiteY40" fmla="*/ 318145 h 336550"/>
              <a:gd name="connsiteX41" fmla="*/ 197836 w 217488"/>
              <a:gd name="connsiteY41" fmla="*/ 336550 h 336550"/>
              <a:gd name="connsiteX42" fmla="*/ 19652 w 217488"/>
              <a:gd name="connsiteY42" fmla="*/ 336550 h 336550"/>
              <a:gd name="connsiteX43" fmla="*/ 0 w 217488"/>
              <a:gd name="connsiteY43" fmla="*/ 318145 h 336550"/>
              <a:gd name="connsiteX44" fmla="*/ 0 w 217488"/>
              <a:gd name="connsiteY44" fmla="*/ 18405 h 336550"/>
              <a:gd name="connsiteX45" fmla="*/ 19652 w 217488"/>
              <a:gd name="connsiteY45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17488" h="336550">
                <a:moveTo>
                  <a:pt x="182768" y="277515"/>
                </a:moveTo>
                <a:cubicBezTo>
                  <a:pt x="182768" y="277515"/>
                  <a:pt x="182768" y="277515"/>
                  <a:pt x="156139" y="283964"/>
                </a:cubicBezTo>
                <a:cubicBezTo>
                  <a:pt x="153476" y="285254"/>
                  <a:pt x="150813" y="289124"/>
                  <a:pt x="152145" y="292993"/>
                </a:cubicBezTo>
                <a:cubicBezTo>
                  <a:pt x="152145" y="295573"/>
                  <a:pt x="156139" y="296863"/>
                  <a:pt x="158802" y="296863"/>
                </a:cubicBezTo>
                <a:cubicBezTo>
                  <a:pt x="158802" y="296863"/>
                  <a:pt x="160133" y="296863"/>
                  <a:pt x="160133" y="296863"/>
                </a:cubicBezTo>
                <a:cubicBezTo>
                  <a:pt x="160133" y="296863"/>
                  <a:pt x="160133" y="296863"/>
                  <a:pt x="186762" y="290414"/>
                </a:cubicBezTo>
                <a:cubicBezTo>
                  <a:pt x="189425" y="289124"/>
                  <a:pt x="192088" y="285254"/>
                  <a:pt x="190757" y="282674"/>
                </a:cubicBezTo>
                <a:cubicBezTo>
                  <a:pt x="190757" y="278805"/>
                  <a:pt x="186762" y="276225"/>
                  <a:pt x="182768" y="277515"/>
                </a:cubicBezTo>
                <a:close/>
                <a:moveTo>
                  <a:pt x="34720" y="277515"/>
                </a:moveTo>
                <a:cubicBezTo>
                  <a:pt x="30726" y="276225"/>
                  <a:pt x="26732" y="278805"/>
                  <a:pt x="26732" y="282674"/>
                </a:cubicBezTo>
                <a:cubicBezTo>
                  <a:pt x="25400" y="285254"/>
                  <a:pt x="28063" y="289124"/>
                  <a:pt x="30726" y="290414"/>
                </a:cubicBezTo>
                <a:cubicBezTo>
                  <a:pt x="30726" y="290414"/>
                  <a:pt x="30726" y="290414"/>
                  <a:pt x="57355" y="296863"/>
                </a:cubicBezTo>
                <a:cubicBezTo>
                  <a:pt x="57355" y="296863"/>
                  <a:pt x="58686" y="296863"/>
                  <a:pt x="58686" y="296863"/>
                </a:cubicBezTo>
                <a:cubicBezTo>
                  <a:pt x="61349" y="296863"/>
                  <a:pt x="65344" y="295573"/>
                  <a:pt x="65344" y="292993"/>
                </a:cubicBezTo>
                <a:cubicBezTo>
                  <a:pt x="66675" y="289124"/>
                  <a:pt x="64012" y="285254"/>
                  <a:pt x="61349" y="283964"/>
                </a:cubicBezTo>
                <a:cubicBezTo>
                  <a:pt x="61349" y="283964"/>
                  <a:pt x="61349" y="283964"/>
                  <a:pt x="34720" y="277515"/>
                </a:cubicBezTo>
                <a:close/>
                <a:moveTo>
                  <a:pt x="108745" y="271463"/>
                </a:moveTo>
                <a:cubicBezTo>
                  <a:pt x="96908" y="271463"/>
                  <a:pt x="87313" y="280703"/>
                  <a:pt x="87313" y="292101"/>
                </a:cubicBezTo>
                <a:cubicBezTo>
                  <a:pt x="87313" y="303499"/>
                  <a:pt x="96908" y="312739"/>
                  <a:pt x="108745" y="312739"/>
                </a:cubicBezTo>
                <a:cubicBezTo>
                  <a:pt x="120582" y="312739"/>
                  <a:pt x="130177" y="303499"/>
                  <a:pt x="130177" y="292101"/>
                </a:cubicBezTo>
                <a:cubicBezTo>
                  <a:pt x="130177" y="280703"/>
                  <a:pt x="120582" y="271463"/>
                  <a:pt x="108745" y="271463"/>
                </a:cubicBezTo>
                <a:close/>
                <a:moveTo>
                  <a:pt x="27469" y="38100"/>
                </a:moveTo>
                <a:cubicBezTo>
                  <a:pt x="24847" y="38100"/>
                  <a:pt x="22225" y="39416"/>
                  <a:pt x="22225" y="42049"/>
                </a:cubicBezTo>
                <a:cubicBezTo>
                  <a:pt x="22225" y="42049"/>
                  <a:pt x="22225" y="42049"/>
                  <a:pt x="22225" y="240798"/>
                </a:cubicBezTo>
                <a:cubicBezTo>
                  <a:pt x="22225" y="243431"/>
                  <a:pt x="24847" y="246063"/>
                  <a:pt x="27469" y="246063"/>
                </a:cubicBezTo>
                <a:cubicBezTo>
                  <a:pt x="27469" y="246063"/>
                  <a:pt x="27469" y="246063"/>
                  <a:pt x="190019" y="246063"/>
                </a:cubicBezTo>
                <a:cubicBezTo>
                  <a:pt x="192641" y="246063"/>
                  <a:pt x="195263" y="243431"/>
                  <a:pt x="195263" y="240798"/>
                </a:cubicBezTo>
                <a:lnTo>
                  <a:pt x="195263" y="42049"/>
                </a:lnTo>
                <a:cubicBezTo>
                  <a:pt x="195263" y="39416"/>
                  <a:pt x="192641" y="38100"/>
                  <a:pt x="190019" y="38100"/>
                </a:cubicBezTo>
                <a:cubicBezTo>
                  <a:pt x="190019" y="38100"/>
                  <a:pt x="190019" y="38100"/>
                  <a:pt x="27469" y="38100"/>
                </a:cubicBezTo>
                <a:close/>
                <a:moveTo>
                  <a:pt x="92869" y="15875"/>
                </a:moveTo>
                <a:cubicBezTo>
                  <a:pt x="90223" y="15875"/>
                  <a:pt x="88900" y="17236"/>
                  <a:pt x="88900" y="19957"/>
                </a:cubicBezTo>
                <a:cubicBezTo>
                  <a:pt x="88900" y="22679"/>
                  <a:pt x="90223" y="25400"/>
                  <a:pt x="92869" y="25400"/>
                </a:cubicBezTo>
                <a:cubicBezTo>
                  <a:pt x="92869" y="25400"/>
                  <a:pt x="92869" y="25400"/>
                  <a:pt x="124619" y="25400"/>
                </a:cubicBezTo>
                <a:cubicBezTo>
                  <a:pt x="127265" y="25400"/>
                  <a:pt x="128588" y="22679"/>
                  <a:pt x="128588" y="19957"/>
                </a:cubicBezTo>
                <a:cubicBezTo>
                  <a:pt x="128588" y="17236"/>
                  <a:pt x="127265" y="15875"/>
                  <a:pt x="124619" y="15875"/>
                </a:cubicBezTo>
                <a:cubicBezTo>
                  <a:pt x="124619" y="15875"/>
                  <a:pt x="124619" y="15875"/>
                  <a:pt x="92869" y="15875"/>
                </a:cubicBezTo>
                <a:close/>
                <a:moveTo>
                  <a:pt x="19652" y="0"/>
                </a:moveTo>
                <a:cubicBezTo>
                  <a:pt x="19652" y="0"/>
                  <a:pt x="19652" y="0"/>
                  <a:pt x="197836" y="0"/>
                </a:cubicBezTo>
                <a:cubicBezTo>
                  <a:pt x="208317" y="0"/>
                  <a:pt x="217488" y="7888"/>
                  <a:pt x="217488" y="18405"/>
                </a:cubicBezTo>
                <a:cubicBezTo>
                  <a:pt x="217488" y="18405"/>
                  <a:pt x="217488" y="18405"/>
                  <a:pt x="217488" y="318145"/>
                </a:cubicBezTo>
                <a:cubicBezTo>
                  <a:pt x="217488" y="328662"/>
                  <a:pt x="208317" y="336550"/>
                  <a:pt x="197836" y="336550"/>
                </a:cubicBezTo>
                <a:cubicBezTo>
                  <a:pt x="197836" y="336550"/>
                  <a:pt x="197836" y="336550"/>
                  <a:pt x="19652" y="336550"/>
                </a:cubicBezTo>
                <a:cubicBezTo>
                  <a:pt x="9171" y="336550"/>
                  <a:pt x="0" y="328662"/>
                  <a:pt x="0" y="318145"/>
                </a:cubicBezTo>
                <a:cubicBezTo>
                  <a:pt x="0" y="318145"/>
                  <a:pt x="0" y="318145"/>
                  <a:pt x="0" y="18405"/>
                </a:cubicBezTo>
                <a:cubicBezTo>
                  <a:pt x="0" y="7888"/>
                  <a:pt x="9171" y="0"/>
                  <a:pt x="196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75" name="任意多边形 74"/>
          <p:cNvSpPr/>
          <p:nvPr/>
        </p:nvSpPr>
        <p:spPr>
          <a:xfrm flipV="1">
            <a:off x="2747821" y="539841"/>
            <a:ext cx="2076" cy="9183"/>
          </a:xfrm>
          <a:custGeom>
            <a:avLst/>
            <a:gdLst>
              <a:gd name="connsiteX0" fmla="*/ 0 w 2076"/>
              <a:gd name="connsiteY0" fmla="*/ 9183 h 9183"/>
              <a:gd name="connsiteX1" fmla="*/ 2076 w 2076"/>
              <a:gd name="connsiteY1" fmla="*/ 6028 h 9183"/>
              <a:gd name="connsiteX2" fmla="*/ 1225 w 2076"/>
              <a:gd name="connsiteY2" fmla="*/ 0 h 9183"/>
              <a:gd name="connsiteX3" fmla="*/ 0 w 2076"/>
              <a:gd name="connsiteY3" fmla="*/ 9183 h 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" h="9183">
                <a:moveTo>
                  <a:pt x="0" y="9183"/>
                </a:moveTo>
                <a:lnTo>
                  <a:pt x="2076" y="6028"/>
                </a:lnTo>
                <a:lnTo>
                  <a:pt x="1225" y="0"/>
                </a:lnTo>
                <a:lnTo>
                  <a:pt x="0" y="91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 flipV="1">
            <a:off x="2747631" y="549023"/>
            <a:ext cx="2266" cy="10024"/>
          </a:xfrm>
          <a:custGeom>
            <a:avLst/>
            <a:gdLst>
              <a:gd name="connsiteX0" fmla="*/ 1415 w 2266"/>
              <a:gd name="connsiteY0" fmla="*/ 10024 h 10024"/>
              <a:gd name="connsiteX1" fmla="*/ 2266 w 2266"/>
              <a:gd name="connsiteY1" fmla="*/ 3645 h 10024"/>
              <a:gd name="connsiteX2" fmla="*/ 0 w 2266"/>
              <a:gd name="connsiteY2" fmla="*/ 0 h 10024"/>
              <a:gd name="connsiteX3" fmla="*/ 1415 w 2266"/>
              <a:gd name="connsiteY3" fmla="*/ 10024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" h="10024">
                <a:moveTo>
                  <a:pt x="1415" y="10024"/>
                </a:moveTo>
                <a:lnTo>
                  <a:pt x="2266" y="3645"/>
                </a:lnTo>
                <a:lnTo>
                  <a:pt x="0" y="0"/>
                </a:lnTo>
                <a:lnTo>
                  <a:pt x="1415" y="100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317264" y="275369"/>
            <a:ext cx="4240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40002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单击此处添加标题文本</a:t>
            </a:r>
            <a:endParaRPr lang="zh-CN" altLang="en-US" sz="3200" dirty="0">
              <a:solidFill>
                <a:srgbClr val="F40002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388805" y="176355"/>
            <a:ext cx="928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40002"/>
                </a:solidFill>
                <a:latin typeface="07NikumaruFont" panose="02000900000000000000" pitchFamily="50" charset="-128"/>
                <a:ea typeface="07NikumaruFont" panose="02000900000000000000" pitchFamily="50" charset="-128"/>
              </a:rPr>
              <a:t>02</a:t>
            </a:r>
            <a:endParaRPr lang="zh-CN" altLang="en-US" sz="4400" dirty="0">
              <a:solidFill>
                <a:srgbClr val="F40002"/>
              </a:solidFill>
              <a:latin typeface="07NikumaruFont" panose="02000900000000000000" pitchFamily="50" charset="-128"/>
              <a:ea typeface="07NikumaruFont" panose="02000900000000000000" pitchFamily="5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6500"/>
                            </p:stCondLst>
                            <p:childTnLst>
                              <p:par>
                                <p:cTn id="2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3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7500"/>
                            </p:stCondLst>
                            <p:childTnLst>
                              <p:par>
                                <p:cTn id="2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192913" y="1404548"/>
            <a:ext cx="7830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ct val="15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点击输入简要文本内容，文字内容需概况精炼的说明该分项内容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……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点击输入简要文本内容，文字内容需概况精炼的说明该分项内容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……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98846" y="2673729"/>
            <a:ext cx="1549577" cy="2016367"/>
            <a:chOff x="839584" y="1379882"/>
            <a:chExt cx="1162183" cy="1512275"/>
          </a:xfrm>
        </p:grpSpPr>
        <p:sp>
          <p:nvSpPr>
            <p:cNvPr id="9" name="任意多边形: 形状 5"/>
            <p:cNvSpPr/>
            <p:nvPr/>
          </p:nvSpPr>
          <p:spPr bwMode="auto">
            <a:xfrm>
              <a:off x="839584" y="1463042"/>
              <a:ext cx="1162183" cy="1429115"/>
            </a:xfrm>
            <a:custGeom>
              <a:avLst/>
              <a:gdLst>
                <a:gd name="T0" fmla="*/ 0 w 476"/>
                <a:gd name="T1" fmla="*/ 414 h 587"/>
                <a:gd name="T2" fmla="*/ 34 w 476"/>
                <a:gd name="T3" fmla="*/ 473 h 587"/>
                <a:gd name="T4" fmla="*/ 221 w 476"/>
                <a:gd name="T5" fmla="*/ 581 h 587"/>
                <a:gd name="T6" fmla="*/ 255 w 476"/>
                <a:gd name="T7" fmla="*/ 581 h 587"/>
                <a:gd name="T8" fmla="*/ 442 w 476"/>
                <a:gd name="T9" fmla="*/ 473 h 587"/>
                <a:gd name="T10" fmla="*/ 476 w 476"/>
                <a:gd name="T11" fmla="*/ 414 h 587"/>
                <a:gd name="T12" fmla="*/ 476 w 476"/>
                <a:gd name="T13" fmla="*/ 23 h 587"/>
                <a:gd name="T14" fmla="*/ 465 w 476"/>
                <a:gd name="T15" fmla="*/ 4 h 587"/>
                <a:gd name="T16" fmla="*/ 442 w 476"/>
                <a:gd name="T17" fmla="*/ 4 h 587"/>
                <a:gd name="T18" fmla="*/ 255 w 476"/>
                <a:gd name="T19" fmla="*/ 112 h 587"/>
                <a:gd name="T20" fmla="*/ 221 w 476"/>
                <a:gd name="T21" fmla="*/ 112 h 587"/>
                <a:gd name="T22" fmla="*/ 34 w 476"/>
                <a:gd name="T23" fmla="*/ 4 h 587"/>
                <a:gd name="T24" fmla="*/ 11 w 476"/>
                <a:gd name="T25" fmla="*/ 4 h 587"/>
                <a:gd name="T26" fmla="*/ 0 w 476"/>
                <a:gd name="T27" fmla="*/ 23 h 587"/>
                <a:gd name="T28" fmla="*/ 0 w 476"/>
                <a:gd name="T29" fmla="*/ 414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6" h="587">
                  <a:moveTo>
                    <a:pt x="0" y="414"/>
                  </a:moveTo>
                  <a:cubicBezTo>
                    <a:pt x="0" y="438"/>
                    <a:pt x="13" y="461"/>
                    <a:pt x="34" y="473"/>
                  </a:cubicBezTo>
                  <a:cubicBezTo>
                    <a:pt x="221" y="581"/>
                    <a:pt x="221" y="581"/>
                    <a:pt x="221" y="581"/>
                  </a:cubicBezTo>
                  <a:cubicBezTo>
                    <a:pt x="232" y="587"/>
                    <a:pt x="245" y="587"/>
                    <a:pt x="255" y="581"/>
                  </a:cubicBezTo>
                  <a:cubicBezTo>
                    <a:pt x="442" y="473"/>
                    <a:pt x="442" y="473"/>
                    <a:pt x="442" y="473"/>
                  </a:cubicBezTo>
                  <a:cubicBezTo>
                    <a:pt x="463" y="461"/>
                    <a:pt x="476" y="438"/>
                    <a:pt x="476" y="414"/>
                  </a:cubicBezTo>
                  <a:cubicBezTo>
                    <a:pt x="476" y="23"/>
                    <a:pt x="476" y="23"/>
                    <a:pt x="476" y="23"/>
                  </a:cubicBezTo>
                  <a:cubicBezTo>
                    <a:pt x="476" y="15"/>
                    <a:pt x="472" y="8"/>
                    <a:pt x="465" y="4"/>
                  </a:cubicBezTo>
                  <a:cubicBezTo>
                    <a:pt x="458" y="0"/>
                    <a:pt x="449" y="0"/>
                    <a:pt x="442" y="4"/>
                  </a:cubicBezTo>
                  <a:cubicBezTo>
                    <a:pt x="255" y="112"/>
                    <a:pt x="255" y="112"/>
                    <a:pt x="255" y="112"/>
                  </a:cubicBezTo>
                  <a:cubicBezTo>
                    <a:pt x="245" y="118"/>
                    <a:pt x="232" y="118"/>
                    <a:pt x="221" y="11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7" y="0"/>
                    <a:pt x="18" y="0"/>
                    <a:pt x="11" y="4"/>
                  </a:cubicBezTo>
                  <a:cubicBezTo>
                    <a:pt x="4" y="8"/>
                    <a:pt x="0" y="15"/>
                    <a:pt x="0" y="23"/>
                  </a:cubicBezTo>
                  <a:lnTo>
                    <a:pt x="0" y="414"/>
                  </a:lnTo>
                  <a:close/>
                </a:path>
              </a:pathLst>
            </a:custGeom>
            <a:solidFill>
              <a:srgbClr val="778495">
                <a:lumMod val="20000"/>
                <a:lumOff val="8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9200">
                <a:defRPr/>
              </a:pPr>
              <a:endParaRPr sz="1350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任意多边形: 形状 6"/>
            <p:cNvSpPr/>
            <p:nvPr/>
          </p:nvSpPr>
          <p:spPr bwMode="auto">
            <a:xfrm>
              <a:off x="839584" y="1379882"/>
              <a:ext cx="1162183" cy="1429115"/>
            </a:xfrm>
            <a:custGeom>
              <a:avLst/>
              <a:gdLst>
                <a:gd name="T0" fmla="*/ 0 w 476"/>
                <a:gd name="T1" fmla="*/ 414 h 587"/>
                <a:gd name="T2" fmla="*/ 34 w 476"/>
                <a:gd name="T3" fmla="*/ 473 h 587"/>
                <a:gd name="T4" fmla="*/ 221 w 476"/>
                <a:gd name="T5" fmla="*/ 581 h 587"/>
                <a:gd name="T6" fmla="*/ 255 w 476"/>
                <a:gd name="T7" fmla="*/ 581 h 587"/>
                <a:gd name="T8" fmla="*/ 442 w 476"/>
                <a:gd name="T9" fmla="*/ 473 h 587"/>
                <a:gd name="T10" fmla="*/ 476 w 476"/>
                <a:gd name="T11" fmla="*/ 414 h 587"/>
                <a:gd name="T12" fmla="*/ 476 w 476"/>
                <a:gd name="T13" fmla="*/ 23 h 587"/>
                <a:gd name="T14" fmla="*/ 465 w 476"/>
                <a:gd name="T15" fmla="*/ 4 h 587"/>
                <a:gd name="T16" fmla="*/ 442 w 476"/>
                <a:gd name="T17" fmla="*/ 4 h 587"/>
                <a:gd name="T18" fmla="*/ 255 w 476"/>
                <a:gd name="T19" fmla="*/ 112 h 587"/>
                <a:gd name="T20" fmla="*/ 221 w 476"/>
                <a:gd name="T21" fmla="*/ 112 h 587"/>
                <a:gd name="T22" fmla="*/ 34 w 476"/>
                <a:gd name="T23" fmla="*/ 4 h 587"/>
                <a:gd name="T24" fmla="*/ 11 w 476"/>
                <a:gd name="T25" fmla="*/ 4 h 587"/>
                <a:gd name="T26" fmla="*/ 0 w 476"/>
                <a:gd name="T27" fmla="*/ 23 h 587"/>
                <a:gd name="T28" fmla="*/ 0 w 476"/>
                <a:gd name="T29" fmla="*/ 414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6" h="587">
                  <a:moveTo>
                    <a:pt x="0" y="414"/>
                  </a:moveTo>
                  <a:cubicBezTo>
                    <a:pt x="0" y="438"/>
                    <a:pt x="13" y="461"/>
                    <a:pt x="34" y="473"/>
                  </a:cubicBezTo>
                  <a:cubicBezTo>
                    <a:pt x="221" y="581"/>
                    <a:pt x="221" y="581"/>
                    <a:pt x="221" y="581"/>
                  </a:cubicBezTo>
                  <a:cubicBezTo>
                    <a:pt x="232" y="587"/>
                    <a:pt x="245" y="587"/>
                    <a:pt x="255" y="581"/>
                  </a:cubicBezTo>
                  <a:cubicBezTo>
                    <a:pt x="442" y="473"/>
                    <a:pt x="442" y="473"/>
                    <a:pt x="442" y="473"/>
                  </a:cubicBezTo>
                  <a:cubicBezTo>
                    <a:pt x="463" y="461"/>
                    <a:pt x="476" y="438"/>
                    <a:pt x="476" y="414"/>
                  </a:cubicBezTo>
                  <a:cubicBezTo>
                    <a:pt x="476" y="23"/>
                    <a:pt x="476" y="23"/>
                    <a:pt x="476" y="23"/>
                  </a:cubicBezTo>
                  <a:cubicBezTo>
                    <a:pt x="476" y="15"/>
                    <a:pt x="472" y="8"/>
                    <a:pt x="465" y="4"/>
                  </a:cubicBezTo>
                  <a:cubicBezTo>
                    <a:pt x="458" y="0"/>
                    <a:pt x="449" y="0"/>
                    <a:pt x="442" y="4"/>
                  </a:cubicBezTo>
                  <a:cubicBezTo>
                    <a:pt x="255" y="112"/>
                    <a:pt x="255" y="112"/>
                    <a:pt x="255" y="112"/>
                  </a:cubicBezTo>
                  <a:cubicBezTo>
                    <a:pt x="245" y="118"/>
                    <a:pt x="232" y="118"/>
                    <a:pt x="221" y="11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7" y="0"/>
                    <a:pt x="18" y="0"/>
                    <a:pt x="11" y="4"/>
                  </a:cubicBezTo>
                  <a:cubicBezTo>
                    <a:pt x="4" y="8"/>
                    <a:pt x="0" y="15"/>
                    <a:pt x="0" y="23"/>
                  </a:cubicBezTo>
                  <a:lnTo>
                    <a:pt x="0" y="414"/>
                  </a:lnTo>
                  <a:close/>
                </a:path>
              </a:pathLst>
            </a:custGeom>
            <a:solidFill>
              <a:srgbClr val="C0000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9200">
                <a:defRPr/>
              </a:pPr>
              <a:endParaRPr sz="1350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文本框 4"/>
            <p:cNvSpPr txBox="1"/>
            <p:nvPr/>
          </p:nvSpPr>
          <p:spPr>
            <a:xfrm>
              <a:off x="1153444" y="2148138"/>
              <a:ext cx="534462" cy="53091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defTabSz="1219200">
                <a:defRPr/>
              </a:pPr>
              <a:r>
                <a:rPr lang="zh-CN" altLang="en-US" sz="4000" b="1" kern="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壹</a:t>
              </a:r>
              <a:endParaRPr lang="en-US" sz="40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860581" y="2694195"/>
            <a:ext cx="1549577" cy="2016367"/>
            <a:chOff x="2095335" y="1395232"/>
            <a:chExt cx="1162183" cy="1512275"/>
          </a:xfrm>
        </p:grpSpPr>
        <p:sp>
          <p:nvSpPr>
            <p:cNvPr id="13" name="任意多边形: 形状 11"/>
            <p:cNvSpPr/>
            <p:nvPr/>
          </p:nvSpPr>
          <p:spPr bwMode="auto">
            <a:xfrm>
              <a:off x="2095335" y="1478392"/>
              <a:ext cx="1162183" cy="1429115"/>
            </a:xfrm>
            <a:custGeom>
              <a:avLst/>
              <a:gdLst>
                <a:gd name="T0" fmla="*/ 0 w 476"/>
                <a:gd name="T1" fmla="*/ 414 h 587"/>
                <a:gd name="T2" fmla="*/ 34 w 476"/>
                <a:gd name="T3" fmla="*/ 473 h 587"/>
                <a:gd name="T4" fmla="*/ 221 w 476"/>
                <a:gd name="T5" fmla="*/ 581 h 587"/>
                <a:gd name="T6" fmla="*/ 255 w 476"/>
                <a:gd name="T7" fmla="*/ 581 h 587"/>
                <a:gd name="T8" fmla="*/ 442 w 476"/>
                <a:gd name="T9" fmla="*/ 473 h 587"/>
                <a:gd name="T10" fmla="*/ 476 w 476"/>
                <a:gd name="T11" fmla="*/ 414 h 587"/>
                <a:gd name="T12" fmla="*/ 476 w 476"/>
                <a:gd name="T13" fmla="*/ 23 h 587"/>
                <a:gd name="T14" fmla="*/ 465 w 476"/>
                <a:gd name="T15" fmla="*/ 4 h 587"/>
                <a:gd name="T16" fmla="*/ 442 w 476"/>
                <a:gd name="T17" fmla="*/ 4 h 587"/>
                <a:gd name="T18" fmla="*/ 255 w 476"/>
                <a:gd name="T19" fmla="*/ 112 h 587"/>
                <a:gd name="T20" fmla="*/ 221 w 476"/>
                <a:gd name="T21" fmla="*/ 112 h 587"/>
                <a:gd name="T22" fmla="*/ 34 w 476"/>
                <a:gd name="T23" fmla="*/ 4 h 587"/>
                <a:gd name="T24" fmla="*/ 11 w 476"/>
                <a:gd name="T25" fmla="*/ 4 h 587"/>
                <a:gd name="T26" fmla="*/ 0 w 476"/>
                <a:gd name="T27" fmla="*/ 23 h 587"/>
                <a:gd name="T28" fmla="*/ 0 w 476"/>
                <a:gd name="T29" fmla="*/ 414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6" h="587">
                  <a:moveTo>
                    <a:pt x="0" y="414"/>
                  </a:moveTo>
                  <a:cubicBezTo>
                    <a:pt x="0" y="438"/>
                    <a:pt x="13" y="461"/>
                    <a:pt x="34" y="473"/>
                  </a:cubicBezTo>
                  <a:cubicBezTo>
                    <a:pt x="221" y="581"/>
                    <a:pt x="221" y="581"/>
                    <a:pt x="221" y="581"/>
                  </a:cubicBezTo>
                  <a:cubicBezTo>
                    <a:pt x="232" y="587"/>
                    <a:pt x="245" y="587"/>
                    <a:pt x="255" y="581"/>
                  </a:cubicBezTo>
                  <a:cubicBezTo>
                    <a:pt x="442" y="473"/>
                    <a:pt x="442" y="473"/>
                    <a:pt x="442" y="473"/>
                  </a:cubicBezTo>
                  <a:cubicBezTo>
                    <a:pt x="463" y="461"/>
                    <a:pt x="476" y="438"/>
                    <a:pt x="476" y="414"/>
                  </a:cubicBezTo>
                  <a:cubicBezTo>
                    <a:pt x="476" y="23"/>
                    <a:pt x="476" y="23"/>
                    <a:pt x="476" y="23"/>
                  </a:cubicBezTo>
                  <a:cubicBezTo>
                    <a:pt x="476" y="15"/>
                    <a:pt x="472" y="8"/>
                    <a:pt x="465" y="4"/>
                  </a:cubicBezTo>
                  <a:cubicBezTo>
                    <a:pt x="458" y="0"/>
                    <a:pt x="449" y="0"/>
                    <a:pt x="442" y="4"/>
                  </a:cubicBezTo>
                  <a:cubicBezTo>
                    <a:pt x="255" y="112"/>
                    <a:pt x="255" y="112"/>
                    <a:pt x="255" y="112"/>
                  </a:cubicBezTo>
                  <a:cubicBezTo>
                    <a:pt x="245" y="118"/>
                    <a:pt x="232" y="118"/>
                    <a:pt x="221" y="11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7" y="0"/>
                    <a:pt x="18" y="0"/>
                    <a:pt x="11" y="4"/>
                  </a:cubicBezTo>
                  <a:cubicBezTo>
                    <a:pt x="4" y="8"/>
                    <a:pt x="0" y="15"/>
                    <a:pt x="0" y="23"/>
                  </a:cubicBezTo>
                  <a:lnTo>
                    <a:pt x="0" y="414"/>
                  </a:lnTo>
                  <a:close/>
                </a:path>
              </a:pathLst>
            </a:custGeom>
            <a:solidFill>
              <a:srgbClr val="778495">
                <a:lumMod val="20000"/>
                <a:lumOff val="8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9200">
                <a:defRPr/>
              </a:pPr>
              <a:endParaRPr sz="1350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任意多边形: 形状 12"/>
            <p:cNvSpPr/>
            <p:nvPr/>
          </p:nvSpPr>
          <p:spPr bwMode="auto">
            <a:xfrm>
              <a:off x="2095335" y="1395232"/>
              <a:ext cx="1162183" cy="1429115"/>
            </a:xfrm>
            <a:custGeom>
              <a:avLst/>
              <a:gdLst>
                <a:gd name="T0" fmla="*/ 0 w 476"/>
                <a:gd name="T1" fmla="*/ 414 h 587"/>
                <a:gd name="T2" fmla="*/ 34 w 476"/>
                <a:gd name="T3" fmla="*/ 473 h 587"/>
                <a:gd name="T4" fmla="*/ 221 w 476"/>
                <a:gd name="T5" fmla="*/ 581 h 587"/>
                <a:gd name="T6" fmla="*/ 255 w 476"/>
                <a:gd name="T7" fmla="*/ 581 h 587"/>
                <a:gd name="T8" fmla="*/ 442 w 476"/>
                <a:gd name="T9" fmla="*/ 473 h 587"/>
                <a:gd name="T10" fmla="*/ 476 w 476"/>
                <a:gd name="T11" fmla="*/ 414 h 587"/>
                <a:gd name="T12" fmla="*/ 476 w 476"/>
                <a:gd name="T13" fmla="*/ 23 h 587"/>
                <a:gd name="T14" fmla="*/ 465 w 476"/>
                <a:gd name="T15" fmla="*/ 4 h 587"/>
                <a:gd name="T16" fmla="*/ 442 w 476"/>
                <a:gd name="T17" fmla="*/ 4 h 587"/>
                <a:gd name="T18" fmla="*/ 255 w 476"/>
                <a:gd name="T19" fmla="*/ 112 h 587"/>
                <a:gd name="T20" fmla="*/ 221 w 476"/>
                <a:gd name="T21" fmla="*/ 112 h 587"/>
                <a:gd name="T22" fmla="*/ 34 w 476"/>
                <a:gd name="T23" fmla="*/ 4 h 587"/>
                <a:gd name="T24" fmla="*/ 11 w 476"/>
                <a:gd name="T25" fmla="*/ 4 h 587"/>
                <a:gd name="T26" fmla="*/ 0 w 476"/>
                <a:gd name="T27" fmla="*/ 23 h 587"/>
                <a:gd name="T28" fmla="*/ 0 w 476"/>
                <a:gd name="T29" fmla="*/ 414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6" h="587">
                  <a:moveTo>
                    <a:pt x="0" y="414"/>
                  </a:moveTo>
                  <a:cubicBezTo>
                    <a:pt x="0" y="438"/>
                    <a:pt x="13" y="461"/>
                    <a:pt x="34" y="473"/>
                  </a:cubicBezTo>
                  <a:cubicBezTo>
                    <a:pt x="221" y="581"/>
                    <a:pt x="221" y="581"/>
                    <a:pt x="221" y="581"/>
                  </a:cubicBezTo>
                  <a:cubicBezTo>
                    <a:pt x="232" y="587"/>
                    <a:pt x="245" y="587"/>
                    <a:pt x="255" y="581"/>
                  </a:cubicBezTo>
                  <a:cubicBezTo>
                    <a:pt x="442" y="473"/>
                    <a:pt x="442" y="473"/>
                    <a:pt x="442" y="473"/>
                  </a:cubicBezTo>
                  <a:cubicBezTo>
                    <a:pt x="463" y="461"/>
                    <a:pt x="476" y="438"/>
                    <a:pt x="476" y="414"/>
                  </a:cubicBezTo>
                  <a:cubicBezTo>
                    <a:pt x="476" y="23"/>
                    <a:pt x="476" y="23"/>
                    <a:pt x="476" y="23"/>
                  </a:cubicBezTo>
                  <a:cubicBezTo>
                    <a:pt x="476" y="15"/>
                    <a:pt x="472" y="8"/>
                    <a:pt x="465" y="4"/>
                  </a:cubicBezTo>
                  <a:cubicBezTo>
                    <a:pt x="458" y="0"/>
                    <a:pt x="449" y="0"/>
                    <a:pt x="442" y="4"/>
                  </a:cubicBezTo>
                  <a:cubicBezTo>
                    <a:pt x="255" y="112"/>
                    <a:pt x="255" y="112"/>
                    <a:pt x="255" y="112"/>
                  </a:cubicBezTo>
                  <a:cubicBezTo>
                    <a:pt x="245" y="118"/>
                    <a:pt x="232" y="118"/>
                    <a:pt x="221" y="11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7" y="0"/>
                    <a:pt x="18" y="0"/>
                    <a:pt x="11" y="4"/>
                  </a:cubicBezTo>
                  <a:cubicBezTo>
                    <a:pt x="4" y="8"/>
                    <a:pt x="0" y="15"/>
                    <a:pt x="0" y="23"/>
                  </a:cubicBezTo>
                  <a:lnTo>
                    <a:pt x="0" y="414"/>
                  </a:lnTo>
                  <a:close/>
                </a:path>
              </a:pathLst>
            </a:custGeom>
            <a:solidFill>
              <a:srgbClr val="C0000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9200">
                <a:defRPr/>
              </a:pPr>
              <a:endParaRPr sz="1350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409818" y="2148139"/>
              <a:ext cx="533213" cy="53091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defTabSz="1219200">
                <a:defRPr/>
              </a:pPr>
              <a:r>
                <a:rPr lang="zh-CN" altLang="en-US" sz="4000" b="1" kern="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贰</a:t>
              </a:r>
              <a:endParaRPr lang="en-US" sz="40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74014" y="2698955"/>
            <a:ext cx="1549577" cy="2016367"/>
            <a:chOff x="3372010" y="1398802"/>
            <a:chExt cx="1162183" cy="1512275"/>
          </a:xfrm>
        </p:grpSpPr>
        <p:sp>
          <p:nvSpPr>
            <p:cNvPr id="17" name="任意多边形: 形状 17"/>
            <p:cNvSpPr/>
            <p:nvPr/>
          </p:nvSpPr>
          <p:spPr bwMode="auto">
            <a:xfrm>
              <a:off x="3372010" y="1481962"/>
              <a:ext cx="1162183" cy="1429115"/>
            </a:xfrm>
            <a:custGeom>
              <a:avLst/>
              <a:gdLst>
                <a:gd name="T0" fmla="*/ 0 w 476"/>
                <a:gd name="T1" fmla="*/ 414 h 587"/>
                <a:gd name="T2" fmla="*/ 34 w 476"/>
                <a:gd name="T3" fmla="*/ 473 h 587"/>
                <a:gd name="T4" fmla="*/ 221 w 476"/>
                <a:gd name="T5" fmla="*/ 581 h 587"/>
                <a:gd name="T6" fmla="*/ 255 w 476"/>
                <a:gd name="T7" fmla="*/ 581 h 587"/>
                <a:gd name="T8" fmla="*/ 442 w 476"/>
                <a:gd name="T9" fmla="*/ 473 h 587"/>
                <a:gd name="T10" fmla="*/ 476 w 476"/>
                <a:gd name="T11" fmla="*/ 414 h 587"/>
                <a:gd name="T12" fmla="*/ 476 w 476"/>
                <a:gd name="T13" fmla="*/ 23 h 587"/>
                <a:gd name="T14" fmla="*/ 465 w 476"/>
                <a:gd name="T15" fmla="*/ 4 h 587"/>
                <a:gd name="T16" fmla="*/ 442 w 476"/>
                <a:gd name="T17" fmla="*/ 4 h 587"/>
                <a:gd name="T18" fmla="*/ 255 w 476"/>
                <a:gd name="T19" fmla="*/ 112 h 587"/>
                <a:gd name="T20" fmla="*/ 221 w 476"/>
                <a:gd name="T21" fmla="*/ 112 h 587"/>
                <a:gd name="T22" fmla="*/ 34 w 476"/>
                <a:gd name="T23" fmla="*/ 4 h 587"/>
                <a:gd name="T24" fmla="*/ 11 w 476"/>
                <a:gd name="T25" fmla="*/ 4 h 587"/>
                <a:gd name="T26" fmla="*/ 0 w 476"/>
                <a:gd name="T27" fmla="*/ 23 h 587"/>
                <a:gd name="T28" fmla="*/ 0 w 476"/>
                <a:gd name="T29" fmla="*/ 414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6" h="587">
                  <a:moveTo>
                    <a:pt x="0" y="414"/>
                  </a:moveTo>
                  <a:cubicBezTo>
                    <a:pt x="0" y="438"/>
                    <a:pt x="13" y="461"/>
                    <a:pt x="34" y="473"/>
                  </a:cubicBezTo>
                  <a:cubicBezTo>
                    <a:pt x="221" y="581"/>
                    <a:pt x="221" y="581"/>
                    <a:pt x="221" y="581"/>
                  </a:cubicBezTo>
                  <a:cubicBezTo>
                    <a:pt x="232" y="587"/>
                    <a:pt x="245" y="587"/>
                    <a:pt x="255" y="581"/>
                  </a:cubicBezTo>
                  <a:cubicBezTo>
                    <a:pt x="442" y="473"/>
                    <a:pt x="442" y="473"/>
                    <a:pt x="442" y="473"/>
                  </a:cubicBezTo>
                  <a:cubicBezTo>
                    <a:pt x="463" y="461"/>
                    <a:pt x="476" y="438"/>
                    <a:pt x="476" y="414"/>
                  </a:cubicBezTo>
                  <a:cubicBezTo>
                    <a:pt x="476" y="23"/>
                    <a:pt x="476" y="23"/>
                    <a:pt x="476" y="23"/>
                  </a:cubicBezTo>
                  <a:cubicBezTo>
                    <a:pt x="476" y="15"/>
                    <a:pt x="472" y="8"/>
                    <a:pt x="465" y="4"/>
                  </a:cubicBezTo>
                  <a:cubicBezTo>
                    <a:pt x="458" y="0"/>
                    <a:pt x="449" y="0"/>
                    <a:pt x="442" y="4"/>
                  </a:cubicBezTo>
                  <a:cubicBezTo>
                    <a:pt x="255" y="112"/>
                    <a:pt x="255" y="112"/>
                    <a:pt x="255" y="112"/>
                  </a:cubicBezTo>
                  <a:cubicBezTo>
                    <a:pt x="245" y="118"/>
                    <a:pt x="232" y="118"/>
                    <a:pt x="221" y="11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7" y="0"/>
                    <a:pt x="18" y="0"/>
                    <a:pt x="11" y="4"/>
                  </a:cubicBezTo>
                  <a:cubicBezTo>
                    <a:pt x="4" y="8"/>
                    <a:pt x="0" y="15"/>
                    <a:pt x="0" y="23"/>
                  </a:cubicBezTo>
                  <a:lnTo>
                    <a:pt x="0" y="414"/>
                  </a:lnTo>
                  <a:close/>
                </a:path>
              </a:pathLst>
            </a:custGeom>
            <a:solidFill>
              <a:srgbClr val="778495">
                <a:lumMod val="20000"/>
                <a:lumOff val="8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9200">
                <a:defRPr/>
              </a:pPr>
              <a:endParaRPr sz="1350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任意多边形: 形状 18"/>
            <p:cNvSpPr/>
            <p:nvPr/>
          </p:nvSpPr>
          <p:spPr bwMode="auto">
            <a:xfrm>
              <a:off x="3372010" y="1398802"/>
              <a:ext cx="1162183" cy="1429115"/>
            </a:xfrm>
            <a:custGeom>
              <a:avLst/>
              <a:gdLst>
                <a:gd name="T0" fmla="*/ 0 w 476"/>
                <a:gd name="T1" fmla="*/ 414 h 587"/>
                <a:gd name="T2" fmla="*/ 34 w 476"/>
                <a:gd name="T3" fmla="*/ 473 h 587"/>
                <a:gd name="T4" fmla="*/ 221 w 476"/>
                <a:gd name="T5" fmla="*/ 581 h 587"/>
                <a:gd name="T6" fmla="*/ 255 w 476"/>
                <a:gd name="T7" fmla="*/ 581 h 587"/>
                <a:gd name="T8" fmla="*/ 442 w 476"/>
                <a:gd name="T9" fmla="*/ 473 h 587"/>
                <a:gd name="T10" fmla="*/ 476 w 476"/>
                <a:gd name="T11" fmla="*/ 414 h 587"/>
                <a:gd name="T12" fmla="*/ 476 w 476"/>
                <a:gd name="T13" fmla="*/ 23 h 587"/>
                <a:gd name="T14" fmla="*/ 465 w 476"/>
                <a:gd name="T15" fmla="*/ 4 h 587"/>
                <a:gd name="T16" fmla="*/ 442 w 476"/>
                <a:gd name="T17" fmla="*/ 4 h 587"/>
                <a:gd name="T18" fmla="*/ 255 w 476"/>
                <a:gd name="T19" fmla="*/ 112 h 587"/>
                <a:gd name="T20" fmla="*/ 221 w 476"/>
                <a:gd name="T21" fmla="*/ 112 h 587"/>
                <a:gd name="T22" fmla="*/ 34 w 476"/>
                <a:gd name="T23" fmla="*/ 4 h 587"/>
                <a:gd name="T24" fmla="*/ 11 w 476"/>
                <a:gd name="T25" fmla="*/ 4 h 587"/>
                <a:gd name="T26" fmla="*/ 0 w 476"/>
                <a:gd name="T27" fmla="*/ 23 h 587"/>
                <a:gd name="T28" fmla="*/ 0 w 476"/>
                <a:gd name="T29" fmla="*/ 414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6" h="587">
                  <a:moveTo>
                    <a:pt x="0" y="414"/>
                  </a:moveTo>
                  <a:cubicBezTo>
                    <a:pt x="0" y="438"/>
                    <a:pt x="13" y="461"/>
                    <a:pt x="34" y="473"/>
                  </a:cubicBezTo>
                  <a:cubicBezTo>
                    <a:pt x="221" y="581"/>
                    <a:pt x="221" y="581"/>
                    <a:pt x="221" y="581"/>
                  </a:cubicBezTo>
                  <a:cubicBezTo>
                    <a:pt x="232" y="587"/>
                    <a:pt x="245" y="587"/>
                    <a:pt x="255" y="581"/>
                  </a:cubicBezTo>
                  <a:cubicBezTo>
                    <a:pt x="442" y="473"/>
                    <a:pt x="442" y="473"/>
                    <a:pt x="442" y="473"/>
                  </a:cubicBezTo>
                  <a:cubicBezTo>
                    <a:pt x="463" y="461"/>
                    <a:pt x="476" y="438"/>
                    <a:pt x="476" y="414"/>
                  </a:cubicBezTo>
                  <a:cubicBezTo>
                    <a:pt x="476" y="23"/>
                    <a:pt x="476" y="23"/>
                    <a:pt x="476" y="23"/>
                  </a:cubicBezTo>
                  <a:cubicBezTo>
                    <a:pt x="476" y="15"/>
                    <a:pt x="472" y="8"/>
                    <a:pt x="465" y="4"/>
                  </a:cubicBezTo>
                  <a:cubicBezTo>
                    <a:pt x="458" y="0"/>
                    <a:pt x="449" y="0"/>
                    <a:pt x="442" y="4"/>
                  </a:cubicBezTo>
                  <a:cubicBezTo>
                    <a:pt x="255" y="112"/>
                    <a:pt x="255" y="112"/>
                    <a:pt x="255" y="112"/>
                  </a:cubicBezTo>
                  <a:cubicBezTo>
                    <a:pt x="245" y="118"/>
                    <a:pt x="232" y="118"/>
                    <a:pt x="221" y="11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7" y="0"/>
                    <a:pt x="18" y="0"/>
                    <a:pt x="11" y="4"/>
                  </a:cubicBezTo>
                  <a:cubicBezTo>
                    <a:pt x="4" y="8"/>
                    <a:pt x="0" y="15"/>
                    <a:pt x="0" y="23"/>
                  </a:cubicBezTo>
                  <a:lnTo>
                    <a:pt x="0" y="414"/>
                  </a:lnTo>
                  <a:close/>
                </a:path>
              </a:pathLst>
            </a:custGeom>
            <a:solidFill>
              <a:srgbClr val="C0000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9200">
                <a:defRPr/>
              </a:pPr>
              <a:endParaRPr sz="1350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文本框 15"/>
            <p:cNvSpPr txBox="1"/>
            <p:nvPr/>
          </p:nvSpPr>
          <p:spPr>
            <a:xfrm>
              <a:off x="3664746" y="2148138"/>
              <a:ext cx="576707" cy="53091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defTabSz="1219200">
                <a:defRPr/>
              </a:pPr>
              <a:r>
                <a:rPr lang="zh-CN" altLang="en-US" sz="4000" b="1" kern="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叁</a:t>
              </a:r>
              <a:endParaRPr lang="en-US" sz="40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856661" y="2694195"/>
            <a:ext cx="1549577" cy="2016367"/>
            <a:chOff x="4632720" y="1395232"/>
            <a:chExt cx="1162183" cy="1512275"/>
          </a:xfrm>
        </p:grpSpPr>
        <p:sp>
          <p:nvSpPr>
            <p:cNvPr id="21" name="任意多边形: 形状 23"/>
            <p:cNvSpPr/>
            <p:nvPr/>
          </p:nvSpPr>
          <p:spPr bwMode="auto">
            <a:xfrm>
              <a:off x="4632720" y="1478392"/>
              <a:ext cx="1162183" cy="1429115"/>
            </a:xfrm>
            <a:custGeom>
              <a:avLst/>
              <a:gdLst>
                <a:gd name="T0" fmla="*/ 0 w 476"/>
                <a:gd name="T1" fmla="*/ 414 h 587"/>
                <a:gd name="T2" fmla="*/ 34 w 476"/>
                <a:gd name="T3" fmla="*/ 473 h 587"/>
                <a:gd name="T4" fmla="*/ 221 w 476"/>
                <a:gd name="T5" fmla="*/ 581 h 587"/>
                <a:gd name="T6" fmla="*/ 255 w 476"/>
                <a:gd name="T7" fmla="*/ 581 h 587"/>
                <a:gd name="T8" fmla="*/ 442 w 476"/>
                <a:gd name="T9" fmla="*/ 473 h 587"/>
                <a:gd name="T10" fmla="*/ 476 w 476"/>
                <a:gd name="T11" fmla="*/ 414 h 587"/>
                <a:gd name="T12" fmla="*/ 476 w 476"/>
                <a:gd name="T13" fmla="*/ 23 h 587"/>
                <a:gd name="T14" fmla="*/ 465 w 476"/>
                <a:gd name="T15" fmla="*/ 4 h 587"/>
                <a:gd name="T16" fmla="*/ 442 w 476"/>
                <a:gd name="T17" fmla="*/ 4 h 587"/>
                <a:gd name="T18" fmla="*/ 255 w 476"/>
                <a:gd name="T19" fmla="*/ 112 h 587"/>
                <a:gd name="T20" fmla="*/ 221 w 476"/>
                <a:gd name="T21" fmla="*/ 112 h 587"/>
                <a:gd name="T22" fmla="*/ 34 w 476"/>
                <a:gd name="T23" fmla="*/ 4 h 587"/>
                <a:gd name="T24" fmla="*/ 11 w 476"/>
                <a:gd name="T25" fmla="*/ 4 h 587"/>
                <a:gd name="T26" fmla="*/ 0 w 476"/>
                <a:gd name="T27" fmla="*/ 23 h 587"/>
                <a:gd name="T28" fmla="*/ 0 w 476"/>
                <a:gd name="T29" fmla="*/ 414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6" h="587">
                  <a:moveTo>
                    <a:pt x="0" y="414"/>
                  </a:moveTo>
                  <a:cubicBezTo>
                    <a:pt x="0" y="438"/>
                    <a:pt x="13" y="461"/>
                    <a:pt x="34" y="473"/>
                  </a:cubicBezTo>
                  <a:cubicBezTo>
                    <a:pt x="221" y="581"/>
                    <a:pt x="221" y="581"/>
                    <a:pt x="221" y="581"/>
                  </a:cubicBezTo>
                  <a:cubicBezTo>
                    <a:pt x="232" y="587"/>
                    <a:pt x="245" y="587"/>
                    <a:pt x="255" y="581"/>
                  </a:cubicBezTo>
                  <a:cubicBezTo>
                    <a:pt x="442" y="473"/>
                    <a:pt x="442" y="473"/>
                    <a:pt x="442" y="473"/>
                  </a:cubicBezTo>
                  <a:cubicBezTo>
                    <a:pt x="463" y="461"/>
                    <a:pt x="476" y="438"/>
                    <a:pt x="476" y="414"/>
                  </a:cubicBezTo>
                  <a:cubicBezTo>
                    <a:pt x="476" y="23"/>
                    <a:pt x="476" y="23"/>
                    <a:pt x="476" y="23"/>
                  </a:cubicBezTo>
                  <a:cubicBezTo>
                    <a:pt x="476" y="15"/>
                    <a:pt x="472" y="8"/>
                    <a:pt x="465" y="4"/>
                  </a:cubicBezTo>
                  <a:cubicBezTo>
                    <a:pt x="458" y="0"/>
                    <a:pt x="449" y="0"/>
                    <a:pt x="442" y="4"/>
                  </a:cubicBezTo>
                  <a:cubicBezTo>
                    <a:pt x="255" y="112"/>
                    <a:pt x="255" y="112"/>
                    <a:pt x="255" y="112"/>
                  </a:cubicBezTo>
                  <a:cubicBezTo>
                    <a:pt x="245" y="118"/>
                    <a:pt x="232" y="118"/>
                    <a:pt x="221" y="11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7" y="0"/>
                    <a:pt x="18" y="0"/>
                    <a:pt x="11" y="4"/>
                  </a:cubicBezTo>
                  <a:cubicBezTo>
                    <a:pt x="4" y="8"/>
                    <a:pt x="0" y="15"/>
                    <a:pt x="0" y="23"/>
                  </a:cubicBezTo>
                  <a:lnTo>
                    <a:pt x="0" y="414"/>
                  </a:lnTo>
                  <a:close/>
                </a:path>
              </a:pathLst>
            </a:custGeom>
            <a:solidFill>
              <a:srgbClr val="778495">
                <a:lumMod val="20000"/>
                <a:lumOff val="8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9200">
                <a:defRPr/>
              </a:pPr>
              <a:endParaRPr sz="1350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任意多边形: 形状 24"/>
            <p:cNvSpPr/>
            <p:nvPr/>
          </p:nvSpPr>
          <p:spPr bwMode="auto">
            <a:xfrm>
              <a:off x="4632720" y="1395232"/>
              <a:ext cx="1162183" cy="1429115"/>
            </a:xfrm>
            <a:custGeom>
              <a:avLst/>
              <a:gdLst>
                <a:gd name="T0" fmla="*/ 0 w 476"/>
                <a:gd name="T1" fmla="*/ 414 h 587"/>
                <a:gd name="T2" fmla="*/ 34 w 476"/>
                <a:gd name="T3" fmla="*/ 473 h 587"/>
                <a:gd name="T4" fmla="*/ 221 w 476"/>
                <a:gd name="T5" fmla="*/ 581 h 587"/>
                <a:gd name="T6" fmla="*/ 255 w 476"/>
                <a:gd name="T7" fmla="*/ 581 h 587"/>
                <a:gd name="T8" fmla="*/ 442 w 476"/>
                <a:gd name="T9" fmla="*/ 473 h 587"/>
                <a:gd name="T10" fmla="*/ 476 w 476"/>
                <a:gd name="T11" fmla="*/ 414 h 587"/>
                <a:gd name="T12" fmla="*/ 476 w 476"/>
                <a:gd name="T13" fmla="*/ 23 h 587"/>
                <a:gd name="T14" fmla="*/ 465 w 476"/>
                <a:gd name="T15" fmla="*/ 4 h 587"/>
                <a:gd name="T16" fmla="*/ 442 w 476"/>
                <a:gd name="T17" fmla="*/ 4 h 587"/>
                <a:gd name="T18" fmla="*/ 255 w 476"/>
                <a:gd name="T19" fmla="*/ 112 h 587"/>
                <a:gd name="T20" fmla="*/ 221 w 476"/>
                <a:gd name="T21" fmla="*/ 112 h 587"/>
                <a:gd name="T22" fmla="*/ 34 w 476"/>
                <a:gd name="T23" fmla="*/ 4 h 587"/>
                <a:gd name="T24" fmla="*/ 11 w 476"/>
                <a:gd name="T25" fmla="*/ 4 h 587"/>
                <a:gd name="T26" fmla="*/ 0 w 476"/>
                <a:gd name="T27" fmla="*/ 23 h 587"/>
                <a:gd name="T28" fmla="*/ 0 w 476"/>
                <a:gd name="T29" fmla="*/ 414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6" h="587">
                  <a:moveTo>
                    <a:pt x="0" y="414"/>
                  </a:moveTo>
                  <a:cubicBezTo>
                    <a:pt x="0" y="438"/>
                    <a:pt x="13" y="461"/>
                    <a:pt x="34" y="473"/>
                  </a:cubicBezTo>
                  <a:cubicBezTo>
                    <a:pt x="221" y="581"/>
                    <a:pt x="221" y="581"/>
                    <a:pt x="221" y="581"/>
                  </a:cubicBezTo>
                  <a:cubicBezTo>
                    <a:pt x="232" y="587"/>
                    <a:pt x="245" y="587"/>
                    <a:pt x="255" y="581"/>
                  </a:cubicBezTo>
                  <a:cubicBezTo>
                    <a:pt x="442" y="473"/>
                    <a:pt x="442" y="473"/>
                    <a:pt x="442" y="473"/>
                  </a:cubicBezTo>
                  <a:cubicBezTo>
                    <a:pt x="463" y="461"/>
                    <a:pt x="476" y="438"/>
                    <a:pt x="476" y="414"/>
                  </a:cubicBezTo>
                  <a:cubicBezTo>
                    <a:pt x="476" y="23"/>
                    <a:pt x="476" y="23"/>
                    <a:pt x="476" y="23"/>
                  </a:cubicBezTo>
                  <a:cubicBezTo>
                    <a:pt x="476" y="15"/>
                    <a:pt x="472" y="8"/>
                    <a:pt x="465" y="4"/>
                  </a:cubicBezTo>
                  <a:cubicBezTo>
                    <a:pt x="458" y="0"/>
                    <a:pt x="449" y="0"/>
                    <a:pt x="442" y="4"/>
                  </a:cubicBezTo>
                  <a:cubicBezTo>
                    <a:pt x="255" y="112"/>
                    <a:pt x="255" y="112"/>
                    <a:pt x="255" y="112"/>
                  </a:cubicBezTo>
                  <a:cubicBezTo>
                    <a:pt x="245" y="118"/>
                    <a:pt x="232" y="118"/>
                    <a:pt x="221" y="11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7" y="0"/>
                    <a:pt x="18" y="0"/>
                    <a:pt x="11" y="4"/>
                  </a:cubicBezTo>
                  <a:cubicBezTo>
                    <a:pt x="4" y="8"/>
                    <a:pt x="0" y="15"/>
                    <a:pt x="0" y="23"/>
                  </a:cubicBezTo>
                  <a:lnTo>
                    <a:pt x="0" y="414"/>
                  </a:lnTo>
                  <a:close/>
                </a:path>
              </a:pathLst>
            </a:custGeom>
            <a:solidFill>
              <a:srgbClr val="C0000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1219200">
                <a:defRPr/>
              </a:pPr>
              <a:endParaRPr sz="1350" kern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文本框 21"/>
            <p:cNvSpPr txBox="1"/>
            <p:nvPr/>
          </p:nvSpPr>
          <p:spPr>
            <a:xfrm>
              <a:off x="4958626" y="2148138"/>
              <a:ext cx="548816" cy="53091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defTabSz="1219200">
                <a:defRPr/>
              </a:pPr>
              <a:r>
                <a:rPr lang="zh-CN" altLang="en-US" sz="4000" b="1" kern="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肆</a:t>
              </a:r>
              <a:endParaRPr lang="en-US" sz="40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093570" y="4908558"/>
            <a:ext cx="2146409" cy="10209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600" kern="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双击输入替换内容 双击输入替换内容</a:t>
            </a:r>
            <a:endParaRPr lang="en-US" altLang="zh-CN" sz="1600" kern="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62164" y="4876204"/>
            <a:ext cx="2146409" cy="10209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600" kern="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双击输入替换内容 双击输入替换内容</a:t>
            </a:r>
            <a:endParaRPr lang="en-US" altLang="zh-CN" sz="1600" kern="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975597" y="4938544"/>
            <a:ext cx="2146409" cy="10209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spcBef>
                <a:spcPct val="0"/>
              </a:spcBef>
              <a:defRPr/>
            </a:pPr>
            <a:r>
              <a:rPr lang="zh-CN" altLang="en-US" sz="1600" kern="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双击输入替换内容 双击输入替换内容</a:t>
            </a:r>
            <a:endParaRPr lang="en-US" altLang="zh-CN" sz="1600" kern="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583876" y="4892347"/>
            <a:ext cx="2146409" cy="10209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20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600" kern="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双击输入替换内容 双击输入替换内容</a:t>
            </a:r>
            <a:endParaRPr lang="en-US" altLang="zh-CN" sz="1600" kern="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任意多边形 27"/>
          <p:cNvSpPr/>
          <p:nvPr/>
        </p:nvSpPr>
        <p:spPr>
          <a:xfrm flipV="1">
            <a:off x="2747821" y="539841"/>
            <a:ext cx="2076" cy="9183"/>
          </a:xfrm>
          <a:custGeom>
            <a:avLst/>
            <a:gdLst>
              <a:gd name="connsiteX0" fmla="*/ 0 w 2076"/>
              <a:gd name="connsiteY0" fmla="*/ 9183 h 9183"/>
              <a:gd name="connsiteX1" fmla="*/ 2076 w 2076"/>
              <a:gd name="connsiteY1" fmla="*/ 6028 h 9183"/>
              <a:gd name="connsiteX2" fmla="*/ 1225 w 2076"/>
              <a:gd name="connsiteY2" fmla="*/ 0 h 9183"/>
              <a:gd name="connsiteX3" fmla="*/ 0 w 2076"/>
              <a:gd name="connsiteY3" fmla="*/ 9183 h 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" h="9183">
                <a:moveTo>
                  <a:pt x="0" y="9183"/>
                </a:moveTo>
                <a:lnTo>
                  <a:pt x="2076" y="6028"/>
                </a:lnTo>
                <a:lnTo>
                  <a:pt x="1225" y="0"/>
                </a:lnTo>
                <a:lnTo>
                  <a:pt x="0" y="91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flipV="1">
            <a:off x="2747631" y="549023"/>
            <a:ext cx="2266" cy="10024"/>
          </a:xfrm>
          <a:custGeom>
            <a:avLst/>
            <a:gdLst>
              <a:gd name="connsiteX0" fmla="*/ 1415 w 2266"/>
              <a:gd name="connsiteY0" fmla="*/ 10024 h 10024"/>
              <a:gd name="connsiteX1" fmla="*/ 2266 w 2266"/>
              <a:gd name="connsiteY1" fmla="*/ 3645 h 10024"/>
              <a:gd name="connsiteX2" fmla="*/ 0 w 2266"/>
              <a:gd name="connsiteY2" fmla="*/ 0 h 10024"/>
              <a:gd name="connsiteX3" fmla="*/ 1415 w 2266"/>
              <a:gd name="connsiteY3" fmla="*/ 10024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" h="10024">
                <a:moveTo>
                  <a:pt x="1415" y="10024"/>
                </a:moveTo>
                <a:lnTo>
                  <a:pt x="2266" y="3645"/>
                </a:lnTo>
                <a:lnTo>
                  <a:pt x="0" y="0"/>
                </a:lnTo>
                <a:lnTo>
                  <a:pt x="1415" y="100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317264" y="275369"/>
            <a:ext cx="4240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40002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单击此处添加标题文本</a:t>
            </a:r>
            <a:endParaRPr lang="zh-CN" altLang="en-US" sz="3200" dirty="0">
              <a:solidFill>
                <a:srgbClr val="F40002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388805" y="176355"/>
            <a:ext cx="928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40002"/>
                </a:solidFill>
                <a:latin typeface="07NikumaruFont" panose="02000900000000000000" pitchFamily="50" charset="-128"/>
                <a:ea typeface="07NikumaruFont" panose="02000900000000000000" pitchFamily="50" charset="-128"/>
              </a:rPr>
              <a:t>02</a:t>
            </a:r>
            <a:endParaRPr lang="zh-CN" altLang="en-US" sz="4400" dirty="0">
              <a:solidFill>
                <a:srgbClr val="F40002"/>
              </a:solidFill>
              <a:latin typeface="07NikumaruFont" panose="02000900000000000000" pitchFamily="50" charset="-128"/>
              <a:ea typeface="07NikumaruFont" panose="02000900000000000000" pitchFamily="5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5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9" name="任意多边形 48"/>
          <p:cNvSpPr/>
          <p:nvPr/>
        </p:nvSpPr>
        <p:spPr>
          <a:xfrm flipH="1">
            <a:off x="5689803" y="635203"/>
            <a:ext cx="6611338" cy="5657146"/>
          </a:xfrm>
          <a:custGeom>
            <a:avLst/>
            <a:gdLst>
              <a:gd name="connsiteX0" fmla="*/ 337968 w 4775201"/>
              <a:gd name="connsiteY0" fmla="*/ 0 h 3438010"/>
              <a:gd name="connsiteX1" fmla="*/ 1959430 w 4775201"/>
              <a:gd name="connsiteY1" fmla="*/ 89977 h 3438010"/>
              <a:gd name="connsiteX2" fmla="*/ 3599544 w 4775201"/>
              <a:gd name="connsiteY2" fmla="*/ 597977 h 3438010"/>
              <a:gd name="connsiteX3" fmla="*/ 4775201 w 4775201"/>
              <a:gd name="connsiteY3" fmla="*/ 728606 h 3438010"/>
              <a:gd name="connsiteX4" fmla="*/ 4735978 w 4775201"/>
              <a:gd name="connsiteY4" fmla="*/ 1719005 h 3438010"/>
              <a:gd name="connsiteX5" fmla="*/ 4775201 w 4775201"/>
              <a:gd name="connsiteY5" fmla="*/ 2709404 h 3438010"/>
              <a:gd name="connsiteX6" fmla="*/ 3599544 w 4775201"/>
              <a:gd name="connsiteY6" fmla="*/ 2840033 h 3438010"/>
              <a:gd name="connsiteX7" fmla="*/ 1959430 w 4775201"/>
              <a:gd name="connsiteY7" fmla="*/ 3348033 h 3438010"/>
              <a:gd name="connsiteX8" fmla="*/ 337968 w 4775201"/>
              <a:gd name="connsiteY8" fmla="*/ 3438010 h 3438010"/>
              <a:gd name="connsiteX9" fmla="*/ 0 w 4775201"/>
              <a:gd name="connsiteY9" fmla="*/ 3436339 h 3438010"/>
              <a:gd name="connsiteX10" fmla="*/ 0 w 4775201"/>
              <a:gd name="connsiteY10" fmla="*/ 1672 h 3438010"/>
              <a:gd name="connsiteX11" fmla="*/ 337968 w 4775201"/>
              <a:gd name="connsiteY11" fmla="*/ 0 h 343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201" h="3438010">
                <a:moveTo>
                  <a:pt x="337968" y="0"/>
                </a:moveTo>
                <a:cubicBezTo>
                  <a:pt x="918257" y="397"/>
                  <a:pt x="1478644" y="15591"/>
                  <a:pt x="1959430" y="89977"/>
                </a:cubicBezTo>
                <a:cubicBezTo>
                  <a:pt x="2600478" y="189158"/>
                  <a:pt x="3130249" y="491539"/>
                  <a:pt x="3599544" y="597977"/>
                </a:cubicBezTo>
                <a:cubicBezTo>
                  <a:pt x="4068839" y="704415"/>
                  <a:pt x="4572001" y="653616"/>
                  <a:pt x="4775201" y="728606"/>
                </a:cubicBezTo>
                <a:lnTo>
                  <a:pt x="4735978" y="1719005"/>
                </a:lnTo>
                <a:lnTo>
                  <a:pt x="4775201" y="2709404"/>
                </a:lnTo>
                <a:cubicBezTo>
                  <a:pt x="4572001" y="2784394"/>
                  <a:pt x="4068839" y="2733595"/>
                  <a:pt x="3599544" y="2840033"/>
                </a:cubicBezTo>
                <a:cubicBezTo>
                  <a:pt x="3130249" y="2946471"/>
                  <a:pt x="2600478" y="3248852"/>
                  <a:pt x="1959430" y="3348033"/>
                </a:cubicBezTo>
                <a:cubicBezTo>
                  <a:pt x="1478644" y="3422419"/>
                  <a:pt x="918257" y="3437613"/>
                  <a:pt x="337968" y="3438010"/>
                </a:cubicBezTo>
                <a:lnTo>
                  <a:pt x="0" y="3436339"/>
                </a:lnTo>
                <a:lnTo>
                  <a:pt x="0" y="1672"/>
                </a:lnTo>
                <a:lnTo>
                  <a:pt x="337968" y="0"/>
                </a:lnTo>
                <a:close/>
              </a:path>
            </a:pathLst>
          </a:custGeom>
          <a:gradFill>
            <a:gsLst>
              <a:gs pos="0">
                <a:srgbClr val="C00000">
                  <a:alpha val="0"/>
                </a:srgbClr>
              </a:gs>
              <a:gs pos="37000">
                <a:srgbClr val="F40002"/>
              </a:gs>
              <a:gs pos="70000">
                <a:srgbClr val="EFD9A3">
                  <a:alpha val="0"/>
                </a:srgbClr>
              </a:gs>
            </a:gsLst>
            <a:lin ang="0" scaled="1"/>
          </a:gradFill>
          <a:ln w="38100">
            <a:gradFill flip="none" rotWithShape="1">
              <a:gsLst>
                <a:gs pos="0">
                  <a:srgbClr val="EFD9A3">
                    <a:alpha val="0"/>
                  </a:srgbClr>
                </a:gs>
                <a:gs pos="45000">
                  <a:srgbClr val="EFD9A3"/>
                </a:gs>
                <a:gs pos="100000">
                  <a:srgbClr val="C000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-360461" y="635203"/>
            <a:ext cx="6611338" cy="5657146"/>
          </a:xfrm>
          <a:custGeom>
            <a:avLst/>
            <a:gdLst>
              <a:gd name="connsiteX0" fmla="*/ 337968 w 4775201"/>
              <a:gd name="connsiteY0" fmla="*/ 0 h 3438010"/>
              <a:gd name="connsiteX1" fmla="*/ 1959430 w 4775201"/>
              <a:gd name="connsiteY1" fmla="*/ 89977 h 3438010"/>
              <a:gd name="connsiteX2" fmla="*/ 3599544 w 4775201"/>
              <a:gd name="connsiteY2" fmla="*/ 597977 h 3438010"/>
              <a:gd name="connsiteX3" fmla="*/ 4775201 w 4775201"/>
              <a:gd name="connsiteY3" fmla="*/ 728606 h 3438010"/>
              <a:gd name="connsiteX4" fmla="*/ 4735978 w 4775201"/>
              <a:gd name="connsiteY4" fmla="*/ 1719005 h 3438010"/>
              <a:gd name="connsiteX5" fmla="*/ 4775201 w 4775201"/>
              <a:gd name="connsiteY5" fmla="*/ 2709404 h 3438010"/>
              <a:gd name="connsiteX6" fmla="*/ 3599544 w 4775201"/>
              <a:gd name="connsiteY6" fmla="*/ 2840033 h 3438010"/>
              <a:gd name="connsiteX7" fmla="*/ 1959430 w 4775201"/>
              <a:gd name="connsiteY7" fmla="*/ 3348033 h 3438010"/>
              <a:gd name="connsiteX8" fmla="*/ 337968 w 4775201"/>
              <a:gd name="connsiteY8" fmla="*/ 3438010 h 3438010"/>
              <a:gd name="connsiteX9" fmla="*/ 0 w 4775201"/>
              <a:gd name="connsiteY9" fmla="*/ 3436339 h 3438010"/>
              <a:gd name="connsiteX10" fmla="*/ 0 w 4775201"/>
              <a:gd name="connsiteY10" fmla="*/ 1672 h 3438010"/>
              <a:gd name="connsiteX11" fmla="*/ 337968 w 4775201"/>
              <a:gd name="connsiteY11" fmla="*/ 0 h 343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201" h="3438010">
                <a:moveTo>
                  <a:pt x="337968" y="0"/>
                </a:moveTo>
                <a:cubicBezTo>
                  <a:pt x="918257" y="397"/>
                  <a:pt x="1478644" y="15591"/>
                  <a:pt x="1959430" y="89977"/>
                </a:cubicBezTo>
                <a:cubicBezTo>
                  <a:pt x="2600478" y="189158"/>
                  <a:pt x="3130249" y="491539"/>
                  <a:pt x="3599544" y="597977"/>
                </a:cubicBezTo>
                <a:cubicBezTo>
                  <a:pt x="4068839" y="704415"/>
                  <a:pt x="4572001" y="653616"/>
                  <a:pt x="4775201" y="728606"/>
                </a:cubicBezTo>
                <a:lnTo>
                  <a:pt x="4735978" y="1719005"/>
                </a:lnTo>
                <a:lnTo>
                  <a:pt x="4775201" y="2709404"/>
                </a:lnTo>
                <a:cubicBezTo>
                  <a:pt x="4572001" y="2784394"/>
                  <a:pt x="4068839" y="2733595"/>
                  <a:pt x="3599544" y="2840033"/>
                </a:cubicBezTo>
                <a:cubicBezTo>
                  <a:pt x="3130249" y="2946471"/>
                  <a:pt x="2600478" y="3248852"/>
                  <a:pt x="1959430" y="3348033"/>
                </a:cubicBezTo>
                <a:cubicBezTo>
                  <a:pt x="1478644" y="3422419"/>
                  <a:pt x="918257" y="3437613"/>
                  <a:pt x="337968" y="3438010"/>
                </a:cubicBezTo>
                <a:lnTo>
                  <a:pt x="0" y="3436339"/>
                </a:lnTo>
                <a:lnTo>
                  <a:pt x="0" y="1672"/>
                </a:lnTo>
                <a:lnTo>
                  <a:pt x="337968" y="0"/>
                </a:lnTo>
                <a:close/>
              </a:path>
            </a:pathLst>
          </a:custGeom>
          <a:gradFill>
            <a:gsLst>
              <a:gs pos="0">
                <a:srgbClr val="C00000">
                  <a:alpha val="0"/>
                </a:srgbClr>
              </a:gs>
              <a:gs pos="37000">
                <a:srgbClr val="F40002"/>
              </a:gs>
              <a:gs pos="70000">
                <a:srgbClr val="EFD9A3">
                  <a:alpha val="0"/>
                </a:srgbClr>
              </a:gs>
            </a:gsLst>
            <a:lin ang="0" scaled="1"/>
          </a:gradFill>
          <a:ln w="38100">
            <a:gradFill flip="none" rotWithShape="1">
              <a:gsLst>
                <a:gs pos="0">
                  <a:srgbClr val="EFD9A3">
                    <a:alpha val="0"/>
                  </a:srgbClr>
                </a:gs>
                <a:gs pos="45000">
                  <a:srgbClr val="EFD9A3"/>
                </a:gs>
                <a:gs pos="100000">
                  <a:srgbClr val="C000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462907" y="2658479"/>
            <a:ext cx="52661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EFD9A3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单击此处添加标题文本</a:t>
            </a:r>
            <a:endParaRPr lang="zh-CN" altLang="en-US" sz="4000" dirty="0">
              <a:solidFill>
                <a:srgbClr val="EFD9A3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9" y="34517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EFD9A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此处添加详细文本描述，建议与标题相关并符合整体语言风格，语言描述尽量简洁生</a:t>
            </a:r>
            <a:r>
              <a:rPr lang="zh-CN" altLang="en-US" dirty="0" smtClean="0">
                <a:solidFill>
                  <a:srgbClr val="EFD9A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动</a:t>
            </a:r>
            <a:r>
              <a:rPr lang="en-US" altLang="zh-CN" dirty="0" smtClean="0">
                <a:solidFill>
                  <a:srgbClr val="EFD9A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…</a:t>
            </a:r>
            <a:endParaRPr lang="zh-CN" altLang="en-US" dirty="0">
              <a:solidFill>
                <a:srgbClr val="EFD9A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35077" y="612916"/>
            <a:ext cx="25218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rgbClr val="EFD9A3"/>
                </a:solidFill>
                <a:latin typeface="07NikumaruFont" panose="02000900000000000000" pitchFamily="50" charset="-128"/>
                <a:ea typeface="07NikumaruFont" panose="02000900000000000000" pitchFamily="50" charset="-128"/>
              </a:rPr>
              <a:t>03</a:t>
            </a:r>
            <a:endParaRPr lang="zh-CN" altLang="en-US" sz="13800" dirty="0">
              <a:solidFill>
                <a:srgbClr val="EFD9A3"/>
              </a:solidFill>
              <a:latin typeface="07NikumaruFont" panose="02000900000000000000" pitchFamily="50" charset="-128"/>
              <a:ea typeface="07NikumaruFont" panose="02000900000000000000" pitchFamily="50" charset="-128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/>
          <a:srcRect l="44699"/>
          <a:stretch>
            <a:fillRect/>
          </a:stretch>
        </p:blipFill>
        <p:spPr>
          <a:xfrm>
            <a:off x="-175662" y="1158899"/>
            <a:ext cx="2646313" cy="460975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/>
          <a:srcRect l="44699"/>
          <a:stretch>
            <a:fillRect/>
          </a:stretch>
        </p:blipFill>
        <p:spPr>
          <a:xfrm rot="10800000">
            <a:off x="9725001" y="1158899"/>
            <a:ext cx="2646313" cy="4609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库_组合 6"/>
          <p:cNvGrpSpPr/>
          <p:nvPr>
            <p:custDataLst>
              <p:tags r:id="rId1"/>
            </p:custDataLst>
          </p:nvPr>
        </p:nvGrpSpPr>
        <p:grpSpPr>
          <a:xfrm>
            <a:off x="5529858" y="2560841"/>
            <a:ext cx="1015909" cy="3225957"/>
            <a:chOff x="5438775" y="1724025"/>
            <a:chExt cx="1085850" cy="3448050"/>
          </a:xfrm>
        </p:grpSpPr>
        <p:cxnSp>
          <p:nvCxnSpPr>
            <p:cNvPr id="8" name="Straight Connector 4"/>
            <p:cNvCxnSpPr/>
            <p:nvPr/>
          </p:nvCxnSpPr>
          <p:spPr>
            <a:xfrm>
              <a:off x="5981700" y="2200275"/>
              <a:ext cx="0" cy="2771775"/>
            </a:xfrm>
            <a:prstGeom prst="line">
              <a:avLst/>
            </a:prstGeom>
            <a:solidFill>
              <a:srgbClr val="44546A">
                <a:lumMod val="40000"/>
                <a:lumOff val="60000"/>
              </a:srgbClr>
            </a:solidFill>
            <a:ln w="571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9" name="Oval 1"/>
            <p:cNvSpPr/>
            <p:nvPr/>
          </p:nvSpPr>
          <p:spPr>
            <a:xfrm>
              <a:off x="5438775" y="1724025"/>
              <a:ext cx="1085850" cy="1085850"/>
            </a:xfrm>
            <a:prstGeom prst="ellipse">
              <a:avLst/>
            </a:prstGeom>
            <a:solidFill>
              <a:srgbClr val="C00000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Oval 2"/>
            <p:cNvSpPr/>
            <p:nvPr/>
          </p:nvSpPr>
          <p:spPr>
            <a:xfrm>
              <a:off x="5781675" y="4772025"/>
              <a:ext cx="400050" cy="400050"/>
            </a:xfrm>
            <a:prstGeom prst="ellipse">
              <a:avLst/>
            </a:prstGeom>
            <a:solidFill>
              <a:srgbClr val="C00000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库_Freeform: Shape 43"/>
          <p:cNvSpPr/>
          <p:nvPr>
            <p:custDataLst>
              <p:tags r:id="rId2"/>
            </p:custDataLst>
          </p:nvPr>
        </p:nvSpPr>
        <p:spPr>
          <a:xfrm>
            <a:off x="6224954" y="2454366"/>
            <a:ext cx="2247773" cy="1735791"/>
          </a:xfrm>
          <a:custGeom>
            <a:avLst/>
            <a:gdLst>
              <a:gd name="connsiteX0" fmla="*/ 1500961 w 2402522"/>
              <a:gd name="connsiteY0" fmla="*/ 379 h 1855293"/>
              <a:gd name="connsiteX1" fmla="*/ 2258040 w 2402522"/>
              <a:gd name="connsiteY1" fmla="*/ 430391 h 1855293"/>
              <a:gd name="connsiteX2" fmla="*/ 2324916 w 2402522"/>
              <a:gd name="connsiteY2" fmla="*/ 1298497 h 1855293"/>
              <a:gd name="connsiteX3" fmla="*/ 1972131 w 2402522"/>
              <a:gd name="connsiteY3" fmla="*/ 1709958 h 1855293"/>
              <a:gd name="connsiteX4" fmla="*/ 1804289 w 2402522"/>
              <a:gd name="connsiteY4" fmla="*/ 1794183 h 1855293"/>
              <a:gd name="connsiteX5" fmla="*/ 1703481 w 2402522"/>
              <a:gd name="connsiteY5" fmla="*/ 1821496 h 1855293"/>
              <a:gd name="connsiteX6" fmla="*/ 1705549 w 2402522"/>
              <a:gd name="connsiteY6" fmla="*/ 1824741 h 1855293"/>
              <a:gd name="connsiteX7" fmla="*/ 1686949 w 2402522"/>
              <a:gd name="connsiteY7" fmla="*/ 1825975 h 1855293"/>
              <a:gd name="connsiteX8" fmla="*/ 1628410 w 2402522"/>
              <a:gd name="connsiteY8" fmla="*/ 1841834 h 1855293"/>
              <a:gd name="connsiteX9" fmla="*/ 1539068 w 2402522"/>
              <a:gd name="connsiteY9" fmla="*/ 1852302 h 1855293"/>
              <a:gd name="connsiteX10" fmla="*/ 1472337 w 2402522"/>
              <a:gd name="connsiteY10" fmla="*/ 1853614 h 1855293"/>
              <a:gd name="connsiteX11" fmla="*/ 1472337 w 2402522"/>
              <a:gd name="connsiteY11" fmla="*/ 1855293 h 1855293"/>
              <a:gd name="connsiteX12" fmla="*/ 0 w 2402522"/>
              <a:gd name="connsiteY12" fmla="*/ 1855293 h 1855293"/>
              <a:gd name="connsiteX13" fmla="*/ 369083 w 2402522"/>
              <a:gd name="connsiteY13" fmla="*/ 1074912 h 1855293"/>
              <a:gd name="connsiteX14" fmla="*/ 444650 w 2402522"/>
              <a:gd name="connsiteY14" fmla="*/ 931337 h 1855293"/>
              <a:gd name="connsiteX15" fmla="*/ 644898 w 2402522"/>
              <a:gd name="connsiteY15" fmla="*/ 514845 h 1855293"/>
              <a:gd name="connsiteX16" fmla="*/ 645800 w 2402522"/>
              <a:gd name="connsiteY16" fmla="*/ 515278 h 1855293"/>
              <a:gd name="connsiteX17" fmla="*/ 665339 w 2402522"/>
              <a:gd name="connsiteY17" fmla="*/ 475771 h 1855293"/>
              <a:gd name="connsiteX18" fmla="*/ 712840 w 2402522"/>
              <a:gd name="connsiteY18" fmla="*/ 399380 h 1855293"/>
              <a:gd name="connsiteX19" fmla="*/ 750416 w 2402522"/>
              <a:gd name="connsiteY19" fmla="*/ 350396 h 1855293"/>
              <a:gd name="connsiteX20" fmla="*/ 757540 w 2402522"/>
              <a:gd name="connsiteY20" fmla="*/ 336863 h 1855293"/>
              <a:gd name="connsiteX21" fmla="*/ 759019 w 2402522"/>
              <a:gd name="connsiteY21" fmla="*/ 339183 h 1855293"/>
              <a:gd name="connsiteX22" fmla="*/ 768048 w 2402522"/>
              <a:gd name="connsiteY22" fmla="*/ 327413 h 1855293"/>
              <a:gd name="connsiteX23" fmla="*/ 978474 w 2402522"/>
              <a:gd name="connsiteY23" fmla="*/ 144481 h 1855293"/>
              <a:gd name="connsiteX24" fmla="*/ 1500961 w 2402522"/>
              <a:gd name="connsiteY24" fmla="*/ 379 h 185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02522" h="1855293">
                <a:moveTo>
                  <a:pt x="1500961" y="379"/>
                </a:moveTo>
                <a:cubicBezTo>
                  <a:pt x="1798454" y="8885"/>
                  <a:pt x="2086546" y="160207"/>
                  <a:pt x="2258040" y="430391"/>
                </a:cubicBezTo>
                <a:cubicBezTo>
                  <a:pt x="2429535" y="700575"/>
                  <a:pt x="2443843" y="1025676"/>
                  <a:pt x="2324916" y="1298497"/>
                </a:cubicBezTo>
                <a:cubicBezTo>
                  <a:pt x="2253561" y="1462190"/>
                  <a:pt x="2134241" y="1607061"/>
                  <a:pt x="1972131" y="1709958"/>
                </a:cubicBezTo>
                <a:cubicBezTo>
                  <a:pt x="1918094" y="1744257"/>
                  <a:pt x="1861861" y="1772268"/>
                  <a:pt x="1804289" y="1794183"/>
                </a:cubicBezTo>
                <a:lnTo>
                  <a:pt x="1703481" y="1821496"/>
                </a:lnTo>
                <a:lnTo>
                  <a:pt x="1705549" y="1824741"/>
                </a:lnTo>
                <a:lnTo>
                  <a:pt x="1686949" y="1825975"/>
                </a:lnTo>
                <a:lnTo>
                  <a:pt x="1628410" y="1841834"/>
                </a:lnTo>
                <a:cubicBezTo>
                  <a:pt x="1598714" y="1846791"/>
                  <a:pt x="1568897" y="1850273"/>
                  <a:pt x="1539068" y="1852302"/>
                </a:cubicBezTo>
                <a:lnTo>
                  <a:pt x="1472337" y="1853614"/>
                </a:lnTo>
                <a:lnTo>
                  <a:pt x="1472337" y="1855293"/>
                </a:lnTo>
                <a:lnTo>
                  <a:pt x="0" y="1855293"/>
                </a:lnTo>
                <a:lnTo>
                  <a:pt x="369083" y="1074912"/>
                </a:lnTo>
                <a:lnTo>
                  <a:pt x="444650" y="931337"/>
                </a:lnTo>
                <a:lnTo>
                  <a:pt x="644898" y="514845"/>
                </a:lnTo>
                <a:lnTo>
                  <a:pt x="645800" y="515278"/>
                </a:lnTo>
                <a:lnTo>
                  <a:pt x="665339" y="475771"/>
                </a:lnTo>
                <a:cubicBezTo>
                  <a:pt x="679872" y="449642"/>
                  <a:pt x="695714" y="424142"/>
                  <a:pt x="712840" y="399380"/>
                </a:cubicBezTo>
                <a:lnTo>
                  <a:pt x="750416" y="350396"/>
                </a:lnTo>
                <a:lnTo>
                  <a:pt x="757540" y="336863"/>
                </a:lnTo>
                <a:lnTo>
                  <a:pt x="759019" y="339183"/>
                </a:lnTo>
                <a:lnTo>
                  <a:pt x="768048" y="327413"/>
                </a:lnTo>
                <a:cubicBezTo>
                  <a:pt x="827061" y="257872"/>
                  <a:pt x="897418" y="195929"/>
                  <a:pt x="978474" y="144481"/>
                </a:cubicBezTo>
                <a:cubicBezTo>
                  <a:pt x="1140584" y="41585"/>
                  <a:pt x="1322465" y="-4725"/>
                  <a:pt x="1500961" y="379"/>
                </a:cubicBezTo>
                <a:close/>
              </a:path>
            </a:pathLst>
          </a:custGeom>
          <a:solidFill>
            <a:srgbClr val="C00000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库_Freeform: Shape 45"/>
          <p:cNvSpPr/>
          <p:nvPr>
            <p:custDataLst>
              <p:tags r:id="rId3"/>
            </p:custDataLst>
          </p:nvPr>
        </p:nvSpPr>
        <p:spPr>
          <a:xfrm flipH="1">
            <a:off x="3602899" y="2454366"/>
            <a:ext cx="2247773" cy="1735791"/>
          </a:xfrm>
          <a:custGeom>
            <a:avLst/>
            <a:gdLst>
              <a:gd name="connsiteX0" fmla="*/ 1500961 w 2402522"/>
              <a:gd name="connsiteY0" fmla="*/ 379 h 1855293"/>
              <a:gd name="connsiteX1" fmla="*/ 2258040 w 2402522"/>
              <a:gd name="connsiteY1" fmla="*/ 430391 h 1855293"/>
              <a:gd name="connsiteX2" fmla="*/ 2324916 w 2402522"/>
              <a:gd name="connsiteY2" fmla="*/ 1298497 h 1855293"/>
              <a:gd name="connsiteX3" fmla="*/ 1972131 w 2402522"/>
              <a:gd name="connsiteY3" fmla="*/ 1709958 h 1855293"/>
              <a:gd name="connsiteX4" fmla="*/ 1804289 w 2402522"/>
              <a:gd name="connsiteY4" fmla="*/ 1794183 h 1855293"/>
              <a:gd name="connsiteX5" fmla="*/ 1703481 w 2402522"/>
              <a:gd name="connsiteY5" fmla="*/ 1821496 h 1855293"/>
              <a:gd name="connsiteX6" fmla="*/ 1705549 w 2402522"/>
              <a:gd name="connsiteY6" fmla="*/ 1824741 h 1855293"/>
              <a:gd name="connsiteX7" fmla="*/ 1686949 w 2402522"/>
              <a:gd name="connsiteY7" fmla="*/ 1825975 h 1855293"/>
              <a:gd name="connsiteX8" fmla="*/ 1628410 w 2402522"/>
              <a:gd name="connsiteY8" fmla="*/ 1841834 h 1855293"/>
              <a:gd name="connsiteX9" fmla="*/ 1539068 w 2402522"/>
              <a:gd name="connsiteY9" fmla="*/ 1852302 h 1855293"/>
              <a:gd name="connsiteX10" fmla="*/ 1472337 w 2402522"/>
              <a:gd name="connsiteY10" fmla="*/ 1853614 h 1855293"/>
              <a:gd name="connsiteX11" fmla="*/ 1472337 w 2402522"/>
              <a:gd name="connsiteY11" fmla="*/ 1855293 h 1855293"/>
              <a:gd name="connsiteX12" fmla="*/ 0 w 2402522"/>
              <a:gd name="connsiteY12" fmla="*/ 1855293 h 1855293"/>
              <a:gd name="connsiteX13" fmla="*/ 369083 w 2402522"/>
              <a:gd name="connsiteY13" fmla="*/ 1074912 h 1855293"/>
              <a:gd name="connsiteX14" fmla="*/ 444650 w 2402522"/>
              <a:gd name="connsiteY14" fmla="*/ 931337 h 1855293"/>
              <a:gd name="connsiteX15" fmla="*/ 644898 w 2402522"/>
              <a:gd name="connsiteY15" fmla="*/ 514845 h 1855293"/>
              <a:gd name="connsiteX16" fmla="*/ 645800 w 2402522"/>
              <a:gd name="connsiteY16" fmla="*/ 515278 h 1855293"/>
              <a:gd name="connsiteX17" fmla="*/ 665339 w 2402522"/>
              <a:gd name="connsiteY17" fmla="*/ 475771 h 1855293"/>
              <a:gd name="connsiteX18" fmla="*/ 712840 w 2402522"/>
              <a:gd name="connsiteY18" fmla="*/ 399380 h 1855293"/>
              <a:gd name="connsiteX19" fmla="*/ 750416 w 2402522"/>
              <a:gd name="connsiteY19" fmla="*/ 350396 h 1855293"/>
              <a:gd name="connsiteX20" fmla="*/ 757540 w 2402522"/>
              <a:gd name="connsiteY20" fmla="*/ 336863 h 1855293"/>
              <a:gd name="connsiteX21" fmla="*/ 759019 w 2402522"/>
              <a:gd name="connsiteY21" fmla="*/ 339183 h 1855293"/>
              <a:gd name="connsiteX22" fmla="*/ 768048 w 2402522"/>
              <a:gd name="connsiteY22" fmla="*/ 327413 h 1855293"/>
              <a:gd name="connsiteX23" fmla="*/ 978474 w 2402522"/>
              <a:gd name="connsiteY23" fmla="*/ 144481 h 1855293"/>
              <a:gd name="connsiteX24" fmla="*/ 1500961 w 2402522"/>
              <a:gd name="connsiteY24" fmla="*/ 379 h 185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02522" h="1855293">
                <a:moveTo>
                  <a:pt x="1500961" y="379"/>
                </a:moveTo>
                <a:cubicBezTo>
                  <a:pt x="1798454" y="8885"/>
                  <a:pt x="2086546" y="160207"/>
                  <a:pt x="2258040" y="430391"/>
                </a:cubicBezTo>
                <a:cubicBezTo>
                  <a:pt x="2429535" y="700575"/>
                  <a:pt x="2443843" y="1025676"/>
                  <a:pt x="2324916" y="1298497"/>
                </a:cubicBezTo>
                <a:cubicBezTo>
                  <a:pt x="2253561" y="1462190"/>
                  <a:pt x="2134241" y="1607061"/>
                  <a:pt x="1972131" y="1709958"/>
                </a:cubicBezTo>
                <a:cubicBezTo>
                  <a:pt x="1918094" y="1744257"/>
                  <a:pt x="1861861" y="1772268"/>
                  <a:pt x="1804289" y="1794183"/>
                </a:cubicBezTo>
                <a:lnTo>
                  <a:pt x="1703481" y="1821496"/>
                </a:lnTo>
                <a:lnTo>
                  <a:pt x="1705549" y="1824741"/>
                </a:lnTo>
                <a:lnTo>
                  <a:pt x="1686949" y="1825975"/>
                </a:lnTo>
                <a:lnTo>
                  <a:pt x="1628410" y="1841834"/>
                </a:lnTo>
                <a:cubicBezTo>
                  <a:pt x="1598714" y="1846791"/>
                  <a:pt x="1568897" y="1850273"/>
                  <a:pt x="1539068" y="1852302"/>
                </a:cubicBezTo>
                <a:lnTo>
                  <a:pt x="1472337" y="1853614"/>
                </a:lnTo>
                <a:lnTo>
                  <a:pt x="1472337" y="1855293"/>
                </a:lnTo>
                <a:lnTo>
                  <a:pt x="0" y="1855293"/>
                </a:lnTo>
                <a:lnTo>
                  <a:pt x="369083" y="1074912"/>
                </a:lnTo>
                <a:lnTo>
                  <a:pt x="444650" y="931337"/>
                </a:lnTo>
                <a:lnTo>
                  <a:pt x="644898" y="514845"/>
                </a:lnTo>
                <a:lnTo>
                  <a:pt x="645800" y="515278"/>
                </a:lnTo>
                <a:lnTo>
                  <a:pt x="665339" y="475771"/>
                </a:lnTo>
                <a:cubicBezTo>
                  <a:pt x="679872" y="449642"/>
                  <a:pt x="695714" y="424142"/>
                  <a:pt x="712840" y="399380"/>
                </a:cubicBezTo>
                <a:lnTo>
                  <a:pt x="750416" y="350396"/>
                </a:lnTo>
                <a:lnTo>
                  <a:pt x="757540" y="336863"/>
                </a:lnTo>
                <a:lnTo>
                  <a:pt x="759019" y="339183"/>
                </a:lnTo>
                <a:lnTo>
                  <a:pt x="768048" y="327413"/>
                </a:lnTo>
                <a:cubicBezTo>
                  <a:pt x="827061" y="257872"/>
                  <a:pt x="897418" y="195929"/>
                  <a:pt x="978474" y="144481"/>
                </a:cubicBezTo>
                <a:cubicBezTo>
                  <a:pt x="1140584" y="41585"/>
                  <a:pt x="1322465" y="-4725"/>
                  <a:pt x="1500961" y="379"/>
                </a:cubicBezTo>
                <a:close/>
              </a:path>
            </a:pathLst>
          </a:custGeom>
          <a:solidFill>
            <a:srgbClr val="C00000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库_Freeform: Shape 46"/>
          <p:cNvSpPr/>
          <p:nvPr>
            <p:custDataLst>
              <p:tags r:id="rId4"/>
            </p:custDataLst>
          </p:nvPr>
        </p:nvSpPr>
        <p:spPr>
          <a:xfrm flipV="1">
            <a:off x="6224954" y="4362908"/>
            <a:ext cx="1474595" cy="1138722"/>
          </a:xfrm>
          <a:custGeom>
            <a:avLst/>
            <a:gdLst>
              <a:gd name="connsiteX0" fmla="*/ 1500961 w 2402522"/>
              <a:gd name="connsiteY0" fmla="*/ 379 h 1855293"/>
              <a:gd name="connsiteX1" fmla="*/ 2258040 w 2402522"/>
              <a:gd name="connsiteY1" fmla="*/ 430391 h 1855293"/>
              <a:gd name="connsiteX2" fmla="*/ 2324916 w 2402522"/>
              <a:gd name="connsiteY2" fmla="*/ 1298497 h 1855293"/>
              <a:gd name="connsiteX3" fmla="*/ 1972131 w 2402522"/>
              <a:gd name="connsiteY3" fmla="*/ 1709958 h 1855293"/>
              <a:gd name="connsiteX4" fmla="*/ 1804289 w 2402522"/>
              <a:gd name="connsiteY4" fmla="*/ 1794183 h 1855293"/>
              <a:gd name="connsiteX5" fmla="*/ 1703481 w 2402522"/>
              <a:gd name="connsiteY5" fmla="*/ 1821496 h 1855293"/>
              <a:gd name="connsiteX6" fmla="*/ 1705549 w 2402522"/>
              <a:gd name="connsiteY6" fmla="*/ 1824741 h 1855293"/>
              <a:gd name="connsiteX7" fmla="*/ 1686949 w 2402522"/>
              <a:gd name="connsiteY7" fmla="*/ 1825975 h 1855293"/>
              <a:gd name="connsiteX8" fmla="*/ 1628410 w 2402522"/>
              <a:gd name="connsiteY8" fmla="*/ 1841834 h 1855293"/>
              <a:gd name="connsiteX9" fmla="*/ 1539068 w 2402522"/>
              <a:gd name="connsiteY9" fmla="*/ 1852302 h 1855293"/>
              <a:gd name="connsiteX10" fmla="*/ 1472337 w 2402522"/>
              <a:gd name="connsiteY10" fmla="*/ 1853614 h 1855293"/>
              <a:gd name="connsiteX11" fmla="*/ 1472337 w 2402522"/>
              <a:gd name="connsiteY11" fmla="*/ 1855293 h 1855293"/>
              <a:gd name="connsiteX12" fmla="*/ 0 w 2402522"/>
              <a:gd name="connsiteY12" fmla="*/ 1855293 h 1855293"/>
              <a:gd name="connsiteX13" fmla="*/ 369083 w 2402522"/>
              <a:gd name="connsiteY13" fmla="*/ 1074912 h 1855293"/>
              <a:gd name="connsiteX14" fmla="*/ 444650 w 2402522"/>
              <a:gd name="connsiteY14" fmla="*/ 931337 h 1855293"/>
              <a:gd name="connsiteX15" fmla="*/ 644898 w 2402522"/>
              <a:gd name="connsiteY15" fmla="*/ 514845 h 1855293"/>
              <a:gd name="connsiteX16" fmla="*/ 645800 w 2402522"/>
              <a:gd name="connsiteY16" fmla="*/ 515278 h 1855293"/>
              <a:gd name="connsiteX17" fmla="*/ 665339 w 2402522"/>
              <a:gd name="connsiteY17" fmla="*/ 475771 h 1855293"/>
              <a:gd name="connsiteX18" fmla="*/ 712840 w 2402522"/>
              <a:gd name="connsiteY18" fmla="*/ 399380 h 1855293"/>
              <a:gd name="connsiteX19" fmla="*/ 750416 w 2402522"/>
              <a:gd name="connsiteY19" fmla="*/ 350396 h 1855293"/>
              <a:gd name="connsiteX20" fmla="*/ 757540 w 2402522"/>
              <a:gd name="connsiteY20" fmla="*/ 336863 h 1855293"/>
              <a:gd name="connsiteX21" fmla="*/ 759019 w 2402522"/>
              <a:gd name="connsiteY21" fmla="*/ 339183 h 1855293"/>
              <a:gd name="connsiteX22" fmla="*/ 768048 w 2402522"/>
              <a:gd name="connsiteY22" fmla="*/ 327413 h 1855293"/>
              <a:gd name="connsiteX23" fmla="*/ 978474 w 2402522"/>
              <a:gd name="connsiteY23" fmla="*/ 144481 h 1855293"/>
              <a:gd name="connsiteX24" fmla="*/ 1500961 w 2402522"/>
              <a:gd name="connsiteY24" fmla="*/ 379 h 185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02522" h="1855293">
                <a:moveTo>
                  <a:pt x="1500961" y="379"/>
                </a:moveTo>
                <a:cubicBezTo>
                  <a:pt x="1798454" y="8885"/>
                  <a:pt x="2086546" y="160207"/>
                  <a:pt x="2258040" y="430391"/>
                </a:cubicBezTo>
                <a:cubicBezTo>
                  <a:pt x="2429535" y="700575"/>
                  <a:pt x="2443843" y="1025676"/>
                  <a:pt x="2324916" y="1298497"/>
                </a:cubicBezTo>
                <a:cubicBezTo>
                  <a:pt x="2253561" y="1462190"/>
                  <a:pt x="2134241" y="1607061"/>
                  <a:pt x="1972131" y="1709958"/>
                </a:cubicBezTo>
                <a:cubicBezTo>
                  <a:pt x="1918094" y="1744257"/>
                  <a:pt x="1861861" y="1772268"/>
                  <a:pt x="1804289" y="1794183"/>
                </a:cubicBezTo>
                <a:lnTo>
                  <a:pt x="1703481" y="1821496"/>
                </a:lnTo>
                <a:lnTo>
                  <a:pt x="1705549" y="1824741"/>
                </a:lnTo>
                <a:lnTo>
                  <a:pt x="1686949" y="1825975"/>
                </a:lnTo>
                <a:lnTo>
                  <a:pt x="1628410" y="1841834"/>
                </a:lnTo>
                <a:cubicBezTo>
                  <a:pt x="1598714" y="1846791"/>
                  <a:pt x="1568897" y="1850273"/>
                  <a:pt x="1539068" y="1852302"/>
                </a:cubicBezTo>
                <a:lnTo>
                  <a:pt x="1472337" y="1853614"/>
                </a:lnTo>
                <a:lnTo>
                  <a:pt x="1472337" y="1855293"/>
                </a:lnTo>
                <a:lnTo>
                  <a:pt x="0" y="1855293"/>
                </a:lnTo>
                <a:lnTo>
                  <a:pt x="369083" y="1074912"/>
                </a:lnTo>
                <a:lnTo>
                  <a:pt x="444650" y="931337"/>
                </a:lnTo>
                <a:lnTo>
                  <a:pt x="644898" y="514845"/>
                </a:lnTo>
                <a:lnTo>
                  <a:pt x="645800" y="515278"/>
                </a:lnTo>
                <a:lnTo>
                  <a:pt x="665339" y="475771"/>
                </a:lnTo>
                <a:cubicBezTo>
                  <a:pt x="679872" y="449642"/>
                  <a:pt x="695714" y="424142"/>
                  <a:pt x="712840" y="399380"/>
                </a:cubicBezTo>
                <a:lnTo>
                  <a:pt x="750416" y="350396"/>
                </a:lnTo>
                <a:lnTo>
                  <a:pt x="757540" y="336863"/>
                </a:lnTo>
                <a:lnTo>
                  <a:pt x="759019" y="339183"/>
                </a:lnTo>
                <a:lnTo>
                  <a:pt x="768048" y="327413"/>
                </a:lnTo>
                <a:cubicBezTo>
                  <a:pt x="827061" y="257872"/>
                  <a:pt x="897418" y="195929"/>
                  <a:pt x="978474" y="144481"/>
                </a:cubicBezTo>
                <a:cubicBezTo>
                  <a:pt x="1140584" y="41585"/>
                  <a:pt x="1322465" y="-4725"/>
                  <a:pt x="1500961" y="379"/>
                </a:cubicBezTo>
                <a:close/>
              </a:path>
            </a:pathLst>
          </a:custGeom>
          <a:solidFill>
            <a:srgbClr val="C00000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库_Freeform: Shape 47"/>
          <p:cNvSpPr/>
          <p:nvPr>
            <p:custDataLst>
              <p:tags r:id="rId5"/>
            </p:custDataLst>
          </p:nvPr>
        </p:nvSpPr>
        <p:spPr>
          <a:xfrm flipH="1" flipV="1">
            <a:off x="4376077" y="4362908"/>
            <a:ext cx="1474595" cy="1138722"/>
          </a:xfrm>
          <a:custGeom>
            <a:avLst/>
            <a:gdLst>
              <a:gd name="connsiteX0" fmla="*/ 1500961 w 2402522"/>
              <a:gd name="connsiteY0" fmla="*/ 379 h 1855293"/>
              <a:gd name="connsiteX1" fmla="*/ 2258040 w 2402522"/>
              <a:gd name="connsiteY1" fmla="*/ 430391 h 1855293"/>
              <a:gd name="connsiteX2" fmla="*/ 2324916 w 2402522"/>
              <a:gd name="connsiteY2" fmla="*/ 1298497 h 1855293"/>
              <a:gd name="connsiteX3" fmla="*/ 1972131 w 2402522"/>
              <a:gd name="connsiteY3" fmla="*/ 1709958 h 1855293"/>
              <a:gd name="connsiteX4" fmla="*/ 1804289 w 2402522"/>
              <a:gd name="connsiteY4" fmla="*/ 1794183 h 1855293"/>
              <a:gd name="connsiteX5" fmla="*/ 1703481 w 2402522"/>
              <a:gd name="connsiteY5" fmla="*/ 1821496 h 1855293"/>
              <a:gd name="connsiteX6" fmla="*/ 1705549 w 2402522"/>
              <a:gd name="connsiteY6" fmla="*/ 1824741 h 1855293"/>
              <a:gd name="connsiteX7" fmla="*/ 1686949 w 2402522"/>
              <a:gd name="connsiteY7" fmla="*/ 1825975 h 1855293"/>
              <a:gd name="connsiteX8" fmla="*/ 1628410 w 2402522"/>
              <a:gd name="connsiteY8" fmla="*/ 1841834 h 1855293"/>
              <a:gd name="connsiteX9" fmla="*/ 1539068 w 2402522"/>
              <a:gd name="connsiteY9" fmla="*/ 1852302 h 1855293"/>
              <a:gd name="connsiteX10" fmla="*/ 1472337 w 2402522"/>
              <a:gd name="connsiteY10" fmla="*/ 1853614 h 1855293"/>
              <a:gd name="connsiteX11" fmla="*/ 1472337 w 2402522"/>
              <a:gd name="connsiteY11" fmla="*/ 1855293 h 1855293"/>
              <a:gd name="connsiteX12" fmla="*/ 0 w 2402522"/>
              <a:gd name="connsiteY12" fmla="*/ 1855293 h 1855293"/>
              <a:gd name="connsiteX13" fmla="*/ 369083 w 2402522"/>
              <a:gd name="connsiteY13" fmla="*/ 1074912 h 1855293"/>
              <a:gd name="connsiteX14" fmla="*/ 444650 w 2402522"/>
              <a:gd name="connsiteY14" fmla="*/ 931337 h 1855293"/>
              <a:gd name="connsiteX15" fmla="*/ 644898 w 2402522"/>
              <a:gd name="connsiteY15" fmla="*/ 514845 h 1855293"/>
              <a:gd name="connsiteX16" fmla="*/ 645800 w 2402522"/>
              <a:gd name="connsiteY16" fmla="*/ 515278 h 1855293"/>
              <a:gd name="connsiteX17" fmla="*/ 665339 w 2402522"/>
              <a:gd name="connsiteY17" fmla="*/ 475771 h 1855293"/>
              <a:gd name="connsiteX18" fmla="*/ 712840 w 2402522"/>
              <a:gd name="connsiteY18" fmla="*/ 399380 h 1855293"/>
              <a:gd name="connsiteX19" fmla="*/ 750416 w 2402522"/>
              <a:gd name="connsiteY19" fmla="*/ 350396 h 1855293"/>
              <a:gd name="connsiteX20" fmla="*/ 757540 w 2402522"/>
              <a:gd name="connsiteY20" fmla="*/ 336863 h 1855293"/>
              <a:gd name="connsiteX21" fmla="*/ 759019 w 2402522"/>
              <a:gd name="connsiteY21" fmla="*/ 339183 h 1855293"/>
              <a:gd name="connsiteX22" fmla="*/ 768048 w 2402522"/>
              <a:gd name="connsiteY22" fmla="*/ 327413 h 1855293"/>
              <a:gd name="connsiteX23" fmla="*/ 978474 w 2402522"/>
              <a:gd name="connsiteY23" fmla="*/ 144481 h 1855293"/>
              <a:gd name="connsiteX24" fmla="*/ 1500961 w 2402522"/>
              <a:gd name="connsiteY24" fmla="*/ 379 h 185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02522" h="1855293">
                <a:moveTo>
                  <a:pt x="1500961" y="379"/>
                </a:moveTo>
                <a:cubicBezTo>
                  <a:pt x="1798454" y="8885"/>
                  <a:pt x="2086546" y="160207"/>
                  <a:pt x="2258040" y="430391"/>
                </a:cubicBezTo>
                <a:cubicBezTo>
                  <a:pt x="2429535" y="700575"/>
                  <a:pt x="2443843" y="1025676"/>
                  <a:pt x="2324916" y="1298497"/>
                </a:cubicBezTo>
                <a:cubicBezTo>
                  <a:pt x="2253561" y="1462190"/>
                  <a:pt x="2134241" y="1607061"/>
                  <a:pt x="1972131" y="1709958"/>
                </a:cubicBezTo>
                <a:cubicBezTo>
                  <a:pt x="1918094" y="1744257"/>
                  <a:pt x="1861861" y="1772268"/>
                  <a:pt x="1804289" y="1794183"/>
                </a:cubicBezTo>
                <a:lnTo>
                  <a:pt x="1703481" y="1821496"/>
                </a:lnTo>
                <a:lnTo>
                  <a:pt x="1705549" y="1824741"/>
                </a:lnTo>
                <a:lnTo>
                  <a:pt x="1686949" y="1825975"/>
                </a:lnTo>
                <a:lnTo>
                  <a:pt x="1628410" y="1841834"/>
                </a:lnTo>
                <a:cubicBezTo>
                  <a:pt x="1598714" y="1846791"/>
                  <a:pt x="1568897" y="1850273"/>
                  <a:pt x="1539068" y="1852302"/>
                </a:cubicBezTo>
                <a:lnTo>
                  <a:pt x="1472337" y="1853614"/>
                </a:lnTo>
                <a:lnTo>
                  <a:pt x="1472337" y="1855293"/>
                </a:lnTo>
                <a:lnTo>
                  <a:pt x="0" y="1855293"/>
                </a:lnTo>
                <a:lnTo>
                  <a:pt x="369083" y="1074912"/>
                </a:lnTo>
                <a:lnTo>
                  <a:pt x="444650" y="931337"/>
                </a:lnTo>
                <a:lnTo>
                  <a:pt x="644898" y="514845"/>
                </a:lnTo>
                <a:lnTo>
                  <a:pt x="645800" y="515278"/>
                </a:lnTo>
                <a:lnTo>
                  <a:pt x="665339" y="475771"/>
                </a:lnTo>
                <a:cubicBezTo>
                  <a:pt x="679872" y="449642"/>
                  <a:pt x="695714" y="424142"/>
                  <a:pt x="712840" y="399380"/>
                </a:cubicBezTo>
                <a:lnTo>
                  <a:pt x="750416" y="350396"/>
                </a:lnTo>
                <a:lnTo>
                  <a:pt x="757540" y="336863"/>
                </a:lnTo>
                <a:lnTo>
                  <a:pt x="759019" y="339183"/>
                </a:lnTo>
                <a:lnTo>
                  <a:pt x="768048" y="327413"/>
                </a:lnTo>
                <a:cubicBezTo>
                  <a:pt x="827061" y="257872"/>
                  <a:pt x="897418" y="195929"/>
                  <a:pt x="978474" y="144481"/>
                </a:cubicBezTo>
                <a:cubicBezTo>
                  <a:pt x="1140584" y="41585"/>
                  <a:pt x="1322465" y="-4725"/>
                  <a:pt x="1500961" y="379"/>
                </a:cubicBezTo>
                <a:close/>
              </a:path>
            </a:pathLst>
          </a:custGeom>
          <a:solidFill>
            <a:srgbClr val="C00000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库_组合 9"/>
          <p:cNvGrpSpPr/>
          <p:nvPr>
            <p:custDataLst>
              <p:tags r:id="rId6"/>
            </p:custDataLst>
          </p:nvPr>
        </p:nvGrpSpPr>
        <p:grpSpPr>
          <a:xfrm>
            <a:off x="8055896" y="4483016"/>
            <a:ext cx="2834641" cy="853600"/>
            <a:chOff x="9029820" y="3062734"/>
            <a:chExt cx="3029793" cy="912366"/>
          </a:xfrm>
        </p:grpSpPr>
        <p:sp>
          <p:nvSpPr>
            <p:cNvPr id="16" name="TextBox 10"/>
            <p:cNvSpPr txBox="1"/>
            <p:nvPr/>
          </p:nvSpPr>
          <p:spPr>
            <a:xfrm>
              <a:off x="9029820" y="3385544"/>
              <a:ext cx="3029793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zh-CN" altLang="en-US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点击输入简要文本内容，文字内容需概况精炼的说明该分项内容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1"/>
            <p:cNvSpPr/>
            <p:nvPr/>
          </p:nvSpPr>
          <p:spPr>
            <a:xfrm>
              <a:off x="9029821" y="3062734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Autofit/>
            </a:bodyPr>
            <a:lstStyle/>
            <a:p>
              <a:pPr defTabSz="914400">
                <a:defRPr/>
              </a:pP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库_组合 12"/>
          <p:cNvGrpSpPr/>
          <p:nvPr>
            <p:custDataLst>
              <p:tags r:id="rId7"/>
            </p:custDataLst>
          </p:nvPr>
        </p:nvGrpSpPr>
        <p:grpSpPr>
          <a:xfrm>
            <a:off x="1346488" y="4483015"/>
            <a:ext cx="2592682" cy="853601"/>
            <a:chOff x="246038" y="3062733"/>
            <a:chExt cx="2771176" cy="912367"/>
          </a:xfrm>
        </p:grpSpPr>
        <p:sp>
          <p:nvSpPr>
            <p:cNvPr id="19" name="TextBox 13"/>
            <p:cNvSpPr txBox="1"/>
            <p:nvPr/>
          </p:nvSpPr>
          <p:spPr>
            <a:xfrm>
              <a:off x="246038" y="3385544"/>
              <a:ext cx="2771176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r" defTabSz="914400">
                <a:lnSpc>
                  <a:spcPct val="120000"/>
                </a:lnSpc>
                <a:defRPr/>
              </a:pPr>
              <a:r>
                <a:rPr lang="zh-CN" altLang="en-US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点击输入简要文本内容，文字内容需概况精炼的说明该分项内容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4"/>
            <p:cNvSpPr/>
            <p:nvPr/>
          </p:nvSpPr>
          <p:spPr>
            <a:xfrm>
              <a:off x="609599" y="3062733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Autofit/>
            </a:bodyPr>
            <a:lstStyle/>
            <a:p>
              <a:pPr algn="r" defTabSz="914400">
                <a:defRPr/>
              </a:pP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库_组合 15"/>
          <p:cNvGrpSpPr/>
          <p:nvPr>
            <p:custDataLst>
              <p:tags r:id="rId8"/>
            </p:custDataLst>
          </p:nvPr>
        </p:nvGrpSpPr>
        <p:grpSpPr>
          <a:xfrm>
            <a:off x="8847009" y="2812948"/>
            <a:ext cx="2710279" cy="849021"/>
            <a:chOff x="9029820" y="3067628"/>
            <a:chExt cx="2896869" cy="907472"/>
          </a:xfrm>
        </p:grpSpPr>
        <p:sp>
          <p:nvSpPr>
            <p:cNvPr id="22" name="TextBox 16"/>
            <p:cNvSpPr txBox="1"/>
            <p:nvPr/>
          </p:nvSpPr>
          <p:spPr>
            <a:xfrm>
              <a:off x="9029820" y="3385544"/>
              <a:ext cx="289686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zh-CN" altLang="en-US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点击输入简要文本内容，文字内容需概况精炼的说明该分项内容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17"/>
            <p:cNvSpPr/>
            <p:nvPr/>
          </p:nvSpPr>
          <p:spPr>
            <a:xfrm>
              <a:off x="9029821" y="3067628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Autofit/>
            </a:bodyPr>
            <a:lstStyle/>
            <a:p>
              <a:pPr defTabSz="914400">
                <a:defRPr/>
              </a:pP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库_组合 18"/>
          <p:cNvGrpSpPr/>
          <p:nvPr>
            <p:custDataLst>
              <p:tags r:id="rId9"/>
            </p:custDataLst>
          </p:nvPr>
        </p:nvGrpSpPr>
        <p:grpSpPr>
          <a:xfrm>
            <a:off x="717838" y="2812948"/>
            <a:ext cx="2510779" cy="849020"/>
            <a:chOff x="333579" y="3067629"/>
            <a:chExt cx="2683635" cy="907471"/>
          </a:xfrm>
        </p:grpSpPr>
        <p:sp>
          <p:nvSpPr>
            <p:cNvPr id="25" name="TextBox 19"/>
            <p:cNvSpPr txBox="1"/>
            <p:nvPr/>
          </p:nvSpPr>
          <p:spPr>
            <a:xfrm>
              <a:off x="333579" y="3385544"/>
              <a:ext cx="2683635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Autofit/>
            </a:bodyPr>
            <a:lstStyle/>
            <a:p>
              <a:pPr algn="r" defTabSz="914400">
                <a:lnSpc>
                  <a:spcPct val="120000"/>
                </a:lnSpc>
                <a:defRPr/>
              </a:pPr>
              <a:r>
                <a:rPr lang="zh-CN" altLang="en-US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点击输入简要文本内容，文字内容需概况精炼的说明该分项内容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20"/>
            <p:cNvSpPr/>
            <p:nvPr/>
          </p:nvSpPr>
          <p:spPr>
            <a:xfrm>
              <a:off x="609599" y="3067629"/>
              <a:ext cx="2407615" cy="246221"/>
            </a:xfrm>
            <a:prstGeom prst="rect">
              <a:avLst/>
            </a:prstGeom>
          </p:spPr>
          <p:txBody>
            <a:bodyPr wrap="none" lIns="72000" tIns="0" rIns="72000" bIns="0">
              <a:noAutofit/>
            </a:bodyPr>
            <a:lstStyle/>
            <a:p>
              <a:pPr algn="r" defTabSz="914400">
                <a:defRPr/>
              </a:pP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库_组合 21"/>
          <p:cNvGrpSpPr/>
          <p:nvPr>
            <p:custDataLst>
              <p:tags r:id="rId10"/>
            </p:custDataLst>
          </p:nvPr>
        </p:nvGrpSpPr>
        <p:grpSpPr>
          <a:xfrm>
            <a:off x="4790949" y="1586383"/>
            <a:ext cx="2476914" cy="867983"/>
            <a:chOff x="4808795" y="525814"/>
            <a:chExt cx="2647438" cy="927740"/>
          </a:xfrm>
        </p:grpSpPr>
        <p:sp>
          <p:nvSpPr>
            <p:cNvPr id="28" name="TextBox 22"/>
            <p:cNvSpPr txBox="1"/>
            <p:nvPr/>
          </p:nvSpPr>
          <p:spPr>
            <a:xfrm>
              <a:off x="4808795" y="826908"/>
              <a:ext cx="2647438" cy="626646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点击输入简要文本内容，文字内容需概况精炼的说明该分项内容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23"/>
            <p:cNvSpPr/>
            <p:nvPr/>
          </p:nvSpPr>
          <p:spPr>
            <a:xfrm>
              <a:off x="5122025" y="525814"/>
              <a:ext cx="2020976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algn="ctr" defTabSz="914400">
                <a:spcBef>
                  <a:spcPct val="0"/>
                </a:spcBef>
                <a:defRPr/>
              </a:pP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输入标题文本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库_Freeform: Shape 30"/>
          <p:cNvSpPr/>
          <p:nvPr>
            <p:custDataLst>
              <p:tags r:id="rId11"/>
            </p:custDataLst>
          </p:nvPr>
        </p:nvSpPr>
        <p:spPr bwMode="auto">
          <a:xfrm>
            <a:off x="4227991" y="3203770"/>
            <a:ext cx="482929" cy="408109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库_Freeform: Shape 32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6853524" y="4694082"/>
            <a:ext cx="507705" cy="429047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库_Freeform: Shape 33"/>
          <p:cNvSpPr/>
          <p:nvPr>
            <p:custDataLst>
              <p:tags r:id="rId13"/>
            </p:custDataLst>
          </p:nvPr>
        </p:nvSpPr>
        <p:spPr bwMode="auto">
          <a:xfrm>
            <a:off x="4769664" y="4713376"/>
            <a:ext cx="462041" cy="390458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algn="ctr"/>
            <a:endParaRPr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: Shape 31"/>
          <p:cNvSpPr/>
          <p:nvPr>
            <p:custDataLst>
              <p:tags r:id="rId14"/>
            </p:custDataLst>
          </p:nvPr>
        </p:nvSpPr>
        <p:spPr bwMode="auto">
          <a:xfrm>
            <a:off x="7350853" y="3224313"/>
            <a:ext cx="434310" cy="367023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Freeform: Shape 29"/>
          <p:cNvSpPr/>
          <p:nvPr>
            <p:custDataLst>
              <p:tags r:id="rId15"/>
            </p:custDataLst>
          </p:nvPr>
        </p:nvSpPr>
        <p:spPr bwMode="auto">
          <a:xfrm>
            <a:off x="5798449" y="2846930"/>
            <a:ext cx="478726" cy="404558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 flipV="1">
            <a:off x="2747821" y="539841"/>
            <a:ext cx="2076" cy="9183"/>
          </a:xfrm>
          <a:custGeom>
            <a:avLst/>
            <a:gdLst>
              <a:gd name="connsiteX0" fmla="*/ 0 w 2076"/>
              <a:gd name="connsiteY0" fmla="*/ 9183 h 9183"/>
              <a:gd name="connsiteX1" fmla="*/ 2076 w 2076"/>
              <a:gd name="connsiteY1" fmla="*/ 6028 h 9183"/>
              <a:gd name="connsiteX2" fmla="*/ 1225 w 2076"/>
              <a:gd name="connsiteY2" fmla="*/ 0 h 9183"/>
              <a:gd name="connsiteX3" fmla="*/ 0 w 2076"/>
              <a:gd name="connsiteY3" fmla="*/ 9183 h 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" h="9183">
                <a:moveTo>
                  <a:pt x="0" y="9183"/>
                </a:moveTo>
                <a:lnTo>
                  <a:pt x="2076" y="6028"/>
                </a:lnTo>
                <a:lnTo>
                  <a:pt x="1225" y="0"/>
                </a:lnTo>
                <a:lnTo>
                  <a:pt x="0" y="91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V="1">
            <a:off x="2747631" y="549023"/>
            <a:ext cx="2266" cy="10024"/>
          </a:xfrm>
          <a:custGeom>
            <a:avLst/>
            <a:gdLst>
              <a:gd name="connsiteX0" fmla="*/ 1415 w 2266"/>
              <a:gd name="connsiteY0" fmla="*/ 10024 h 10024"/>
              <a:gd name="connsiteX1" fmla="*/ 2266 w 2266"/>
              <a:gd name="connsiteY1" fmla="*/ 3645 h 10024"/>
              <a:gd name="connsiteX2" fmla="*/ 0 w 2266"/>
              <a:gd name="connsiteY2" fmla="*/ 0 h 10024"/>
              <a:gd name="connsiteX3" fmla="*/ 1415 w 2266"/>
              <a:gd name="connsiteY3" fmla="*/ 10024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" h="10024">
                <a:moveTo>
                  <a:pt x="1415" y="10024"/>
                </a:moveTo>
                <a:lnTo>
                  <a:pt x="2266" y="3645"/>
                </a:lnTo>
                <a:lnTo>
                  <a:pt x="0" y="0"/>
                </a:lnTo>
                <a:lnTo>
                  <a:pt x="1415" y="100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317264" y="275369"/>
            <a:ext cx="4240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40002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单击此处添加标题文本</a:t>
            </a:r>
            <a:endParaRPr lang="zh-CN" altLang="en-US" sz="3200" dirty="0">
              <a:solidFill>
                <a:srgbClr val="F40002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388805" y="176355"/>
            <a:ext cx="928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40002"/>
                </a:solidFill>
                <a:latin typeface="07NikumaruFont" panose="02000900000000000000" pitchFamily="50" charset="-128"/>
                <a:ea typeface="07NikumaruFont" panose="02000900000000000000" pitchFamily="50" charset="-128"/>
              </a:rPr>
              <a:t>03</a:t>
            </a:r>
            <a:endParaRPr lang="zh-CN" altLang="en-US" sz="4400" dirty="0">
              <a:solidFill>
                <a:srgbClr val="F40002"/>
              </a:solidFill>
              <a:latin typeface="07NikumaruFont" panose="02000900000000000000" pitchFamily="50" charset="-128"/>
              <a:ea typeface="07NikumaruFont" panose="02000900000000000000" pitchFamily="5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000"/>
                            </p:stCondLst>
                            <p:childTnLst>
                              <p:par>
                                <p:cTn id="9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2"/>
          <p:cNvGrpSpPr/>
          <p:nvPr/>
        </p:nvGrpSpPr>
        <p:grpSpPr bwMode="auto">
          <a:xfrm>
            <a:off x="8483804" y="2609776"/>
            <a:ext cx="2619279" cy="2146300"/>
            <a:chOff x="0" y="0"/>
            <a:chExt cx="1671177" cy="1609411"/>
          </a:xfrm>
        </p:grpSpPr>
        <p:sp>
          <p:nvSpPr>
            <p:cNvPr id="8" name="右箭头 55"/>
            <p:cNvSpPr/>
            <p:nvPr/>
          </p:nvSpPr>
          <p:spPr bwMode="auto">
            <a:xfrm>
              <a:off x="0" y="0"/>
              <a:ext cx="1671177" cy="1609411"/>
            </a:xfrm>
            <a:custGeom>
              <a:avLst/>
              <a:gdLst>
                <a:gd name="T0" fmla="*/ 0 w 1671177"/>
                <a:gd name="T1" fmla="*/ 354510 h 1609411"/>
                <a:gd name="T2" fmla="*/ 556334 w 1671177"/>
                <a:gd name="T3" fmla="*/ 353057 h 1609411"/>
                <a:gd name="T4" fmla="*/ 850996 w 1671177"/>
                <a:gd name="T5" fmla="*/ 94099 h 1609411"/>
                <a:gd name="T6" fmla="*/ 1004876 w 1671177"/>
                <a:gd name="T7" fmla="*/ 34278 h 1609411"/>
                <a:gd name="T8" fmla="*/ 1577267 w 1671177"/>
                <a:gd name="T9" fmla="*/ 619386 h 1609411"/>
                <a:gd name="T10" fmla="*/ 1589104 w 1671177"/>
                <a:gd name="T11" fmla="*/ 982488 h 1609411"/>
                <a:gd name="T12" fmla="*/ 1013753 w 1671177"/>
                <a:gd name="T13" fmla="*/ 1548957 h 1609411"/>
                <a:gd name="T14" fmla="*/ 853956 w 1671177"/>
                <a:gd name="T15" fmla="*/ 1495056 h 1609411"/>
                <a:gd name="T16" fmla="*/ 582967 w 1671177"/>
                <a:gd name="T17" fmla="*/ 1267456 h 1609411"/>
                <a:gd name="T18" fmla="*/ 0 w 1671177"/>
                <a:gd name="T19" fmla="*/ 1267196 h 1609411"/>
                <a:gd name="T20" fmla="*/ 266330 w 1671177"/>
                <a:gd name="T21" fmla="*/ 989289 h 1609411"/>
                <a:gd name="T22" fmla="*/ 287045 w 1671177"/>
                <a:gd name="T23" fmla="*/ 646020 h 1609411"/>
                <a:gd name="T24" fmla="*/ 0 w 1671177"/>
                <a:gd name="T25" fmla="*/ 354510 h 16094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71177" h="1609411">
                  <a:moveTo>
                    <a:pt x="0" y="354510"/>
                  </a:moveTo>
                  <a:lnTo>
                    <a:pt x="556334" y="353057"/>
                  </a:lnTo>
                  <a:cubicBezTo>
                    <a:pt x="746291" y="355515"/>
                    <a:pt x="856347" y="257358"/>
                    <a:pt x="850996" y="94099"/>
                  </a:cubicBezTo>
                  <a:cubicBezTo>
                    <a:pt x="849023" y="-2780"/>
                    <a:pt x="929910" y="-28640"/>
                    <a:pt x="1004876" y="34278"/>
                  </a:cubicBezTo>
                  <a:lnTo>
                    <a:pt x="1577267" y="619386"/>
                  </a:lnTo>
                  <a:cubicBezTo>
                    <a:pt x="1720296" y="767053"/>
                    <a:pt x="1679854" y="873291"/>
                    <a:pt x="1589104" y="982488"/>
                  </a:cubicBezTo>
                  <a:lnTo>
                    <a:pt x="1013753" y="1548957"/>
                  </a:lnTo>
                  <a:cubicBezTo>
                    <a:pt x="927935" y="1643440"/>
                    <a:pt x="868752" y="1628432"/>
                    <a:pt x="853956" y="1495056"/>
                  </a:cubicBezTo>
                  <a:cubicBezTo>
                    <a:pt x="849443" y="1377760"/>
                    <a:pt x="794625" y="1269343"/>
                    <a:pt x="582967" y="1267456"/>
                  </a:cubicBezTo>
                  <a:lnTo>
                    <a:pt x="0" y="1267196"/>
                  </a:lnTo>
                  <a:lnTo>
                    <a:pt x="266330" y="989289"/>
                  </a:lnTo>
                  <a:cubicBezTo>
                    <a:pt x="347215" y="886703"/>
                    <a:pt x="398509" y="775239"/>
                    <a:pt x="287045" y="646020"/>
                  </a:cubicBezTo>
                  <a:lnTo>
                    <a:pt x="0" y="354510"/>
                  </a:lnTo>
                  <a:close/>
                </a:path>
              </a:pathLst>
            </a:custGeom>
            <a:solidFill>
              <a:srgbClr val="B70F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680641" y="543095"/>
              <a:ext cx="521235" cy="49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ea"/>
                </a:rPr>
                <a:t>05</a:t>
              </a:r>
              <a:endParaRPr kumimoji="0" lang="zh-CN" altLang="en-US" sz="3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</p:grpSp>
      <p:grpSp>
        <p:nvGrpSpPr>
          <p:cNvPr id="10" name="组合 15"/>
          <p:cNvGrpSpPr/>
          <p:nvPr/>
        </p:nvGrpSpPr>
        <p:grpSpPr bwMode="auto">
          <a:xfrm>
            <a:off x="6454608" y="2609776"/>
            <a:ext cx="2781118" cy="2146300"/>
            <a:chOff x="0" y="0"/>
            <a:chExt cx="1773781" cy="1609411"/>
          </a:xfrm>
        </p:grpSpPr>
        <p:grpSp>
          <p:nvGrpSpPr>
            <p:cNvPr id="11" name="组合 16"/>
            <p:cNvGrpSpPr/>
            <p:nvPr/>
          </p:nvGrpSpPr>
          <p:grpSpPr bwMode="auto">
            <a:xfrm>
              <a:off x="0" y="0"/>
              <a:ext cx="1773781" cy="1609411"/>
              <a:chOff x="0" y="0"/>
              <a:chExt cx="1773781" cy="1609411"/>
            </a:xfrm>
          </p:grpSpPr>
          <p:sp>
            <p:nvSpPr>
              <p:cNvPr id="13" name="右箭头 55"/>
              <p:cNvSpPr/>
              <p:nvPr/>
            </p:nvSpPr>
            <p:spPr bwMode="auto">
              <a:xfrm>
                <a:off x="102604" y="362687"/>
                <a:ext cx="1671177" cy="911035"/>
              </a:xfrm>
              <a:custGeom>
                <a:avLst/>
                <a:gdLst>
                  <a:gd name="T0" fmla="*/ 3880 w 1671177"/>
                  <a:gd name="T1" fmla="*/ 0 h 911035"/>
                  <a:gd name="T2" fmla="*/ 1322002 w 1671177"/>
                  <a:gd name="T3" fmla="*/ 0 h 911035"/>
                  <a:gd name="T4" fmla="*/ 1577267 w 1671177"/>
                  <a:gd name="T5" fmla="*/ 260936 h 911035"/>
                  <a:gd name="T6" fmla="*/ 1589104 w 1671177"/>
                  <a:gd name="T7" fmla="*/ 624038 h 911035"/>
                  <a:gd name="T8" fmla="*/ 1297607 w 1671177"/>
                  <a:gd name="T9" fmla="*/ 911035 h 911035"/>
                  <a:gd name="T10" fmla="*/ 609562 w 1671177"/>
                  <a:gd name="T11" fmla="*/ 911035 h 911035"/>
                  <a:gd name="T12" fmla="*/ 582967 w 1671177"/>
                  <a:gd name="T13" fmla="*/ 909006 h 911035"/>
                  <a:gd name="T14" fmla="*/ 0 w 1671177"/>
                  <a:gd name="T15" fmla="*/ 908746 h 911035"/>
                  <a:gd name="T16" fmla="*/ 266330 w 1671177"/>
                  <a:gd name="T17" fmla="*/ 630839 h 911035"/>
                  <a:gd name="T18" fmla="*/ 287045 w 1671177"/>
                  <a:gd name="T19" fmla="*/ 287570 h 911035"/>
                  <a:gd name="T20" fmla="*/ 3880 w 1671177"/>
                  <a:gd name="T21" fmla="*/ 0 h 9110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71177" h="911035">
                    <a:moveTo>
                      <a:pt x="3880" y="0"/>
                    </a:moveTo>
                    <a:lnTo>
                      <a:pt x="1322002" y="0"/>
                    </a:lnTo>
                    <a:lnTo>
                      <a:pt x="1577267" y="260936"/>
                    </a:lnTo>
                    <a:cubicBezTo>
                      <a:pt x="1720296" y="408603"/>
                      <a:pt x="1679854" y="514841"/>
                      <a:pt x="1589104" y="624038"/>
                    </a:cubicBezTo>
                    <a:lnTo>
                      <a:pt x="1297607" y="911035"/>
                    </a:lnTo>
                    <a:lnTo>
                      <a:pt x="609562" y="911035"/>
                    </a:lnTo>
                    <a:cubicBezTo>
                      <a:pt x="601030" y="909370"/>
                      <a:pt x="592146" y="909088"/>
                      <a:pt x="582967" y="909006"/>
                    </a:cubicBezTo>
                    <a:lnTo>
                      <a:pt x="0" y="908746"/>
                    </a:lnTo>
                    <a:lnTo>
                      <a:pt x="266330" y="630839"/>
                    </a:lnTo>
                    <a:cubicBezTo>
                      <a:pt x="347215" y="528253"/>
                      <a:pt x="398509" y="416789"/>
                      <a:pt x="287045" y="287570"/>
                    </a:cubicBezTo>
                    <a:lnTo>
                      <a:pt x="3880" y="0"/>
                    </a:lnTo>
                    <a:close/>
                  </a:path>
                </a:pathLst>
              </a:custGeom>
              <a:solidFill>
                <a:sysClr val="windowText" lastClr="000000">
                  <a:alpha val="14902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</a:endParaRPr>
              </a:p>
            </p:txBody>
          </p:sp>
          <p:sp>
            <p:nvSpPr>
              <p:cNvPr id="14" name="右箭头 55"/>
              <p:cNvSpPr/>
              <p:nvPr/>
            </p:nvSpPr>
            <p:spPr bwMode="auto">
              <a:xfrm>
                <a:off x="0" y="0"/>
                <a:ext cx="1671177" cy="1609411"/>
              </a:xfrm>
              <a:custGeom>
                <a:avLst/>
                <a:gdLst>
                  <a:gd name="T0" fmla="*/ 0 w 1671177"/>
                  <a:gd name="T1" fmla="*/ 354510 h 1609411"/>
                  <a:gd name="T2" fmla="*/ 556334 w 1671177"/>
                  <a:gd name="T3" fmla="*/ 353057 h 1609411"/>
                  <a:gd name="T4" fmla="*/ 850996 w 1671177"/>
                  <a:gd name="T5" fmla="*/ 94099 h 1609411"/>
                  <a:gd name="T6" fmla="*/ 1004876 w 1671177"/>
                  <a:gd name="T7" fmla="*/ 34278 h 1609411"/>
                  <a:gd name="T8" fmla="*/ 1577267 w 1671177"/>
                  <a:gd name="T9" fmla="*/ 619386 h 1609411"/>
                  <a:gd name="T10" fmla="*/ 1589104 w 1671177"/>
                  <a:gd name="T11" fmla="*/ 982488 h 1609411"/>
                  <a:gd name="T12" fmla="*/ 1013753 w 1671177"/>
                  <a:gd name="T13" fmla="*/ 1548957 h 1609411"/>
                  <a:gd name="T14" fmla="*/ 853956 w 1671177"/>
                  <a:gd name="T15" fmla="*/ 1495056 h 1609411"/>
                  <a:gd name="T16" fmla="*/ 582967 w 1671177"/>
                  <a:gd name="T17" fmla="*/ 1267456 h 1609411"/>
                  <a:gd name="T18" fmla="*/ 0 w 1671177"/>
                  <a:gd name="T19" fmla="*/ 1267196 h 1609411"/>
                  <a:gd name="T20" fmla="*/ 266330 w 1671177"/>
                  <a:gd name="T21" fmla="*/ 989289 h 1609411"/>
                  <a:gd name="T22" fmla="*/ 287045 w 1671177"/>
                  <a:gd name="T23" fmla="*/ 646020 h 1609411"/>
                  <a:gd name="T24" fmla="*/ 0 w 1671177"/>
                  <a:gd name="T25" fmla="*/ 354510 h 16094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71177" h="1609411">
                    <a:moveTo>
                      <a:pt x="0" y="354510"/>
                    </a:moveTo>
                    <a:lnTo>
                      <a:pt x="556334" y="353057"/>
                    </a:lnTo>
                    <a:cubicBezTo>
                      <a:pt x="746291" y="355515"/>
                      <a:pt x="856347" y="257358"/>
                      <a:pt x="850996" y="94099"/>
                    </a:cubicBezTo>
                    <a:cubicBezTo>
                      <a:pt x="849023" y="-2780"/>
                      <a:pt x="929910" y="-28640"/>
                      <a:pt x="1004876" y="34278"/>
                    </a:cubicBezTo>
                    <a:lnTo>
                      <a:pt x="1577267" y="619386"/>
                    </a:lnTo>
                    <a:cubicBezTo>
                      <a:pt x="1720296" y="767053"/>
                      <a:pt x="1679854" y="873291"/>
                      <a:pt x="1589104" y="982488"/>
                    </a:cubicBezTo>
                    <a:lnTo>
                      <a:pt x="1013753" y="1548957"/>
                    </a:lnTo>
                    <a:cubicBezTo>
                      <a:pt x="927935" y="1643440"/>
                      <a:pt x="868752" y="1628432"/>
                      <a:pt x="853956" y="1495056"/>
                    </a:cubicBezTo>
                    <a:cubicBezTo>
                      <a:pt x="849443" y="1377760"/>
                      <a:pt x="794625" y="1269343"/>
                      <a:pt x="582967" y="1267456"/>
                    </a:cubicBezTo>
                    <a:lnTo>
                      <a:pt x="0" y="1267196"/>
                    </a:lnTo>
                    <a:lnTo>
                      <a:pt x="266330" y="989289"/>
                    </a:lnTo>
                    <a:cubicBezTo>
                      <a:pt x="347215" y="886703"/>
                      <a:pt x="398509" y="775239"/>
                      <a:pt x="287045" y="646020"/>
                    </a:cubicBezTo>
                    <a:lnTo>
                      <a:pt x="0" y="354510"/>
                    </a:lnTo>
                    <a:close/>
                  </a:path>
                </a:pathLst>
              </a:custGeom>
              <a:solidFill>
                <a:srgbClr val="B70F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</a:endParaRPr>
              </a:p>
            </p:txBody>
          </p:sp>
        </p:grpSp>
        <p:sp>
          <p:nvSpPr>
            <p:cNvPr id="12" name="TextBox 17"/>
            <p:cNvSpPr txBox="1">
              <a:spLocks noChangeArrowheads="1"/>
            </p:cNvSpPr>
            <p:nvPr/>
          </p:nvSpPr>
          <p:spPr bwMode="auto">
            <a:xfrm>
              <a:off x="681551" y="543095"/>
              <a:ext cx="507812" cy="49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ea"/>
                </a:rPr>
                <a:t>04</a:t>
              </a:r>
              <a:endParaRPr kumimoji="0" lang="zh-CN" altLang="en-US" sz="3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</p:grpSp>
      <p:grpSp>
        <p:nvGrpSpPr>
          <p:cNvPr id="15" name="组合 20"/>
          <p:cNvGrpSpPr/>
          <p:nvPr/>
        </p:nvGrpSpPr>
        <p:grpSpPr bwMode="auto">
          <a:xfrm>
            <a:off x="4549906" y="2609776"/>
            <a:ext cx="2781116" cy="2146300"/>
            <a:chOff x="0" y="0"/>
            <a:chExt cx="1773781" cy="1609411"/>
          </a:xfrm>
        </p:grpSpPr>
        <p:grpSp>
          <p:nvGrpSpPr>
            <p:cNvPr id="16" name="组合 21"/>
            <p:cNvGrpSpPr/>
            <p:nvPr/>
          </p:nvGrpSpPr>
          <p:grpSpPr bwMode="auto">
            <a:xfrm>
              <a:off x="0" y="0"/>
              <a:ext cx="1773781" cy="1609411"/>
              <a:chOff x="0" y="0"/>
              <a:chExt cx="1773781" cy="1609411"/>
            </a:xfrm>
          </p:grpSpPr>
          <p:sp>
            <p:nvSpPr>
              <p:cNvPr id="18" name="右箭头 55"/>
              <p:cNvSpPr/>
              <p:nvPr/>
            </p:nvSpPr>
            <p:spPr bwMode="auto">
              <a:xfrm>
                <a:off x="102604" y="362687"/>
                <a:ext cx="1671177" cy="911035"/>
              </a:xfrm>
              <a:custGeom>
                <a:avLst/>
                <a:gdLst>
                  <a:gd name="T0" fmla="*/ 3880 w 1671177"/>
                  <a:gd name="T1" fmla="*/ 0 h 911035"/>
                  <a:gd name="T2" fmla="*/ 1322002 w 1671177"/>
                  <a:gd name="T3" fmla="*/ 0 h 911035"/>
                  <a:gd name="T4" fmla="*/ 1577267 w 1671177"/>
                  <a:gd name="T5" fmla="*/ 260936 h 911035"/>
                  <a:gd name="T6" fmla="*/ 1589104 w 1671177"/>
                  <a:gd name="T7" fmla="*/ 624038 h 911035"/>
                  <a:gd name="T8" fmla="*/ 1297607 w 1671177"/>
                  <a:gd name="T9" fmla="*/ 911035 h 911035"/>
                  <a:gd name="T10" fmla="*/ 609562 w 1671177"/>
                  <a:gd name="T11" fmla="*/ 911035 h 911035"/>
                  <a:gd name="T12" fmla="*/ 582967 w 1671177"/>
                  <a:gd name="T13" fmla="*/ 909006 h 911035"/>
                  <a:gd name="T14" fmla="*/ 0 w 1671177"/>
                  <a:gd name="T15" fmla="*/ 908746 h 911035"/>
                  <a:gd name="T16" fmla="*/ 266330 w 1671177"/>
                  <a:gd name="T17" fmla="*/ 630839 h 911035"/>
                  <a:gd name="T18" fmla="*/ 287045 w 1671177"/>
                  <a:gd name="T19" fmla="*/ 287570 h 911035"/>
                  <a:gd name="T20" fmla="*/ 3880 w 1671177"/>
                  <a:gd name="T21" fmla="*/ 0 h 9110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71177" h="911035">
                    <a:moveTo>
                      <a:pt x="3880" y="0"/>
                    </a:moveTo>
                    <a:lnTo>
                      <a:pt x="1322002" y="0"/>
                    </a:lnTo>
                    <a:lnTo>
                      <a:pt x="1577267" y="260936"/>
                    </a:lnTo>
                    <a:cubicBezTo>
                      <a:pt x="1720296" y="408603"/>
                      <a:pt x="1679854" y="514841"/>
                      <a:pt x="1589104" y="624038"/>
                    </a:cubicBezTo>
                    <a:lnTo>
                      <a:pt x="1297607" y="911035"/>
                    </a:lnTo>
                    <a:lnTo>
                      <a:pt x="609562" y="911035"/>
                    </a:lnTo>
                    <a:cubicBezTo>
                      <a:pt x="601030" y="909370"/>
                      <a:pt x="592146" y="909088"/>
                      <a:pt x="582967" y="909006"/>
                    </a:cubicBezTo>
                    <a:lnTo>
                      <a:pt x="0" y="908746"/>
                    </a:lnTo>
                    <a:lnTo>
                      <a:pt x="266330" y="630839"/>
                    </a:lnTo>
                    <a:cubicBezTo>
                      <a:pt x="347215" y="528253"/>
                      <a:pt x="398509" y="416789"/>
                      <a:pt x="287045" y="287570"/>
                    </a:cubicBezTo>
                    <a:lnTo>
                      <a:pt x="3880" y="0"/>
                    </a:lnTo>
                    <a:close/>
                  </a:path>
                </a:pathLst>
              </a:custGeom>
              <a:solidFill>
                <a:sysClr val="windowText" lastClr="000000">
                  <a:alpha val="14902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</a:endParaRPr>
              </a:p>
            </p:txBody>
          </p:sp>
          <p:sp>
            <p:nvSpPr>
              <p:cNvPr id="19" name="右箭头 55"/>
              <p:cNvSpPr/>
              <p:nvPr/>
            </p:nvSpPr>
            <p:spPr bwMode="auto">
              <a:xfrm>
                <a:off x="0" y="0"/>
                <a:ext cx="1671177" cy="1609411"/>
              </a:xfrm>
              <a:custGeom>
                <a:avLst/>
                <a:gdLst>
                  <a:gd name="T0" fmla="*/ 0 w 1671177"/>
                  <a:gd name="T1" fmla="*/ 354510 h 1609411"/>
                  <a:gd name="T2" fmla="*/ 556334 w 1671177"/>
                  <a:gd name="T3" fmla="*/ 353057 h 1609411"/>
                  <a:gd name="T4" fmla="*/ 850996 w 1671177"/>
                  <a:gd name="T5" fmla="*/ 94099 h 1609411"/>
                  <a:gd name="T6" fmla="*/ 1004876 w 1671177"/>
                  <a:gd name="T7" fmla="*/ 34278 h 1609411"/>
                  <a:gd name="T8" fmla="*/ 1577267 w 1671177"/>
                  <a:gd name="T9" fmla="*/ 619386 h 1609411"/>
                  <a:gd name="T10" fmla="*/ 1589104 w 1671177"/>
                  <a:gd name="T11" fmla="*/ 982488 h 1609411"/>
                  <a:gd name="T12" fmla="*/ 1013753 w 1671177"/>
                  <a:gd name="T13" fmla="*/ 1548957 h 1609411"/>
                  <a:gd name="T14" fmla="*/ 853956 w 1671177"/>
                  <a:gd name="T15" fmla="*/ 1495056 h 1609411"/>
                  <a:gd name="T16" fmla="*/ 582967 w 1671177"/>
                  <a:gd name="T17" fmla="*/ 1267456 h 1609411"/>
                  <a:gd name="T18" fmla="*/ 0 w 1671177"/>
                  <a:gd name="T19" fmla="*/ 1267196 h 1609411"/>
                  <a:gd name="T20" fmla="*/ 266330 w 1671177"/>
                  <a:gd name="T21" fmla="*/ 989289 h 1609411"/>
                  <a:gd name="T22" fmla="*/ 287045 w 1671177"/>
                  <a:gd name="T23" fmla="*/ 646020 h 1609411"/>
                  <a:gd name="T24" fmla="*/ 0 w 1671177"/>
                  <a:gd name="T25" fmla="*/ 354510 h 16094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71177" h="1609411">
                    <a:moveTo>
                      <a:pt x="0" y="354510"/>
                    </a:moveTo>
                    <a:lnTo>
                      <a:pt x="556334" y="353057"/>
                    </a:lnTo>
                    <a:cubicBezTo>
                      <a:pt x="746291" y="355515"/>
                      <a:pt x="856347" y="257358"/>
                      <a:pt x="850996" y="94099"/>
                    </a:cubicBezTo>
                    <a:cubicBezTo>
                      <a:pt x="849023" y="-2780"/>
                      <a:pt x="929910" y="-28640"/>
                      <a:pt x="1004876" y="34278"/>
                    </a:cubicBezTo>
                    <a:lnTo>
                      <a:pt x="1577267" y="619386"/>
                    </a:lnTo>
                    <a:cubicBezTo>
                      <a:pt x="1720296" y="767053"/>
                      <a:pt x="1679854" y="873291"/>
                      <a:pt x="1589104" y="982488"/>
                    </a:cubicBezTo>
                    <a:lnTo>
                      <a:pt x="1013753" y="1548957"/>
                    </a:lnTo>
                    <a:cubicBezTo>
                      <a:pt x="927935" y="1643440"/>
                      <a:pt x="868752" y="1628432"/>
                      <a:pt x="853956" y="1495056"/>
                    </a:cubicBezTo>
                    <a:cubicBezTo>
                      <a:pt x="849443" y="1377760"/>
                      <a:pt x="794625" y="1269343"/>
                      <a:pt x="582967" y="1267456"/>
                    </a:cubicBezTo>
                    <a:lnTo>
                      <a:pt x="0" y="1267196"/>
                    </a:lnTo>
                    <a:lnTo>
                      <a:pt x="266330" y="989289"/>
                    </a:lnTo>
                    <a:cubicBezTo>
                      <a:pt x="347215" y="886703"/>
                      <a:pt x="398509" y="775239"/>
                      <a:pt x="287045" y="646020"/>
                    </a:cubicBezTo>
                    <a:lnTo>
                      <a:pt x="0" y="354510"/>
                    </a:lnTo>
                    <a:close/>
                  </a:path>
                </a:pathLst>
              </a:custGeom>
              <a:solidFill>
                <a:srgbClr val="B70F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</a:endParaRPr>
              </a:p>
            </p:txBody>
          </p:sp>
        </p:grpSp>
        <p:sp>
          <p:nvSpPr>
            <p:cNvPr id="17" name="TextBox 22"/>
            <p:cNvSpPr txBox="1">
              <a:spLocks noChangeArrowheads="1"/>
            </p:cNvSpPr>
            <p:nvPr/>
          </p:nvSpPr>
          <p:spPr bwMode="auto">
            <a:xfrm>
              <a:off x="681551" y="543095"/>
              <a:ext cx="518638" cy="49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ea"/>
                </a:rPr>
                <a:t>03</a:t>
              </a:r>
              <a:endParaRPr kumimoji="0" lang="zh-CN" altLang="en-US" sz="3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</p:grpSp>
      <p:grpSp>
        <p:nvGrpSpPr>
          <p:cNvPr id="20" name="组合 25"/>
          <p:cNvGrpSpPr/>
          <p:nvPr/>
        </p:nvGrpSpPr>
        <p:grpSpPr bwMode="auto">
          <a:xfrm>
            <a:off x="2645200" y="2609776"/>
            <a:ext cx="2781118" cy="2146300"/>
            <a:chOff x="0" y="0"/>
            <a:chExt cx="1773781" cy="1609411"/>
          </a:xfrm>
        </p:grpSpPr>
        <p:grpSp>
          <p:nvGrpSpPr>
            <p:cNvPr id="21" name="组合 26"/>
            <p:cNvGrpSpPr/>
            <p:nvPr/>
          </p:nvGrpSpPr>
          <p:grpSpPr bwMode="auto">
            <a:xfrm>
              <a:off x="0" y="0"/>
              <a:ext cx="1773781" cy="1609411"/>
              <a:chOff x="0" y="0"/>
              <a:chExt cx="1773781" cy="1609411"/>
            </a:xfrm>
          </p:grpSpPr>
          <p:sp>
            <p:nvSpPr>
              <p:cNvPr id="23" name="右箭头 55"/>
              <p:cNvSpPr/>
              <p:nvPr/>
            </p:nvSpPr>
            <p:spPr bwMode="auto">
              <a:xfrm>
                <a:off x="102604" y="362687"/>
                <a:ext cx="1671177" cy="911035"/>
              </a:xfrm>
              <a:custGeom>
                <a:avLst/>
                <a:gdLst>
                  <a:gd name="T0" fmla="*/ 3880 w 1671177"/>
                  <a:gd name="T1" fmla="*/ 0 h 911035"/>
                  <a:gd name="T2" fmla="*/ 1322002 w 1671177"/>
                  <a:gd name="T3" fmla="*/ 0 h 911035"/>
                  <a:gd name="T4" fmla="*/ 1577267 w 1671177"/>
                  <a:gd name="T5" fmla="*/ 260936 h 911035"/>
                  <a:gd name="T6" fmla="*/ 1589104 w 1671177"/>
                  <a:gd name="T7" fmla="*/ 624038 h 911035"/>
                  <a:gd name="T8" fmla="*/ 1297607 w 1671177"/>
                  <a:gd name="T9" fmla="*/ 911035 h 911035"/>
                  <a:gd name="T10" fmla="*/ 609562 w 1671177"/>
                  <a:gd name="T11" fmla="*/ 911035 h 911035"/>
                  <a:gd name="T12" fmla="*/ 582967 w 1671177"/>
                  <a:gd name="T13" fmla="*/ 909006 h 911035"/>
                  <a:gd name="T14" fmla="*/ 0 w 1671177"/>
                  <a:gd name="T15" fmla="*/ 908746 h 911035"/>
                  <a:gd name="T16" fmla="*/ 266330 w 1671177"/>
                  <a:gd name="T17" fmla="*/ 630839 h 911035"/>
                  <a:gd name="T18" fmla="*/ 287045 w 1671177"/>
                  <a:gd name="T19" fmla="*/ 287570 h 911035"/>
                  <a:gd name="T20" fmla="*/ 3880 w 1671177"/>
                  <a:gd name="T21" fmla="*/ 0 h 9110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71177" h="911035">
                    <a:moveTo>
                      <a:pt x="3880" y="0"/>
                    </a:moveTo>
                    <a:lnTo>
                      <a:pt x="1322002" y="0"/>
                    </a:lnTo>
                    <a:lnTo>
                      <a:pt x="1577267" y="260936"/>
                    </a:lnTo>
                    <a:cubicBezTo>
                      <a:pt x="1720296" y="408603"/>
                      <a:pt x="1679854" y="514841"/>
                      <a:pt x="1589104" y="624038"/>
                    </a:cubicBezTo>
                    <a:lnTo>
                      <a:pt x="1297607" y="911035"/>
                    </a:lnTo>
                    <a:lnTo>
                      <a:pt x="609562" y="911035"/>
                    </a:lnTo>
                    <a:cubicBezTo>
                      <a:pt x="601030" y="909370"/>
                      <a:pt x="592146" y="909088"/>
                      <a:pt x="582967" y="909006"/>
                    </a:cubicBezTo>
                    <a:lnTo>
                      <a:pt x="0" y="908746"/>
                    </a:lnTo>
                    <a:lnTo>
                      <a:pt x="266330" y="630839"/>
                    </a:lnTo>
                    <a:cubicBezTo>
                      <a:pt x="347215" y="528253"/>
                      <a:pt x="398509" y="416789"/>
                      <a:pt x="287045" y="287570"/>
                    </a:cubicBezTo>
                    <a:lnTo>
                      <a:pt x="3880" y="0"/>
                    </a:lnTo>
                    <a:close/>
                  </a:path>
                </a:pathLst>
              </a:custGeom>
              <a:solidFill>
                <a:sysClr val="windowText" lastClr="000000">
                  <a:alpha val="14902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</a:endParaRPr>
              </a:p>
            </p:txBody>
          </p:sp>
          <p:sp>
            <p:nvSpPr>
              <p:cNvPr id="24" name="右箭头 55"/>
              <p:cNvSpPr/>
              <p:nvPr/>
            </p:nvSpPr>
            <p:spPr bwMode="auto">
              <a:xfrm>
                <a:off x="0" y="0"/>
                <a:ext cx="1671177" cy="1609411"/>
              </a:xfrm>
              <a:custGeom>
                <a:avLst/>
                <a:gdLst>
                  <a:gd name="T0" fmla="*/ 0 w 1671177"/>
                  <a:gd name="T1" fmla="*/ 354510 h 1609411"/>
                  <a:gd name="T2" fmla="*/ 556334 w 1671177"/>
                  <a:gd name="T3" fmla="*/ 353057 h 1609411"/>
                  <a:gd name="T4" fmla="*/ 850996 w 1671177"/>
                  <a:gd name="T5" fmla="*/ 94099 h 1609411"/>
                  <a:gd name="T6" fmla="*/ 1004876 w 1671177"/>
                  <a:gd name="T7" fmla="*/ 34278 h 1609411"/>
                  <a:gd name="T8" fmla="*/ 1577267 w 1671177"/>
                  <a:gd name="T9" fmla="*/ 619386 h 1609411"/>
                  <a:gd name="T10" fmla="*/ 1589104 w 1671177"/>
                  <a:gd name="T11" fmla="*/ 982488 h 1609411"/>
                  <a:gd name="T12" fmla="*/ 1013753 w 1671177"/>
                  <a:gd name="T13" fmla="*/ 1548957 h 1609411"/>
                  <a:gd name="T14" fmla="*/ 853956 w 1671177"/>
                  <a:gd name="T15" fmla="*/ 1495056 h 1609411"/>
                  <a:gd name="T16" fmla="*/ 582967 w 1671177"/>
                  <a:gd name="T17" fmla="*/ 1267456 h 1609411"/>
                  <a:gd name="T18" fmla="*/ 0 w 1671177"/>
                  <a:gd name="T19" fmla="*/ 1267196 h 1609411"/>
                  <a:gd name="T20" fmla="*/ 266330 w 1671177"/>
                  <a:gd name="T21" fmla="*/ 989289 h 1609411"/>
                  <a:gd name="T22" fmla="*/ 287045 w 1671177"/>
                  <a:gd name="T23" fmla="*/ 646020 h 1609411"/>
                  <a:gd name="T24" fmla="*/ 0 w 1671177"/>
                  <a:gd name="T25" fmla="*/ 354510 h 16094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71177" h="1609411">
                    <a:moveTo>
                      <a:pt x="0" y="354510"/>
                    </a:moveTo>
                    <a:lnTo>
                      <a:pt x="556334" y="353057"/>
                    </a:lnTo>
                    <a:cubicBezTo>
                      <a:pt x="746291" y="355515"/>
                      <a:pt x="856347" y="257358"/>
                      <a:pt x="850996" y="94099"/>
                    </a:cubicBezTo>
                    <a:cubicBezTo>
                      <a:pt x="849023" y="-2780"/>
                      <a:pt x="929910" y="-28640"/>
                      <a:pt x="1004876" y="34278"/>
                    </a:cubicBezTo>
                    <a:lnTo>
                      <a:pt x="1577267" y="619386"/>
                    </a:lnTo>
                    <a:cubicBezTo>
                      <a:pt x="1720296" y="767053"/>
                      <a:pt x="1679854" y="873291"/>
                      <a:pt x="1589104" y="982488"/>
                    </a:cubicBezTo>
                    <a:lnTo>
                      <a:pt x="1013753" y="1548957"/>
                    </a:lnTo>
                    <a:cubicBezTo>
                      <a:pt x="927935" y="1643440"/>
                      <a:pt x="868752" y="1628432"/>
                      <a:pt x="853956" y="1495056"/>
                    </a:cubicBezTo>
                    <a:cubicBezTo>
                      <a:pt x="849443" y="1377760"/>
                      <a:pt x="794625" y="1269343"/>
                      <a:pt x="582967" y="1267456"/>
                    </a:cubicBezTo>
                    <a:lnTo>
                      <a:pt x="0" y="1267196"/>
                    </a:lnTo>
                    <a:lnTo>
                      <a:pt x="266330" y="989289"/>
                    </a:lnTo>
                    <a:cubicBezTo>
                      <a:pt x="347215" y="886703"/>
                      <a:pt x="398509" y="775239"/>
                      <a:pt x="287045" y="646020"/>
                    </a:cubicBezTo>
                    <a:lnTo>
                      <a:pt x="0" y="354510"/>
                    </a:lnTo>
                    <a:close/>
                  </a:path>
                </a:pathLst>
              </a:custGeom>
              <a:solidFill>
                <a:srgbClr val="B70F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</a:endParaRPr>
              </a:p>
            </p:txBody>
          </p:sp>
        </p:grpSp>
        <p:sp>
          <p:nvSpPr>
            <p:cNvPr id="22" name="TextBox 27"/>
            <p:cNvSpPr txBox="1">
              <a:spLocks noChangeArrowheads="1"/>
            </p:cNvSpPr>
            <p:nvPr/>
          </p:nvSpPr>
          <p:spPr bwMode="auto">
            <a:xfrm>
              <a:off x="681551" y="543095"/>
              <a:ext cx="509015" cy="49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7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ea"/>
                </a:rPr>
                <a:t>02</a:t>
              </a:r>
              <a:endParaRPr kumimoji="0" lang="zh-CN" altLang="en-US" sz="37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</p:grpSp>
      <p:grpSp>
        <p:nvGrpSpPr>
          <p:cNvPr id="25" name="组合 31"/>
          <p:cNvGrpSpPr/>
          <p:nvPr/>
        </p:nvGrpSpPr>
        <p:grpSpPr bwMode="auto">
          <a:xfrm>
            <a:off x="610618" y="2609776"/>
            <a:ext cx="2783606" cy="2146300"/>
            <a:chOff x="0" y="0"/>
            <a:chExt cx="1773781" cy="1609411"/>
          </a:xfrm>
        </p:grpSpPr>
        <p:grpSp>
          <p:nvGrpSpPr>
            <p:cNvPr id="26" name="组合 32"/>
            <p:cNvGrpSpPr/>
            <p:nvPr/>
          </p:nvGrpSpPr>
          <p:grpSpPr bwMode="auto">
            <a:xfrm>
              <a:off x="0" y="0"/>
              <a:ext cx="1773781" cy="1609411"/>
              <a:chOff x="0" y="0"/>
              <a:chExt cx="1773781" cy="1609411"/>
            </a:xfrm>
          </p:grpSpPr>
          <p:sp>
            <p:nvSpPr>
              <p:cNvPr id="28" name="右箭头 55"/>
              <p:cNvSpPr/>
              <p:nvPr/>
            </p:nvSpPr>
            <p:spPr bwMode="auto">
              <a:xfrm>
                <a:off x="102604" y="362687"/>
                <a:ext cx="1671177" cy="911035"/>
              </a:xfrm>
              <a:custGeom>
                <a:avLst/>
                <a:gdLst>
                  <a:gd name="T0" fmla="*/ 3880 w 1671177"/>
                  <a:gd name="T1" fmla="*/ 0 h 911035"/>
                  <a:gd name="T2" fmla="*/ 1322002 w 1671177"/>
                  <a:gd name="T3" fmla="*/ 0 h 911035"/>
                  <a:gd name="T4" fmla="*/ 1577267 w 1671177"/>
                  <a:gd name="T5" fmla="*/ 260936 h 911035"/>
                  <a:gd name="T6" fmla="*/ 1589104 w 1671177"/>
                  <a:gd name="T7" fmla="*/ 624038 h 911035"/>
                  <a:gd name="T8" fmla="*/ 1297607 w 1671177"/>
                  <a:gd name="T9" fmla="*/ 911035 h 911035"/>
                  <a:gd name="T10" fmla="*/ 609562 w 1671177"/>
                  <a:gd name="T11" fmla="*/ 911035 h 911035"/>
                  <a:gd name="T12" fmla="*/ 582967 w 1671177"/>
                  <a:gd name="T13" fmla="*/ 909006 h 911035"/>
                  <a:gd name="T14" fmla="*/ 0 w 1671177"/>
                  <a:gd name="T15" fmla="*/ 908746 h 911035"/>
                  <a:gd name="T16" fmla="*/ 266330 w 1671177"/>
                  <a:gd name="T17" fmla="*/ 630839 h 911035"/>
                  <a:gd name="T18" fmla="*/ 287045 w 1671177"/>
                  <a:gd name="T19" fmla="*/ 287570 h 911035"/>
                  <a:gd name="T20" fmla="*/ 3880 w 1671177"/>
                  <a:gd name="T21" fmla="*/ 0 h 91103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71177" h="911035">
                    <a:moveTo>
                      <a:pt x="3880" y="0"/>
                    </a:moveTo>
                    <a:lnTo>
                      <a:pt x="1322002" y="0"/>
                    </a:lnTo>
                    <a:lnTo>
                      <a:pt x="1577267" y="260936"/>
                    </a:lnTo>
                    <a:cubicBezTo>
                      <a:pt x="1720296" y="408603"/>
                      <a:pt x="1679854" y="514841"/>
                      <a:pt x="1589104" y="624038"/>
                    </a:cubicBezTo>
                    <a:lnTo>
                      <a:pt x="1297607" y="911035"/>
                    </a:lnTo>
                    <a:lnTo>
                      <a:pt x="609562" y="911035"/>
                    </a:lnTo>
                    <a:cubicBezTo>
                      <a:pt x="601030" y="909370"/>
                      <a:pt x="592146" y="909088"/>
                      <a:pt x="582967" y="909006"/>
                    </a:cubicBezTo>
                    <a:lnTo>
                      <a:pt x="0" y="908746"/>
                    </a:lnTo>
                    <a:lnTo>
                      <a:pt x="266330" y="630839"/>
                    </a:lnTo>
                    <a:cubicBezTo>
                      <a:pt x="347215" y="528253"/>
                      <a:pt x="398509" y="416789"/>
                      <a:pt x="287045" y="287570"/>
                    </a:cubicBezTo>
                    <a:lnTo>
                      <a:pt x="3880" y="0"/>
                    </a:lnTo>
                    <a:close/>
                  </a:path>
                </a:pathLst>
              </a:custGeom>
              <a:solidFill>
                <a:sysClr val="windowText" lastClr="000000">
                  <a:alpha val="14902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</a:endParaRPr>
              </a:p>
            </p:txBody>
          </p:sp>
          <p:sp>
            <p:nvSpPr>
              <p:cNvPr id="29" name="右箭头 55"/>
              <p:cNvSpPr/>
              <p:nvPr/>
            </p:nvSpPr>
            <p:spPr bwMode="auto">
              <a:xfrm>
                <a:off x="0" y="0"/>
                <a:ext cx="1671177" cy="1609411"/>
              </a:xfrm>
              <a:custGeom>
                <a:avLst/>
                <a:gdLst>
                  <a:gd name="T0" fmla="*/ 0 w 1671177"/>
                  <a:gd name="T1" fmla="*/ 354510 h 1609411"/>
                  <a:gd name="T2" fmla="*/ 556334 w 1671177"/>
                  <a:gd name="T3" fmla="*/ 353057 h 1609411"/>
                  <a:gd name="T4" fmla="*/ 850996 w 1671177"/>
                  <a:gd name="T5" fmla="*/ 94099 h 1609411"/>
                  <a:gd name="T6" fmla="*/ 1004876 w 1671177"/>
                  <a:gd name="T7" fmla="*/ 34278 h 1609411"/>
                  <a:gd name="T8" fmla="*/ 1577267 w 1671177"/>
                  <a:gd name="T9" fmla="*/ 619386 h 1609411"/>
                  <a:gd name="T10" fmla="*/ 1589104 w 1671177"/>
                  <a:gd name="T11" fmla="*/ 982488 h 1609411"/>
                  <a:gd name="T12" fmla="*/ 1013753 w 1671177"/>
                  <a:gd name="T13" fmla="*/ 1548957 h 1609411"/>
                  <a:gd name="T14" fmla="*/ 853956 w 1671177"/>
                  <a:gd name="T15" fmla="*/ 1495056 h 1609411"/>
                  <a:gd name="T16" fmla="*/ 582967 w 1671177"/>
                  <a:gd name="T17" fmla="*/ 1267456 h 1609411"/>
                  <a:gd name="T18" fmla="*/ 0 w 1671177"/>
                  <a:gd name="T19" fmla="*/ 1267196 h 1609411"/>
                  <a:gd name="T20" fmla="*/ 266330 w 1671177"/>
                  <a:gd name="T21" fmla="*/ 989289 h 1609411"/>
                  <a:gd name="T22" fmla="*/ 287045 w 1671177"/>
                  <a:gd name="T23" fmla="*/ 646020 h 1609411"/>
                  <a:gd name="T24" fmla="*/ 0 w 1671177"/>
                  <a:gd name="T25" fmla="*/ 354510 h 16094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71177" h="1609411">
                    <a:moveTo>
                      <a:pt x="0" y="354510"/>
                    </a:moveTo>
                    <a:lnTo>
                      <a:pt x="556334" y="353057"/>
                    </a:lnTo>
                    <a:cubicBezTo>
                      <a:pt x="746291" y="355515"/>
                      <a:pt x="856347" y="257358"/>
                      <a:pt x="850996" y="94099"/>
                    </a:cubicBezTo>
                    <a:cubicBezTo>
                      <a:pt x="849023" y="-2780"/>
                      <a:pt x="929910" y="-28640"/>
                      <a:pt x="1004876" y="34278"/>
                    </a:cubicBezTo>
                    <a:lnTo>
                      <a:pt x="1577267" y="619386"/>
                    </a:lnTo>
                    <a:cubicBezTo>
                      <a:pt x="1720296" y="767053"/>
                      <a:pt x="1679854" y="873291"/>
                      <a:pt x="1589104" y="982488"/>
                    </a:cubicBezTo>
                    <a:lnTo>
                      <a:pt x="1013753" y="1548957"/>
                    </a:lnTo>
                    <a:cubicBezTo>
                      <a:pt x="927935" y="1643440"/>
                      <a:pt x="868752" y="1628432"/>
                      <a:pt x="853956" y="1495056"/>
                    </a:cubicBezTo>
                    <a:cubicBezTo>
                      <a:pt x="849443" y="1377760"/>
                      <a:pt x="794625" y="1269343"/>
                      <a:pt x="582967" y="1267456"/>
                    </a:cubicBezTo>
                    <a:lnTo>
                      <a:pt x="0" y="1267196"/>
                    </a:lnTo>
                    <a:lnTo>
                      <a:pt x="266330" y="989289"/>
                    </a:lnTo>
                    <a:cubicBezTo>
                      <a:pt x="347215" y="886703"/>
                      <a:pt x="398509" y="775239"/>
                      <a:pt x="287045" y="646020"/>
                    </a:cubicBezTo>
                    <a:lnTo>
                      <a:pt x="0" y="354510"/>
                    </a:lnTo>
                    <a:close/>
                  </a:path>
                </a:pathLst>
              </a:custGeom>
              <a:solidFill>
                <a:srgbClr val="B70F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</a:endParaRPr>
              </a:p>
            </p:txBody>
          </p:sp>
        </p:grpSp>
        <p:sp>
          <p:nvSpPr>
            <p:cNvPr id="27" name="TextBox 33"/>
            <p:cNvSpPr txBox="1">
              <a:spLocks noChangeArrowheads="1"/>
            </p:cNvSpPr>
            <p:nvPr/>
          </p:nvSpPr>
          <p:spPr bwMode="auto">
            <a:xfrm>
              <a:off x="681551" y="543095"/>
              <a:ext cx="465299" cy="496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7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ea"/>
                </a:rPr>
                <a:t>01</a:t>
              </a:r>
              <a:endParaRPr kumimoji="0" lang="zh-CN" altLang="en-US" sz="3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ea"/>
              </a:endParaRPr>
            </a:p>
          </p:txBody>
        </p:sp>
      </p:grpSp>
      <p:cxnSp>
        <p:nvCxnSpPr>
          <p:cNvPr id="30" name="直接连接符 36"/>
          <p:cNvCxnSpPr>
            <a:cxnSpLocks noChangeShapeType="1"/>
          </p:cNvCxnSpPr>
          <p:nvPr/>
        </p:nvCxnSpPr>
        <p:spPr bwMode="auto">
          <a:xfrm flipV="1">
            <a:off x="1305683" y="1650925"/>
            <a:ext cx="0" cy="1166284"/>
          </a:xfrm>
          <a:prstGeom prst="line">
            <a:avLst/>
          </a:prstGeom>
          <a:noFill/>
          <a:ln w="6350">
            <a:solidFill>
              <a:srgbClr val="B70F0C">
                <a:alpha val="98038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1479970" y="1570493"/>
            <a:ext cx="2970343" cy="76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8" tIns="60954" rIns="121908" bIns="60954">
            <a:spAutoFit/>
          </a:bodyPr>
          <a:lstStyle/>
          <a:p>
            <a:pPr algn="just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此处添加详细文本描述，建议与标题相关并符合整体语言风格，语言描述尽量简洁生动。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32" name="直接连接符 38"/>
          <p:cNvCxnSpPr>
            <a:cxnSpLocks noChangeShapeType="1"/>
          </p:cNvCxnSpPr>
          <p:nvPr/>
        </p:nvCxnSpPr>
        <p:spPr bwMode="auto">
          <a:xfrm flipV="1">
            <a:off x="3168059" y="4675643"/>
            <a:ext cx="0" cy="1166283"/>
          </a:xfrm>
          <a:prstGeom prst="line">
            <a:avLst/>
          </a:prstGeom>
          <a:noFill/>
          <a:ln w="6350">
            <a:solidFill>
              <a:srgbClr val="B70F0C">
                <a:alpha val="98038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3342348" y="5027011"/>
            <a:ext cx="2970343" cy="76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8" tIns="60954" rIns="121908" bIns="60954">
            <a:spAutoFit/>
          </a:bodyPr>
          <a:lstStyle/>
          <a:p>
            <a:pPr algn="just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此处添加详细文本描述，建议与标题相关并符合整体语言风格，语言描述尽量简洁生动。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34" name="直接连接符 40"/>
          <p:cNvCxnSpPr>
            <a:cxnSpLocks noChangeShapeType="1"/>
          </p:cNvCxnSpPr>
          <p:nvPr/>
        </p:nvCxnSpPr>
        <p:spPr bwMode="auto">
          <a:xfrm flipV="1">
            <a:off x="4836232" y="1650925"/>
            <a:ext cx="0" cy="1166284"/>
          </a:xfrm>
          <a:prstGeom prst="line">
            <a:avLst/>
          </a:prstGeom>
          <a:noFill/>
          <a:ln w="6350">
            <a:solidFill>
              <a:srgbClr val="B70F0C">
                <a:alpha val="98038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5008031" y="1570493"/>
            <a:ext cx="2970342" cy="76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8" tIns="60954" rIns="121908" bIns="60954">
            <a:spAutoFit/>
          </a:bodyPr>
          <a:lstStyle/>
          <a:p>
            <a:pPr algn="just"/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此处添加详细文本描述，建议与标题相关并符合整体语言风格，语言描述尽量简洁生动。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36" name="直接连接符 43"/>
          <p:cNvCxnSpPr>
            <a:cxnSpLocks noChangeShapeType="1"/>
          </p:cNvCxnSpPr>
          <p:nvPr/>
        </p:nvCxnSpPr>
        <p:spPr bwMode="auto">
          <a:xfrm flipV="1">
            <a:off x="6688650" y="4675643"/>
            <a:ext cx="0" cy="1166283"/>
          </a:xfrm>
          <a:prstGeom prst="line">
            <a:avLst/>
          </a:prstGeom>
          <a:noFill/>
          <a:ln w="6350">
            <a:solidFill>
              <a:srgbClr val="B70F0C">
                <a:alpha val="98038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6862938" y="5027011"/>
            <a:ext cx="2970343" cy="76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8" tIns="60954" rIns="121908" bIns="60954">
            <a:spAutoFit/>
          </a:bodyPr>
          <a:lstStyle/>
          <a:p>
            <a:pPr algn="just"/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此处添加详细文本描述，建议与标题相关并符合整体语言风格，语言描述尽量简洁生动。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38" name="直接连接符 51"/>
          <p:cNvCxnSpPr>
            <a:cxnSpLocks noChangeShapeType="1"/>
          </p:cNvCxnSpPr>
          <p:nvPr/>
        </p:nvCxnSpPr>
        <p:spPr bwMode="auto">
          <a:xfrm flipV="1">
            <a:off x="8483803" y="1650925"/>
            <a:ext cx="0" cy="1166284"/>
          </a:xfrm>
          <a:prstGeom prst="line">
            <a:avLst/>
          </a:prstGeom>
          <a:noFill/>
          <a:ln w="6350">
            <a:solidFill>
              <a:srgbClr val="B70F0C">
                <a:alpha val="98038"/>
              </a:srgbClr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8655601" y="1570493"/>
            <a:ext cx="2970343" cy="76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8" tIns="60954" rIns="121908" bIns="60954">
            <a:spAutoFit/>
          </a:bodyPr>
          <a:lstStyle/>
          <a:p>
            <a:pPr algn="just"/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此处添加详细文本描述，建议与标题相关并符合整体语言风格，语言描述尽量简洁生动。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0" name="任意多边形 39"/>
          <p:cNvSpPr/>
          <p:nvPr/>
        </p:nvSpPr>
        <p:spPr>
          <a:xfrm flipV="1">
            <a:off x="2747821" y="539841"/>
            <a:ext cx="2076" cy="9183"/>
          </a:xfrm>
          <a:custGeom>
            <a:avLst/>
            <a:gdLst>
              <a:gd name="connsiteX0" fmla="*/ 0 w 2076"/>
              <a:gd name="connsiteY0" fmla="*/ 9183 h 9183"/>
              <a:gd name="connsiteX1" fmla="*/ 2076 w 2076"/>
              <a:gd name="connsiteY1" fmla="*/ 6028 h 9183"/>
              <a:gd name="connsiteX2" fmla="*/ 1225 w 2076"/>
              <a:gd name="connsiteY2" fmla="*/ 0 h 9183"/>
              <a:gd name="connsiteX3" fmla="*/ 0 w 2076"/>
              <a:gd name="connsiteY3" fmla="*/ 9183 h 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" h="9183">
                <a:moveTo>
                  <a:pt x="0" y="9183"/>
                </a:moveTo>
                <a:lnTo>
                  <a:pt x="2076" y="6028"/>
                </a:lnTo>
                <a:lnTo>
                  <a:pt x="1225" y="0"/>
                </a:lnTo>
                <a:lnTo>
                  <a:pt x="0" y="91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 flipV="1">
            <a:off x="2747631" y="549023"/>
            <a:ext cx="2266" cy="10024"/>
          </a:xfrm>
          <a:custGeom>
            <a:avLst/>
            <a:gdLst>
              <a:gd name="connsiteX0" fmla="*/ 1415 w 2266"/>
              <a:gd name="connsiteY0" fmla="*/ 10024 h 10024"/>
              <a:gd name="connsiteX1" fmla="*/ 2266 w 2266"/>
              <a:gd name="connsiteY1" fmla="*/ 3645 h 10024"/>
              <a:gd name="connsiteX2" fmla="*/ 0 w 2266"/>
              <a:gd name="connsiteY2" fmla="*/ 0 h 10024"/>
              <a:gd name="connsiteX3" fmla="*/ 1415 w 2266"/>
              <a:gd name="connsiteY3" fmla="*/ 10024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" h="10024">
                <a:moveTo>
                  <a:pt x="1415" y="10024"/>
                </a:moveTo>
                <a:lnTo>
                  <a:pt x="2266" y="3645"/>
                </a:lnTo>
                <a:lnTo>
                  <a:pt x="0" y="0"/>
                </a:lnTo>
                <a:lnTo>
                  <a:pt x="1415" y="100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317264" y="275369"/>
            <a:ext cx="4240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40002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单击此处添加标题文本</a:t>
            </a:r>
            <a:endParaRPr lang="zh-CN" altLang="en-US" sz="3200" dirty="0">
              <a:solidFill>
                <a:srgbClr val="F40002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388805" y="176355"/>
            <a:ext cx="928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40002"/>
                </a:solidFill>
                <a:latin typeface="07NikumaruFont" panose="02000900000000000000" pitchFamily="50" charset="-128"/>
                <a:ea typeface="07NikumaruFont" panose="02000900000000000000" pitchFamily="50" charset="-128"/>
              </a:rPr>
              <a:t>03</a:t>
            </a:r>
            <a:endParaRPr lang="zh-CN" altLang="en-US" sz="4400" dirty="0">
              <a:solidFill>
                <a:srgbClr val="F40002"/>
              </a:solidFill>
              <a:latin typeface="07NikumaruFont" panose="02000900000000000000" pitchFamily="50" charset="-128"/>
              <a:ea typeface="07NikumaruFont" panose="02000900000000000000" pitchFamily="5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5" grpId="0"/>
      <p:bldP spid="37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库_组合 3"/>
          <p:cNvGrpSpPr/>
          <p:nvPr>
            <p:custDataLst>
              <p:tags r:id="rId1"/>
            </p:custDataLst>
          </p:nvPr>
        </p:nvGrpSpPr>
        <p:grpSpPr>
          <a:xfrm>
            <a:off x="980745" y="1856327"/>
            <a:ext cx="2714956" cy="2939816"/>
            <a:chOff x="465821" y="1466484"/>
            <a:chExt cx="2714956" cy="2939816"/>
          </a:xfrm>
        </p:grpSpPr>
        <p:grpSp>
          <p:nvGrpSpPr>
            <p:cNvPr id="8" name="组合 7"/>
            <p:cNvGrpSpPr/>
            <p:nvPr/>
          </p:nvGrpSpPr>
          <p:grpSpPr>
            <a:xfrm>
              <a:off x="891818" y="2450986"/>
              <a:ext cx="1862957" cy="1955314"/>
              <a:chOff x="989461" y="1985775"/>
              <a:chExt cx="1673951" cy="1756937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989461" y="2099015"/>
                <a:ext cx="1673951" cy="1643697"/>
                <a:chOff x="1929719" y="2203878"/>
                <a:chExt cx="2231936" cy="2191594"/>
              </a:xfrm>
            </p:grpSpPr>
            <p:sp>
              <p:nvSpPr>
                <p:cNvPr id="18" name="任意多边形 46"/>
                <p:cNvSpPr/>
                <p:nvPr/>
              </p:nvSpPr>
              <p:spPr>
                <a:xfrm rot="15099353">
                  <a:off x="1785497" y="2348100"/>
                  <a:ext cx="1247215" cy="958771"/>
                </a:xfrm>
                <a:custGeom>
                  <a:avLst/>
                  <a:gdLst>
                    <a:gd name="connsiteX0" fmla="*/ 1945514 w 1994475"/>
                    <a:gd name="connsiteY0" fmla="*/ 1222769 h 1867554"/>
                    <a:gd name="connsiteX1" fmla="*/ 1427055 w 1994475"/>
                    <a:gd name="connsiteY1" fmla="*/ 1776368 h 1867554"/>
                    <a:gd name="connsiteX2" fmla="*/ 691262 w 1994475"/>
                    <a:gd name="connsiteY2" fmla="*/ 1822514 h 1867554"/>
                    <a:gd name="connsiteX3" fmla="*/ 997238 w 1994475"/>
                    <a:gd name="connsiteY3" fmla="*/ 933777 h 1867554"/>
                    <a:gd name="connsiteX4" fmla="*/ 1945514 w 1994475"/>
                    <a:gd name="connsiteY4" fmla="*/ 1222769 h 1867554"/>
                    <a:gd name="connsiteX0-1" fmla="*/ 1247214 w 1247214"/>
                    <a:gd name="connsiteY0-2" fmla="*/ 288992 h 934535"/>
                    <a:gd name="connsiteX1-3" fmla="*/ 728755 w 1247214"/>
                    <a:gd name="connsiteY1-4" fmla="*/ 842591 h 934535"/>
                    <a:gd name="connsiteX2-5" fmla="*/ 0 w 1247214"/>
                    <a:gd name="connsiteY2-6" fmla="*/ 891071 h 934535"/>
                    <a:gd name="connsiteX3-7" fmla="*/ 298938 w 1247214"/>
                    <a:gd name="connsiteY3-8" fmla="*/ 0 h 934535"/>
                    <a:gd name="connsiteX4-9" fmla="*/ 1247214 w 1247214"/>
                    <a:gd name="connsiteY4-10" fmla="*/ 288992 h 934535"/>
                    <a:gd name="connsiteX0-11" fmla="*/ 1247214 w 1247214"/>
                    <a:gd name="connsiteY0-12" fmla="*/ 296029 h 941572"/>
                    <a:gd name="connsiteX1-13" fmla="*/ 728755 w 1247214"/>
                    <a:gd name="connsiteY1-14" fmla="*/ 849628 h 941572"/>
                    <a:gd name="connsiteX2-15" fmla="*/ 0 w 1247214"/>
                    <a:gd name="connsiteY2-16" fmla="*/ 898108 h 941572"/>
                    <a:gd name="connsiteX3-17" fmla="*/ 301271 w 1247214"/>
                    <a:gd name="connsiteY3-18" fmla="*/ 0 h 941572"/>
                    <a:gd name="connsiteX4-19" fmla="*/ 1247214 w 1247214"/>
                    <a:gd name="connsiteY4-20" fmla="*/ 296029 h 941572"/>
                    <a:gd name="connsiteX0-21" fmla="*/ 1247214 w 1247214"/>
                    <a:gd name="connsiteY0-22" fmla="*/ 306189 h 951732"/>
                    <a:gd name="connsiteX1-23" fmla="*/ 728755 w 1247214"/>
                    <a:gd name="connsiteY1-24" fmla="*/ 859788 h 951732"/>
                    <a:gd name="connsiteX2-25" fmla="*/ 0 w 1247214"/>
                    <a:gd name="connsiteY2-26" fmla="*/ 908268 h 951732"/>
                    <a:gd name="connsiteX3-27" fmla="*/ 302036 w 1247214"/>
                    <a:gd name="connsiteY3-28" fmla="*/ 0 h 951732"/>
                    <a:gd name="connsiteX4-29" fmla="*/ 1247214 w 1247214"/>
                    <a:gd name="connsiteY4-30" fmla="*/ 306189 h 951732"/>
                    <a:gd name="connsiteX0-31" fmla="*/ 1247214 w 1247214"/>
                    <a:gd name="connsiteY0-32" fmla="*/ 313226 h 958769"/>
                    <a:gd name="connsiteX1-33" fmla="*/ 728755 w 1247214"/>
                    <a:gd name="connsiteY1-34" fmla="*/ 866825 h 958769"/>
                    <a:gd name="connsiteX2-35" fmla="*/ 0 w 1247214"/>
                    <a:gd name="connsiteY2-36" fmla="*/ 915305 h 958769"/>
                    <a:gd name="connsiteX3-37" fmla="*/ 304370 w 1247214"/>
                    <a:gd name="connsiteY3-38" fmla="*/ 0 h 958769"/>
                    <a:gd name="connsiteX4-39" fmla="*/ 1247214 w 1247214"/>
                    <a:gd name="connsiteY4-40" fmla="*/ 313226 h 95876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247214" h="958769">
                      <a:moveTo>
                        <a:pt x="1247214" y="313226"/>
                      </a:moveTo>
                      <a:cubicBezTo>
                        <a:pt x="1162668" y="556463"/>
                        <a:pt x="936624" y="766479"/>
                        <a:pt x="728755" y="866825"/>
                      </a:cubicBezTo>
                      <a:cubicBezTo>
                        <a:pt x="520886" y="967172"/>
                        <a:pt x="242552" y="988521"/>
                        <a:pt x="0" y="915305"/>
                      </a:cubicBezTo>
                      <a:lnTo>
                        <a:pt x="304370" y="0"/>
                      </a:lnTo>
                      <a:lnTo>
                        <a:pt x="1247214" y="313226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任意多边形 47"/>
                <p:cNvSpPr/>
                <p:nvPr/>
              </p:nvSpPr>
              <p:spPr>
                <a:xfrm rot="4304382">
                  <a:off x="2036779" y="3292479"/>
                  <a:ext cx="1247215" cy="958771"/>
                </a:xfrm>
                <a:custGeom>
                  <a:avLst/>
                  <a:gdLst>
                    <a:gd name="connsiteX0" fmla="*/ 1945514 w 1994475"/>
                    <a:gd name="connsiteY0" fmla="*/ 1222769 h 1867554"/>
                    <a:gd name="connsiteX1" fmla="*/ 1427055 w 1994475"/>
                    <a:gd name="connsiteY1" fmla="*/ 1776368 h 1867554"/>
                    <a:gd name="connsiteX2" fmla="*/ 691262 w 1994475"/>
                    <a:gd name="connsiteY2" fmla="*/ 1822514 h 1867554"/>
                    <a:gd name="connsiteX3" fmla="*/ 997238 w 1994475"/>
                    <a:gd name="connsiteY3" fmla="*/ 933777 h 1867554"/>
                    <a:gd name="connsiteX4" fmla="*/ 1945514 w 1994475"/>
                    <a:gd name="connsiteY4" fmla="*/ 1222769 h 1867554"/>
                    <a:gd name="connsiteX0-1" fmla="*/ 1247214 w 1247214"/>
                    <a:gd name="connsiteY0-2" fmla="*/ 288992 h 934535"/>
                    <a:gd name="connsiteX1-3" fmla="*/ 728755 w 1247214"/>
                    <a:gd name="connsiteY1-4" fmla="*/ 842591 h 934535"/>
                    <a:gd name="connsiteX2-5" fmla="*/ 0 w 1247214"/>
                    <a:gd name="connsiteY2-6" fmla="*/ 891071 h 934535"/>
                    <a:gd name="connsiteX3-7" fmla="*/ 298938 w 1247214"/>
                    <a:gd name="connsiteY3-8" fmla="*/ 0 h 934535"/>
                    <a:gd name="connsiteX4-9" fmla="*/ 1247214 w 1247214"/>
                    <a:gd name="connsiteY4-10" fmla="*/ 288992 h 934535"/>
                    <a:gd name="connsiteX0-11" fmla="*/ 1247214 w 1247214"/>
                    <a:gd name="connsiteY0-12" fmla="*/ 296029 h 941572"/>
                    <a:gd name="connsiteX1-13" fmla="*/ 728755 w 1247214"/>
                    <a:gd name="connsiteY1-14" fmla="*/ 849628 h 941572"/>
                    <a:gd name="connsiteX2-15" fmla="*/ 0 w 1247214"/>
                    <a:gd name="connsiteY2-16" fmla="*/ 898108 h 941572"/>
                    <a:gd name="connsiteX3-17" fmla="*/ 301271 w 1247214"/>
                    <a:gd name="connsiteY3-18" fmla="*/ 0 h 941572"/>
                    <a:gd name="connsiteX4-19" fmla="*/ 1247214 w 1247214"/>
                    <a:gd name="connsiteY4-20" fmla="*/ 296029 h 941572"/>
                    <a:gd name="connsiteX0-21" fmla="*/ 1247214 w 1247214"/>
                    <a:gd name="connsiteY0-22" fmla="*/ 306189 h 951732"/>
                    <a:gd name="connsiteX1-23" fmla="*/ 728755 w 1247214"/>
                    <a:gd name="connsiteY1-24" fmla="*/ 859788 h 951732"/>
                    <a:gd name="connsiteX2-25" fmla="*/ 0 w 1247214"/>
                    <a:gd name="connsiteY2-26" fmla="*/ 908268 h 951732"/>
                    <a:gd name="connsiteX3-27" fmla="*/ 302036 w 1247214"/>
                    <a:gd name="connsiteY3-28" fmla="*/ 0 h 951732"/>
                    <a:gd name="connsiteX4-29" fmla="*/ 1247214 w 1247214"/>
                    <a:gd name="connsiteY4-30" fmla="*/ 306189 h 951732"/>
                    <a:gd name="connsiteX0-31" fmla="*/ 1247214 w 1247214"/>
                    <a:gd name="connsiteY0-32" fmla="*/ 313226 h 958769"/>
                    <a:gd name="connsiteX1-33" fmla="*/ 728755 w 1247214"/>
                    <a:gd name="connsiteY1-34" fmla="*/ 866825 h 958769"/>
                    <a:gd name="connsiteX2-35" fmla="*/ 0 w 1247214"/>
                    <a:gd name="connsiteY2-36" fmla="*/ 915305 h 958769"/>
                    <a:gd name="connsiteX3-37" fmla="*/ 304370 w 1247214"/>
                    <a:gd name="connsiteY3-38" fmla="*/ 0 h 958769"/>
                    <a:gd name="connsiteX4-39" fmla="*/ 1247214 w 1247214"/>
                    <a:gd name="connsiteY4-40" fmla="*/ 313226 h 95876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247214" h="958769">
                      <a:moveTo>
                        <a:pt x="1247214" y="313226"/>
                      </a:moveTo>
                      <a:cubicBezTo>
                        <a:pt x="1162668" y="556463"/>
                        <a:pt x="936624" y="766479"/>
                        <a:pt x="728755" y="866825"/>
                      </a:cubicBezTo>
                      <a:cubicBezTo>
                        <a:pt x="520886" y="967172"/>
                        <a:pt x="242552" y="988521"/>
                        <a:pt x="0" y="915305"/>
                      </a:cubicBezTo>
                      <a:lnTo>
                        <a:pt x="304370" y="0"/>
                      </a:lnTo>
                      <a:lnTo>
                        <a:pt x="1247214" y="313226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任意多边形 48"/>
                <p:cNvSpPr/>
                <p:nvPr/>
              </p:nvSpPr>
              <p:spPr>
                <a:xfrm rot="9623180" flipH="1" flipV="1">
                  <a:off x="2860707" y="3191723"/>
                  <a:ext cx="1251052" cy="994445"/>
                </a:xfrm>
                <a:custGeom>
                  <a:avLst/>
                  <a:gdLst>
                    <a:gd name="connsiteX0" fmla="*/ 1945514 w 1994475"/>
                    <a:gd name="connsiteY0" fmla="*/ 1222769 h 1867554"/>
                    <a:gd name="connsiteX1" fmla="*/ 1427055 w 1994475"/>
                    <a:gd name="connsiteY1" fmla="*/ 1776368 h 1867554"/>
                    <a:gd name="connsiteX2" fmla="*/ 691262 w 1994475"/>
                    <a:gd name="connsiteY2" fmla="*/ 1822514 h 1867554"/>
                    <a:gd name="connsiteX3" fmla="*/ 997238 w 1994475"/>
                    <a:gd name="connsiteY3" fmla="*/ 933777 h 1867554"/>
                    <a:gd name="connsiteX4" fmla="*/ 1945514 w 1994475"/>
                    <a:gd name="connsiteY4" fmla="*/ 1222769 h 1867554"/>
                    <a:gd name="connsiteX0-1" fmla="*/ 1247214 w 1247214"/>
                    <a:gd name="connsiteY0-2" fmla="*/ 288992 h 934535"/>
                    <a:gd name="connsiteX1-3" fmla="*/ 728755 w 1247214"/>
                    <a:gd name="connsiteY1-4" fmla="*/ 842591 h 934535"/>
                    <a:gd name="connsiteX2-5" fmla="*/ 0 w 1247214"/>
                    <a:gd name="connsiteY2-6" fmla="*/ 891071 h 934535"/>
                    <a:gd name="connsiteX3-7" fmla="*/ 298938 w 1247214"/>
                    <a:gd name="connsiteY3-8" fmla="*/ 0 h 934535"/>
                    <a:gd name="connsiteX4-9" fmla="*/ 1247214 w 1247214"/>
                    <a:gd name="connsiteY4-10" fmla="*/ 288992 h 934535"/>
                    <a:gd name="connsiteX0-11" fmla="*/ 1247214 w 1247214"/>
                    <a:gd name="connsiteY0-12" fmla="*/ 296029 h 941572"/>
                    <a:gd name="connsiteX1-13" fmla="*/ 728755 w 1247214"/>
                    <a:gd name="connsiteY1-14" fmla="*/ 849628 h 941572"/>
                    <a:gd name="connsiteX2-15" fmla="*/ 0 w 1247214"/>
                    <a:gd name="connsiteY2-16" fmla="*/ 898108 h 941572"/>
                    <a:gd name="connsiteX3-17" fmla="*/ 301271 w 1247214"/>
                    <a:gd name="connsiteY3-18" fmla="*/ 0 h 941572"/>
                    <a:gd name="connsiteX4-19" fmla="*/ 1247214 w 1247214"/>
                    <a:gd name="connsiteY4-20" fmla="*/ 296029 h 941572"/>
                    <a:gd name="connsiteX0-21" fmla="*/ 1247214 w 1247214"/>
                    <a:gd name="connsiteY0-22" fmla="*/ 306189 h 951732"/>
                    <a:gd name="connsiteX1-23" fmla="*/ 728755 w 1247214"/>
                    <a:gd name="connsiteY1-24" fmla="*/ 859788 h 951732"/>
                    <a:gd name="connsiteX2-25" fmla="*/ 0 w 1247214"/>
                    <a:gd name="connsiteY2-26" fmla="*/ 908268 h 951732"/>
                    <a:gd name="connsiteX3-27" fmla="*/ 302036 w 1247214"/>
                    <a:gd name="connsiteY3-28" fmla="*/ 0 h 951732"/>
                    <a:gd name="connsiteX4-29" fmla="*/ 1247214 w 1247214"/>
                    <a:gd name="connsiteY4-30" fmla="*/ 306189 h 951732"/>
                    <a:gd name="connsiteX0-31" fmla="*/ 1247214 w 1247214"/>
                    <a:gd name="connsiteY0-32" fmla="*/ 313226 h 958769"/>
                    <a:gd name="connsiteX1-33" fmla="*/ 728755 w 1247214"/>
                    <a:gd name="connsiteY1-34" fmla="*/ 866825 h 958769"/>
                    <a:gd name="connsiteX2-35" fmla="*/ 0 w 1247214"/>
                    <a:gd name="connsiteY2-36" fmla="*/ 915305 h 958769"/>
                    <a:gd name="connsiteX3-37" fmla="*/ 304370 w 1247214"/>
                    <a:gd name="connsiteY3-38" fmla="*/ 0 h 958769"/>
                    <a:gd name="connsiteX4-39" fmla="*/ 1247214 w 1247214"/>
                    <a:gd name="connsiteY4-40" fmla="*/ 313226 h 958769"/>
                    <a:gd name="connsiteX0-41" fmla="*/ 1247462 w 1247462"/>
                    <a:gd name="connsiteY0-42" fmla="*/ 305534 h 959140"/>
                    <a:gd name="connsiteX1-43" fmla="*/ 728755 w 1247462"/>
                    <a:gd name="connsiteY1-44" fmla="*/ 866825 h 959140"/>
                    <a:gd name="connsiteX2-45" fmla="*/ 0 w 1247462"/>
                    <a:gd name="connsiteY2-46" fmla="*/ 915305 h 959140"/>
                    <a:gd name="connsiteX3-47" fmla="*/ 304370 w 1247462"/>
                    <a:gd name="connsiteY3-48" fmla="*/ 0 h 959140"/>
                    <a:gd name="connsiteX4-49" fmla="*/ 1247462 w 1247462"/>
                    <a:gd name="connsiteY4-50" fmla="*/ 305534 h 959140"/>
                    <a:gd name="connsiteX0-51" fmla="*/ 1294962 w 1294962"/>
                    <a:gd name="connsiteY0-52" fmla="*/ 305534 h 952059"/>
                    <a:gd name="connsiteX1-53" fmla="*/ 776255 w 1294962"/>
                    <a:gd name="connsiteY1-54" fmla="*/ 866825 h 952059"/>
                    <a:gd name="connsiteX2-55" fmla="*/ 0 w 1294962"/>
                    <a:gd name="connsiteY2-56" fmla="*/ 904829 h 952059"/>
                    <a:gd name="connsiteX3-57" fmla="*/ 351870 w 1294962"/>
                    <a:gd name="connsiteY3-58" fmla="*/ 0 h 952059"/>
                    <a:gd name="connsiteX4-59" fmla="*/ 1294962 w 1294962"/>
                    <a:gd name="connsiteY4-60" fmla="*/ 305534 h 9520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294962" h="952059">
                      <a:moveTo>
                        <a:pt x="1294962" y="305534"/>
                      </a:moveTo>
                      <a:cubicBezTo>
                        <a:pt x="1210416" y="548771"/>
                        <a:pt x="992082" y="766942"/>
                        <a:pt x="776255" y="866825"/>
                      </a:cubicBezTo>
                      <a:cubicBezTo>
                        <a:pt x="560428" y="966708"/>
                        <a:pt x="242552" y="978045"/>
                        <a:pt x="0" y="904829"/>
                      </a:cubicBezTo>
                      <a:lnTo>
                        <a:pt x="351870" y="0"/>
                      </a:lnTo>
                      <a:lnTo>
                        <a:pt x="1294962" y="305534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任意多边形 49"/>
                <p:cNvSpPr/>
                <p:nvPr/>
              </p:nvSpPr>
              <p:spPr>
                <a:xfrm rot="9660772">
                  <a:off x="2952049" y="2449507"/>
                  <a:ext cx="1209606" cy="958771"/>
                </a:xfrm>
                <a:custGeom>
                  <a:avLst/>
                  <a:gdLst>
                    <a:gd name="connsiteX0" fmla="*/ 1945514 w 1994475"/>
                    <a:gd name="connsiteY0" fmla="*/ 1222769 h 1867554"/>
                    <a:gd name="connsiteX1" fmla="*/ 1427055 w 1994475"/>
                    <a:gd name="connsiteY1" fmla="*/ 1776368 h 1867554"/>
                    <a:gd name="connsiteX2" fmla="*/ 691262 w 1994475"/>
                    <a:gd name="connsiteY2" fmla="*/ 1822514 h 1867554"/>
                    <a:gd name="connsiteX3" fmla="*/ 997238 w 1994475"/>
                    <a:gd name="connsiteY3" fmla="*/ 933777 h 1867554"/>
                    <a:gd name="connsiteX4" fmla="*/ 1945514 w 1994475"/>
                    <a:gd name="connsiteY4" fmla="*/ 1222769 h 1867554"/>
                    <a:gd name="connsiteX0-1" fmla="*/ 1247214 w 1247214"/>
                    <a:gd name="connsiteY0-2" fmla="*/ 288992 h 934535"/>
                    <a:gd name="connsiteX1-3" fmla="*/ 728755 w 1247214"/>
                    <a:gd name="connsiteY1-4" fmla="*/ 842591 h 934535"/>
                    <a:gd name="connsiteX2-5" fmla="*/ 0 w 1247214"/>
                    <a:gd name="connsiteY2-6" fmla="*/ 891071 h 934535"/>
                    <a:gd name="connsiteX3-7" fmla="*/ 298938 w 1247214"/>
                    <a:gd name="connsiteY3-8" fmla="*/ 0 h 934535"/>
                    <a:gd name="connsiteX4-9" fmla="*/ 1247214 w 1247214"/>
                    <a:gd name="connsiteY4-10" fmla="*/ 288992 h 934535"/>
                    <a:gd name="connsiteX0-11" fmla="*/ 1247214 w 1247214"/>
                    <a:gd name="connsiteY0-12" fmla="*/ 296029 h 941572"/>
                    <a:gd name="connsiteX1-13" fmla="*/ 728755 w 1247214"/>
                    <a:gd name="connsiteY1-14" fmla="*/ 849628 h 941572"/>
                    <a:gd name="connsiteX2-15" fmla="*/ 0 w 1247214"/>
                    <a:gd name="connsiteY2-16" fmla="*/ 898108 h 941572"/>
                    <a:gd name="connsiteX3-17" fmla="*/ 301271 w 1247214"/>
                    <a:gd name="connsiteY3-18" fmla="*/ 0 h 941572"/>
                    <a:gd name="connsiteX4-19" fmla="*/ 1247214 w 1247214"/>
                    <a:gd name="connsiteY4-20" fmla="*/ 296029 h 941572"/>
                    <a:gd name="connsiteX0-21" fmla="*/ 1247214 w 1247214"/>
                    <a:gd name="connsiteY0-22" fmla="*/ 306189 h 951732"/>
                    <a:gd name="connsiteX1-23" fmla="*/ 728755 w 1247214"/>
                    <a:gd name="connsiteY1-24" fmla="*/ 859788 h 951732"/>
                    <a:gd name="connsiteX2-25" fmla="*/ 0 w 1247214"/>
                    <a:gd name="connsiteY2-26" fmla="*/ 908268 h 951732"/>
                    <a:gd name="connsiteX3-27" fmla="*/ 302036 w 1247214"/>
                    <a:gd name="connsiteY3-28" fmla="*/ 0 h 951732"/>
                    <a:gd name="connsiteX4-29" fmla="*/ 1247214 w 1247214"/>
                    <a:gd name="connsiteY4-30" fmla="*/ 306189 h 951732"/>
                    <a:gd name="connsiteX0-31" fmla="*/ 1247214 w 1247214"/>
                    <a:gd name="connsiteY0-32" fmla="*/ 313226 h 958769"/>
                    <a:gd name="connsiteX1-33" fmla="*/ 728755 w 1247214"/>
                    <a:gd name="connsiteY1-34" fmla="*/ 866825 h 958769"/>
                    <a:gd name="connsiteX2-35" fmla="*/ 0 w 1247214"/>
                    <a:gd name="connsiteY2-36" fmla="*/ 915305 h 958769"/>
                    <a:gd name="connsiteX3-37" fmla="*/ 304370 w 1247214"/>
                    <a:gd name="connsiteY3-38" fmla="*/ 0 h 958769"/>
                    <a:gd name="connsiteX4-39" fmla="*/ 1247214 w 1247214"/>
                    <a:gd name="connsiteY4-40" fmla="*/ 313226 h 95876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247214" h="958769">
                      <a:moveTo>
                        <a:pt x="1247214" y="313226"/>
                      </a:moveTo>
                      <a:cubicBezTo>
                        <a:pt x="1162668" y="556463"/>
                        <a:pt x="936624" y="766479"/>
                        <a:pt x="728755" y="866825"/>
                      </a:cubicBezTo>
                      <a:cubicBezTo>
                        <a:pt x="520886" y="967172"/>
                        <a:pt x="242552" y="988521"/>
                        <a:pt x="0" y="915305"/>
                      </a:cubicBezTo>
                      <a:lnTo>
                        <a:pt x="304370" y="0"/>
                      </a:lnTo>
                      <a:lnTo>
                        <a:pt x="1247214" y="313226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1695687" y="1985775"/>
                <a:ext cx="316108" cy="269323"/>
                <a:chOff x="6738973" y="2269078"/>
                <a:chExt cx="1114524" cy="949566"/>
              </a:xfrm>
              <a:solidFill>
                <a:srgbClr val="9A4039"/>
              </a:solidFill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6738973" y="2476583"/>
                  <a:ext cx="361536" cy="535055"/>
                </a:xfrm>
                <a:prstGeom prst="rect">
                  <a:avLst/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流程图: 手动操作 14"/>
                <p:cNvSpPr/>
                <p:nvPr/>
              </p:nvSpPr>
              <p:spPr>
                <a:xfrm rot="16200000" flipV="1">
                  <a:off x="6771938" y="2625600"/>
                  <a:ext cx="893737" cy="236520"/>
                </a:xfrm>
                <a:prstGeom prst="flowChartManualOperation">
                  <a:avLst/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弦形 15"/>
                <p:cNvSpPr/>
                <p:nvPr/>
              </p:nvSpPr>
              <p:spPr>
                <a:xfrm rot="12166380">
                  <a:off x="7225500" y="2500908"/>
                  <a:ext cx="445772" cy="445772"/>
                </a:xfrm>
                <a:prstGeom prst="chord">
                  <a:avLst/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空心弧 16"/>
                <p:cNvSpPr/>
                <p:nvPr/>
              </p:nvSpPr>
              <p:spPr>
                <a:xfrm rot="5574077">
                  <a:off x="6903931" y="2269078"/>
                  <a:ext cx="949566" cy="949566"/>
                </a:xfrm>
                <a:prstGeom prst="blockArc">
                  <a:avLst>
                    <a:gd name="adj1" fmla="val 10800000"/>
                    <a:gd name="adj2" fmla="val 21371602"/>
                    <a:gd name="adj3" fmla="val 8832"/>
                  </a:avLst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465821" y="1466484"/>
              <a:ext cx="2714956" cy="776023"/>
              <a:chOff x="1679745" y="1295215"/>
              <a:chExt cx="2714956" cy="776023"/>
            </a:xfrm>
          </p:grpSpPr>
          <p:sp>
            <p:nvSpPr>
              <p:cNvPr id="10" name="文本框 17"/>
              <p:cNvSpPr txBox="1"/>
              <p:nvPr/>
            </p:nvSpPr>
            <p:spPr>
              <a:xfrm>
                <a:off x="1762632" y="1295215"/>
                <a:ext cx="2549181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输入标题文本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文本框 18"/>
              <p:cNvSpPr txBox="1"/>
              <p:nvPr/>
            </p:nvSpPr>
            <p:spPr>
              <a:xfrm>
                <a:off x="1679745" y="1683440"/>
                <a:ext cx="2714956" cy="387798"/>
              </a:xfrm>
              <a:prstGeom prst="rect">
                <a:avLst/>
              </a:prstGeom>
            </p:spPr>
            <p:txBody>
              <a:bodyPr vert="horz" wrap="square" lIns="0" tIns="0" rIns="0" bIns="0" anchor="t" anchorCtr="1">
                <a:no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kumimoji="0" lang="zh-CN" alt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点击输入简要文本内容，文字内容需概况精炼的说明该分项内容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  <a:endParaRPr lang="zh-CN" altLang="en-US" sz="1400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库_组合 4"/>
          <p:cNvGrpSpPr/>
          <p:nvPr>
            <p:custDataLst>
              <p:tags r:id="rId2"/>
            </p:custDataLst>
          </p:nvPr>
        </p:nvGrpSpPr>
        <p:grpSpPr>
          <a:xfrm>
            <a:off x="4752976" y="1783254"/>
            <a:ext cx="2686050" cy="3010385"/>
            <a:chOff x="4517333" y="1383405"/>
            <a:chExt cx="2686050" cy="3010385"/>
          </a:xfrm>
        </p:grpSpPr>
        <p:grpSp>
          <p:nvGrpSpPr>
            <p:cNvPr id="23" name="组合 22"/>
            <p:cNvGrpSpPr/>
            <p:nvPr/>
          </p:nvGrpSpPr>
          <p:grpSpPr>
            <a:xfrm>
              <a:off x="4928429" y="2367904"/>
              <a:ext cx="1863862" cy="2025886"/>
              <a:chOff x="4056929" y="1923464"/>
              <a:chExt cx="1674763" cy="1820348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056929" y="2117409"/>
                <a:ext cx="1674763" cy="1626403"/>
                <a:chOff x="6019675" y="2228402"/>
                <a:chExt cx="2233018" cy="2168536"/>
              </a:xfrm>
            </p:grpSpPr>
            <p:sp>
              <p:nvSpPr>
                <p:cNvPr id="31" name="任意多边形 54"/>
                <p:cNvSpPr/>
                <p:nvPr/>
              </p:nvSpPr>
              <p:spPr>
                <a:xfrm rot="15028394">
                  <a:off x="5870070" y="2378007"/>
                  <a:ext cx="1239262" cy="940052"/>
                </a:xfrm>
                <a:custGeom>
                  <a:avLst/>
                  <a:gdLst>
                    <a:gd name="connsiteX0" fmla="*/ 1945514 w 1994475"/>
                    <a:gd name="connsiteY0" fmla="*/ 1222769 h 1867554"/>
                    <a:gd name="connsiteX1" fmla="*/ 1427055 w 1994475"/>
                    <a:gd name="connsiteY1" fmla="*/ 1776368 h 1867554"/>
                    <a:gd name="connsiteX2" fmla="*/ 691262 w 1994475"/>
                    <a:gd name="connsiteY2" fmla="*/ 1822514 h 1867554"/>
                    <a:gd name="connsiteX3" fmla="*/ 997238 w 1994475"/>
                    <a:gd name="connsiteY3" fmla="*/ 933777 h 1867554"/>
                    <a:gd name="connsiteX4" fmla="*/ 1945514 w 1994475"/>
                    <a:gd name="connsiteY4" fmla="*/ 1222769 h 1867554"/>
                    <a:gd name="connsiteX0-1" fmla="*/ 1247214 w 1247214"/>
                    <a:gd name="connsiteY0-2" fmla="*/ 288992 h 934535"/>
                    <a:gd name="connsiteX1-3" fmla="*/ 728755 w 1247214"/>
                    <a:gd name="connsiteY1-4" fmla="*/ 842591 h 934535"/>
                    <a:gd name="connsiteX2-5" fmla="*/ 0 w 1247214"/>
                    <a:gd name="connsiteY2-6" fmla="*/ 891071 h 934535"/>
                    <a:gd name="connsiteX3-7" fmla="*/ 298938 w 1247214"/>
                    <a:gd name="connsiteY3-8" fmla="*/ 0 h 934535"/>
                    <a:gd name="connsiteX4-9" fmla="*/ 1247214 w 1247214"/>
                    <a:gd name="connsiteY4-10" fmla="*/ 288992 h 934535"/>
                    <a:gd name="connsiteX0-11" fmla="*/ 1247214 w 1247214"/>
                    <a:gd name="connsiteY0-12" fmla="*/ 296029 h 941572"/>
                    <a:gd name="connsiteX1-13" fmla="*/ 728755 w 1247214"/>
                    <a:gd name="connsiteY1-14" fmla="*/ 849628 h 941572"/>
                    <a:gd name="connsiteX2-15" fmla="*/ 0 w 1247214"/>
                    <a:gd name="connsiteY2-16" fmla="*/ 898108 h 941572"/>
                    <a:gd name="connsiteX3-17" fmla="*/ 301271 w 1247214"/>
                    <a:gd name="connsiteY3-18" fmla="*/ 0 h 941572"/>
                    <a:gd name="connsiteX4-19" fmla="*/ 1247214 w 1247214"/>
                    <a:gd name="connsiteY4-20" fmla="*/ 296029 h 941572"/>
                    <a:gd name="connsiteX0-21" fmla="*/ 1247214 w 1247214"/>
                    <a:gd name="connsiteY0-22" fmla="*/ 306189 h 951732"/>
                    <a:gd name="connsiteX1-23" fmla="*/ 728755 w 1247214"/>
                    <a:gd name="connsiteY1-24" fmla="*/ 859788 h 951732"/>
                    <a:gd name="connsiteX2-25" fmla="*/ 0 w 1247214"/>
                    <a:gd name="connsiteY2-26" fmla="*/ 908268 h 951732"/>
                    <a:gd name="connsiteX3-27" fmla="*/ 302036 w 1247214"/>
                    <a:gd name="connsiteY3-28" fmla="*/ 0 h 951732"/>
                    <a:gd name="connsiteX4-29" fmla="*/ 1247214 w 1247214"/>
                    <a:gd name="connsiteY4-30" fmla="*/ 306189 h 951732"/>
                    <a:gd name="connsiteX0-31" fmla="*/ 1247214 w 1247214"/>
                    <a:gd name="connsiteY0-32" fmla="*/ 313226 h 958769"/>
                    <a:gd name="connsiteX1-33" fmla="*/ 728755 w 1247214"/>
                    <a:gd name="connsiteY1-34" fmla="*/ 866825 h 958769"/>
                    <a:gd name="connsiteX2-35" fmla="*/ 0 w 1247214"/>
                    <a:gd name="connsiteY2-36" fmla="*/ 915305 h 958769"/>
                    <a:gd name="connsiteX3-37" fmla="*/ 304370 w 1247214"/>
                    <a:gd name="connsiteY3-38" fmla="*/ 0 h 958769"/>
                    <a:gd name="connsiteX4-39" fmla="*/ 1247214 w 1247214"/>
                    <a:gd name="connsiteY4-40" fmla="*/ 313226 h 958769"/>
                    <a:gd name="connsiteX0-41" fmla="*/ 1247214 w 1247214"/>
                    <a:gd name="connsiteY0-42" fmla="*/ 294507 h 940050"/>
                    <a:gd name="connsiteX1-43" fmla="*/ 728755 w 1247214"/>
                    <a:gd name="connsiteY1-44" fmla="*/ 848106 h 940050"/>
                    <a:gd name="connsiteX2-45" fmla="*/ 0 w 1247214"/>
                    <a:gd name="connsiteY2-46" fmla="*/ 896586 h 940050"/>
                    <a:gd name="connsiteX3-47" fmla="*/ 332681 w 1247214"/>
                    <a:gd name="connsiteY3-48" fmla="*/ 0 h 940050"/>
                    <a:gd name="connsiteX4-49" fmla="*/ 1247214 w 1247214"/>
                    <a:gd name="connsiteY4-50" fmla="*/ 294507 h 9400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247214" h="940050">
                      <a:moveTo>
                        <a:pt x="1247214" y="294507"/>
                      </a:moveTo>
                      <a:cubicBezTo>
                        <a:pt x="1162668" y="537744"/>
                        <a:pt x="936624" y="747760"/>
                        <a:pt x="728755" y="848106"/>
                      </a:cubicBezTo>
                      <a:cubicBezTo>
                        <a:pt x="520886" y="948453"/>
                        <a:pt x="242552" y="969802"/>
                        <a:pt x="0" y="896586"/>
                      </a:cubicBezTo>
                      <a:lnTo>
                        <a:pt x="332681" y="0"/>
                      </a:lnTo>
                      <a:lnTo>
                        <a:pt x="1247214" y="294507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任意多边形 55"/>
                <p:cNvSpPr/>
                <p:nvPr/>
              </p:nvSpPr>
              <p:spPr>
                <a:xfrm rot="4304382">
                  <a:off x="6116537" y="3293945"/>
                  <a:ext cx="1247215" cy="958771"/>
                </a:xfrm>
                <a:custGeom>
                  <a:avLst/>
                  <a:gdLst>
                    <a:gd name="connsiteX0" fmla="*/ 1945514 w 1994475"/>
                    <a:gd name="connsiteY0" fmla="*/ 1222769 h 1867554"/>
                    <a:gd name="connsiteX1" fmla="*/ 1427055 w 1994475"/>
                    <a:gd name="connsiteY1" fmla="*/ 1776368 h 1867554"/>
                    <a:gd name="connsiteX2" fmla="*/ 691262 w 1994475"/>
                    <a:gd name="connsiteY2" fmla="*/ 1822514 h 1867554"/>
                    <a:gd name="connsiteX3" fmla="*/ 997238 w 1994475"/>
                    <a:gd name="connsiteY3" fmla="*/ 933777 h 1867554"/>
                    <a:gd name="connsiteX4" fmla="*/ 1945514 w 1994475"/>
                    <a:gd name="connsiteY4" fmla="*/ 1222769 h 1867554"/>
                    <a:gd name="connsiteX0-1" fmla="*/ 1247214 w 1247214"/>
                    <a:gd name="connsiteY0-2" fmla="*/ 288992 h 934535"/>
                    <a:gd name="connsiteX1-3" fmla="*/ 728755 w 1247214"/>
                    <a:gd name="connsiteY1-4" fmla="*/ 842591 h 934535"/>
                    <a:gd name="connsiteX2-5" fmla="*/ 0 w 1247214"/>
                    <a:gd name="connsiteY2-6" fmla="*/ 891071 h 934535"/>
                    <a:gd name="connsiteX3-7" fmla="*/ 298938 w 1247214"/>
                    <a:gd name="connsiteY3-8" fmla="*/ 0 h 934535"/>
                    <a:gd name="connsiteX4-9" fmla="*/ 1247214 w 1247214"/>
                    <a:gd name="connsiteY4-10" fmla="*/ 288992 h 934535"/>
                    <a:gd name="connsiteX0-11" fmla="*/ 1247214 w 1247214"/>
                    <a:gd name="connsiteY0-12" fmla="*/ 296029 h 941572"/>
                    <a:gd name="connsiteX1-13" fmla="*/ 728755 w 1247214"/>
                    <a:gd name="connsiteY1-14" fmla="*/ 849628 h 941572"/>
                    <a:gd name="connsiteX2-15" fmla="*/ 0 w 1247214"/>
                    <a:gd name="connsiteY2-16" fmla="*/ 898108 h 941572"/>
                    <a:gd name="connsiteX3-17" fmla="*/ 301271 w 1247214"/>
                    <a:gd name="connsiteY3-18" fmla="*/ 0 h 941572"/>
                    <a:gd name="connsiteX4-19" fmla="*/ 1247214 w 1247214"/>
                    <a:gd name="connsiteY4-20" fmla="*/ 296029 h 941572"/>
                    <a:gd name="connsiteX0-21" fmla="*/ 1247214 w 1247214"/>
                    <a:gd name="connsiteY0-22" fmla="*/ 306189 h 951732"/>
                    <a:gd name="connsiteX1-23" fmla="*/ 728755 w 1247214"/>
                    <a:gd name="connsiteY1-24" fmla="*/ 859788 h 951732"/>
                    <a:gd name="connsiteX2-25" fmla="*/ 0 w 1247214"/>
                    <a:gd name="connsiteY2-26" fmla="*/ 908268 h 951732"/>
                    <a:gd name="connsiteX3-27" fmla="*/ 302036 w 1247214"/>
                    <a:gd name="connsiteY3-28" fmla="*/ 0 h 951732"/>
                    <a:gd name="connsiteX4-29" fmla="*/ 1247214 w 1247214"/>
                    <a:gd name="connsiteY4-30" fmla="*/ 306189 h 951732"/>
                    <a:gd name="connsiteX0-31" fmla="*/ 1247214 w 1247214"/>
                    <a:gd name="connsiteY0-32" fmla="*/ 313226 h 958769"/>
                    <a:gd name="connsiteX1-33" fmla="*/ 728755 w 1247214"/>
                    <a:gd name="connsiteY1-34" fmla="*/ 866825 h 958769"/>
                    <a:gd name="connsiteX2-35" fmla="*/ 0 w 1247214"/>
                    <a:gd name="connsiteY2-36" fmla="*/ 915305 h 958769"/>
                    <a:gd name="connsiteX3-37" fmla="*/ 304370 w 1247214"/>
                    <a:gd name="connsiteY3-38" fmla="*/ 0 h 958769"/>
                    <a:gd name="connsiteX4-39" fmla="*/ 1247214 w 1247214"/>
                    <a:gd name="connsiteY4-40" fmla="*/ 313226 h 95876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247214" h="958769">
                      <a:moveTo>
                        <a:pt x="1247214" y="313226"/>
                      </a:moveTo>
                      <a:cubicBezTo>
                        <a:pt x="1162668" y="556463"/>
                        <a:pt x="936624" y="766479"/>
                        <a:pt x="728755" y="866825"/>
                      </a:cubicBezTo>
                      <a:cubicBezTo>
                        <a:pt x="520886" y="967172"/>
                        <a:pt x="242552" y="988521"/>
                        <a:pt x="0" y="915305"/>
                      </a:cubicBezTo>
                      <a:lnTo>
                        <a:pt x="304370" y="0"/>
                      </a:lnTo>
                      <a:lnTo>
                        <a:pt x="1247214" y="313226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任意多边形 56"/>
                <p:cNvSpPr/>
                <p:nvPr/>
              </p:nvSpPr>
              <p:spPr>
                <a:xfrm rot="9623180" flipH="1" flipV="1">
                  <a:off x="6940465" y="3201883"/>
                  <a:ext cx="1251052" cy="994445"/>
                </a:xfrm>
                <a:custGeom>
                  <a:avLst/>
                  <a:gdLst>
                    <a:gd name="connsiteX0" fmla="*/ 1945514 w 1994475"/>
                    <a:gd name="connsiteY0" fmla="*/ 1222769 h 1867554"/>
                    <a:gd name="connsiteX1" fmla="*/ 1427055 w 1994475"/>
                    <a:gd name="connsiteY1" fmla="*/ 1776368 h 1867554"/>
                    <a:gd name="connsiteX2" fmla="*/ 691262 w 1994475"/>
                    <a:gd name="connsiteY2" fmla="*/ 1822514 h 1867554"/>
                    <a:gd name="connsiteX3" fmla="*/ 997238 w 1994475"/>
                    <a:gd name="connsiteY3" fmla="*/ 933777 h 1867554"/>
                    <a:gd name="connsiteX4" fmla="*/ 1945514 w 1994475"/>
                    <a:gd name="connsiteY4" fmla="*/ 1222769 h 1867554"/>
                    <a:gd name="connsiteX0-1" fmla="*/ 1247214 w 1247214"/>
                    <a:gd name="connsiteY0-2" fmla="*/ 288992 h 934535"/>
                    <a:gd name="connsiteX1-3" fmla="*/ 728755 w 1247214"/>
                    <a:gd name="connsiteY1-4" fmla="*/ 842591 h 934535"/>
                    <a:gd name="connsiteX2-5" fmla="*/ 0 w 1247214"/>
                    <a:gd name="connsiteY2-6" fmla="*/ 891071 h 934535"/>
                    <a:gd name="connsiteX3-7" fmla="*/ 298938 w 1247214"/>
                    <a:gd name="connsiteY3-8" fmla="*/ 0 h 934535"/>
                    <a:gd name="connsiteX4-9" fmla="*/ 1247214 w 1247214"/>
                    <a:gd name="connsiteY4-10" fmla="*/ 288992 h 934535"/>
                    <a:gd name="connsiteX0-11" fmla="*/ 1247214 w 1247214"/>
                    <a:gd name="connsiteY0-12" fmla="*/ 296029 h 941572"/>
                    <a:gd name="connsiteX1-13" fmla="*/ 728755 w 1247214"/>
                    <a:gd name="connsiteY1-14" fmla="*/ 849628 h 941572"/>
                    <a:gd name="connsiteX2-15" fmla="*/ 0 w 1247214"/>
                    <a:gd name="connsiteY2-16" fmla="*/ 898108 h 941572"/>
                    <a:gd name="connsiteX3-17" fmla="*/ 301271 w 1247214"/>
                    <a:gd name="connsiteY3-18" fmla="*/ 0 h 941572"/>
                    <a:gd name="connsiteX4-19" fmla="*/ 1247214 w 1247214"/>
                    <a:gd name="connsiteY4-20" fmla="*/ 296029 h 941572"/>
                    <a:gd name="connsiteX0-21" fmla="*/ 1247214 w 1247214"/>
                    <a:gd name="connsiteY0-22" fmla="*/ 306189 h 951732"/>
                    <a:gd name="connsiteX1-23" fmla="*/ 728755 w 1247214"/>
                    <a:gd name="connsiteY1-24" fmla="*/ 859788 h 951732"/>
                    <a:gd name="connsiteX2-25" fmla="*/ 0 w 1247214"/>
                    <a:gd name="connsiteY2-26" fmla="*/ 908268 h 951732"/>
                    <a:gd name="connsiteX3-27" fmla="*/ 302036 w 1247214"/>
                    <a:gd name="connsiteY3-28" fmla="*/ 0 h 951732"/>
                    <a:gd name="connsiteX4-29" fmla="*/ 1247214 w 1247214"/>
                    <a:gd name="connsiteY4-30" fmla="*/ 306189 h 951732"/>
                    <a:gd name="connsiteX0-31" fmla="*/ 1247214 w 1247214"/>
                    <a:gd name="connsiteY0-32" fmla="*/ 313226 h 958769"/>
                    <a:gd name="connsiteX1-33" fmla="*/ 728755 w 1247214"/>
                    <a:gd name="connsiteY1-34" fmla="*/ 866825 h 958769"/>
                    <a:gd name="connsiteX2-35" fmla="*/ 0 w 1247214"/>
                    <a:gd name="connsiteY2-36" fmla="*/ 915305 h 958769"/>
                    <a:gd name="connsiteX3-37" fmla="*/ 304370 w 1247214"/>
                    <a:gd name="connsiteY3-38" fmla="*/ 0 h 958769"/>
                    <a:gd name="connsiteX4-39" fmla="*/ 1247214 w 1247214"/>
                    <a:gd name="connsiteY4-40" fmla="*/ 313226 h 958769"/>
                    <a:gd name="connsiteX0-41" fmla="*/ 1247462 w 1247462"/>
                    <a:gd name="connsiteY0-42" fmla="*/ 305534 h 959140"/>
                    <a:gd name="connsiteX1-43" fmla="*/ 728755 w 1247462"/>
                    <a:gd name="connsiteY1-44" fmla="*/ 866825 h 959140"/>
                    <a:gd name="connsiteX2-45" fmla="*/ 0 w 1247462"/>
                    <a:gd name="connsiteY2-46" fmla="*/ 915305 h 959140"/>
                    <a:gd name="connsiteX3-47" fmla="*/ 304370 w 1247462"/>
                    <a:gd name="connsiteY3-48" fmla="*/ 0 h 959140"/>
                    <a:gd name="connsiteX4-49" fmla="*/ 1247462 w 1247462"/>
                    <a:gd name="connsiteY4-50" fmla="*/ 305534 h 959140"/>
                    <a:gd name="connsiteX0-51" fmla="*/ 1294962 w 1294962"/>
                    <a:gd name="connsiteY0-52" fmla="*/ 305534 h 952059"/>
                    <a:gd name="connsiteX1-53" fmla="*/ 776255 w 1294962"/>
                    <a:gd name="connsiteY1-54" fmla="*/ 866825 h 952059"/>
                    <a:gd name="connsiteX2-55" fmla="*/ 0 w 1294962"/>
                    <a:gd name="connsiteY2-56" fmla="*/ 904829 h 952059"/>
                    <a:gd name="connsiteX3-57" fmla="*/ 351870 w 1294962"/>
                    <a:gd name="connsiteY3-58" fmla="*/ 0 h 952059"/>
                    <a:gd name="connsiteX4-59" fmla="*/ 1294962 w 1294962"/>
                    <a:gd name="connsiteY4-60" fmla="*/ 305534 h 9520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294962" h="952059">
                      <a:moveTo>
                        <a:pt x="1294962" y="305534"/>
                      </a:moveTo>
                      <a:cubicBezTo>
                        <a:pt x="1210416" y="548771"/>
                        <a:pt x="992082" y="766942"/>
                        <a:pt x="776255" y="866825"/>
                      </a:cubicBezTo>
                      <a:cubicBezTo>
                        <a:pt x="560428" y="966708"/>
                        <a:pt x="242552" y="978045"/>
                        <a:pt x="0" y="904829"/>
                      </a:cubicBezTo>
                      <a:lnTo>
                        <a:pt x="351870" y="0"/>
                      </a:lnTo>
                      <a:lnTo>
                        <a:pt x="1294962" y="305534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任意多边形 57"/>
                <p:cNvSpPr/>
                <p:nvPr/>
              </p:nvSpPr>
              <p:spPr>
                <a:xfrm rot="9654881">
                  <a:off x="7043087" y="2458879"/>
                  <a:ext cx="1209606" cy="958771"/>
                </a:xfrm>
                <a:custGeom>
                  <a:avLst/>
                  <a:gdLst>
                    <a:gd name="connsiteX0" fmla="*/ 1945514 w 1994475"/>
                    <a:gd name="connsiteY0" fmla="*/ 1222769 h 1867554"/>
                    <a:gd name="connsiteX1" fmla="*/ 1427055 w 1994475"/>
                    <a:gd name="connsiteY1" fmla="*/ 1776368 h 1867554"/>
                    <a:gd name="connsiteX2" fmla="*/ 691262 w 1994475"/>
                    <a:gd name="connsiteY2" fmla="*/ 1822514 h 1867554"/>
                    <a:gd name="connsiteX3" fmla="*/ 997238 w 1994475"/>
                    <a:gd name="connsiteY3" fmla="*/ 933777 h 1867554"/>
                    <a:gd name="connsiteX4" fmla="*/ 1945514 w 1994475"/>
                    <a:gd name="connsiteY4" fmla="*/ 1222769 h 1867554"/>
                    <a:gd name="connsiteX0-1" fmla="*/ 1247214 w 1247214"/>
                    <a:gd name="connsiteY0-2" fmla="*/ 288992 h 934535"/>
                    <a:gd name="connsiteX1-3" fmla="*/ 728755 w 1247214"/>
                    <a:gd name="connsiteY1-4" fmla="*/ 842591 h 934535"/>
                    <a:gd name="connsiteX2-5" fmla="*/ 0 w 1247214"/>
                    <a:gd name="connsiteY2-6" fmla="*/ 891071 h 934535"/>
                    <a:gd name="connsiteX3-7" fmla="*/ 298938 w 1247214"/>
                    <a:gd name="connsiteY3-8" fmla="*/ 0 h 934535"/>
                    <a:gd name="connsiteX4-9" fmla="*/ 1247214 w 1247214"/>
                    <a:gd name="connsiteY4-10" fmla="*/ 288992 h 934535"/>
                    <a:gd name="connsiteX0-11" fmla="*/ 1247214 w 1247214"/>
                    <a:gd name="connsiteY0-12" fmla="*/ 296029 h 941572"/>
                    <a:gd name="connsiteX1-13" fmla="*/ 728755 w 1247214"/>
                    <a:gd name="connsiteY1-14" fmla="*/ 849628 h 941572"/>
                    <a:gd name="connsiteX2-15" fmla="*/ 0 w 1247214"/>
                    <a:gd name="connsiteY2-16" fmla="*/ 898108 h 941572"/>
                    <a:gd name="connsiteX3-17" fmla="*/ 301271 w 1247214"/>
                    <a:gd name="connsiteY3-18" fmla="*/ 0 h 941572"/>
                    <a:gd name="connsiteX4-19" fmla="*/ 1247214 w 1247214"/>
                    <a:gd name="connsiteY4-20" fmla="*/ 296029 h 941572"/>
                    <a:gd name="connsiteX0-21" fmla="*/ 1247214 w 1247214"/>
                    <a:gd name="connsiteY0-22" fmla="*/ 306189 h 951732"/>
                    <a:gd name="connsiteX1-23" fmla="*/ 728755 w 1247214"/>
                    <a:gd name="connsiteY1-24" fmla="*/ 859788 h 951732"/>
                    <a:gd name="connsiteX2-25" fmla="*/ 0 w 1247214"/>
                    <a:gd name="connsiteY2-26" fmla="*/ 908268 h 951732"/>
                    <a:gd name="connsiteX3-27" fmla="*/ 302036 w 1247214"/>
                    <a:gd name="connsiteY3-28" fmla="*/ 0 h 951732"/>
                    <a:gd name="connsiteX4-29" fmla="*/ 1247214 w 1247214"/>
                    <a:gd name="connsiteY4-30" fmla="*/ 306189 h 951732"/>
                    <a:gd name="connsiteX0-31" fmla="*/ 1247214 w 1247214"/>
                    <a:gd name="connsiteY0-32" fmla="*/ 313226 h 958769"/>
                    <a:gd name="connsiteX1-33" fmla="*/ 728755 w 1247214"/>
                    <a:gd name="connsiteY1-34" fmla="*/ 866825 h 958769"/>
                    <a:gd name="connsiteX2-35" fmla="*/ 0 w 1247214"/>
                    <a:gd name="connsiteY2-36" fmla="*/ 915305 h 958769"/>
                    <a:gd name="connsiteX3-37" fmla="*/ 304370 w 1247214"/>
                    <a:gd name="connsiteY3-38" fmla="*/ 0 h 958769"/>
                    <a:gd name="connsiteX4-39" fmla="*/ 1247214 w 1247214"/>
                    <a:gd name="connsiteY4-40" fmla="*/ 313226 h 95876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247214" h="958769">
                      <a:moveTo>
                        <a:pt x="1247214" y="313226"/>
                      </a:moveTo>
                      <a:cubicBezTo>
                        <a:pt x="1162668" y="556463"/>
                        <a:pt x="936624" y="766479"/>
                        <a:pt x="728755" y="866825"/>
                      </a:cubicBezTo>
                      <a:cubicBezTo>
                        <a:pt x="520886" y="967172"/>
                        <a:pt x="242552" y="988521"/>
                        <a:pt x="0" y="915305"/>
                      </a:cubicBezTo>
                      <a:lnTo>
                        <a:pt x="304370" y="0"/>
                      </a:lnTo>
                      <a:lnTo>
                        <a:pt x="1247214" y="313226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4699648" y="1923464"/>
                <a:ext cx="389330" cy="387887"/>
                <a:chOff x="5100545" y="1975558"/>
                <a:chExt cx="660280" cy="657834"/>
              </a:xfrm>
              <a:solidFill>
                <a:srgbClr val="DF2717"/>
              </a:solidFill>
            </p:grpSpPr>
            <p:sp>
              <p:nvSpPr>
                <p:cNvPr id="29" name="饼形 52"/>
                <p:cNvSpPr/>
                <p:nvPr/>
              </p:nvSpPr>
              <p:spPr>
                <a:xfrm>
                  <a:off x="5100545" y="2008778"/>
                  <a:ext cx="624614" cy="624614"/>
                </a:xfrm>
                <a:prstGeom prst="pie">
                  <a:avLst/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饼形 53"/>
                <p:cNvSpPr/>
                <p:nvPr/>
              </p:nvSpPr>
              <p:spPr>
                <a:xfrm rot="16995039">
                  <a:off x="5136211" y="1975558"/>
                  <a:ext cx="624614" cy="624614"/>
                </a:xfrm>
                <a:prstGeom prst="pie">
                  <a:avLst>
                    <a:gd name="adj1" fmla="val 21036529"/>
                    <a:gd name="adj2" fmla="val 4417553"/>
                  </a:avLst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4" name="组合 23"/>
            <p:cNvGrpSpPr/>
            <p:nvPr/>
          </p:nvGrpSpPr>
          <p:grpSpPr>
            <a:xfrm>
              <a:off x="4517333" y="1383405"/>
              <a:ext cx="2686050" cy="776023"/>
              <a:chOff x="5809124" y="1295215"/>
              <a:chExt cx="2686050" cy="776023"/>
            </a:xfrm>
          </p:grpSpPr>
          <p:sp>
            <p:nvSpPr>
              <p:cNvPr id="25" name="文本框 15"/>
              <p:cNvSpPr txBox="1"/>
              <p:nvPr/>
            </p:nvSpPr>
            <p:spPr>
              <a:xfrm>
                <a:off x="5877558" y="1295215"/>
                <a:ext cx="2549181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输入标题文本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文本框 16"/>
              <p:cNvSpPr txBox="1"/>
              <p:nvPr/>
            </p:nvSpPr>
            <p:spPr>
              <a:xfrm>
                <a:off x="5809124" y="1683440"/>
                <a:ext cx="2686050" cy="387798"/>
              </a:xfrm>
              <a:prstGeom prst="rect">
                <a:avLst/>
              </a:prstGeom>
            </p:spPr>
            <p:txBody>
              <a:bodyPr vert="horz" wrap="square" lIns="0" tIns="0" rIns="0" bIns="0" anchor="t" anchorCtr="1">
                <a:noAutofit/>
              </a:bodyPr>
              <a:lstStyle/>
              <a:p>
                <a:pPr lvl="0" algn="ctr">
                  <a:lnSpc>
                    <a:spcPct val="120000"/>
                  </a:lnSpc>
                  <a:defRPr/>
                </a:pPr>
                <a:r>
                  <a:rPr lang="zh-CN" altLang="en-US" sz="1400" kern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点击输入简要文本内容，文字内容需概况精炼的说明该分项内容</a:t>
                </a:r>
                <a:r>
                  <a:rPr lang="en-US" altLang="zh-CN" sz="1400" kern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  <a:endParaRPr lang="zh-CN" altLang="en-US" sz="1400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5" name="库_组合 5"/>
          <p:cNvGrpSpPr/>
          <p:nvPr>
            <p:custDataLst>
              <p:tags r:id="rId3"/>
            </p:custDataLst>
          </p:nvPr>
        </p:nvGrpSpPr>
        <p:grpSpPr>
          <a:xfrm>
            <a:off x="2857501" y="2965208"/>
            <a:ext cx="2719222" cy="2973736"/>
            <a:chOff x="2452858" y="2602351"/>
            <a:chExt cx="2719222" cy="2973736"/>
          </a:xfrm>
        </p:grpSpPr>
        <p:grpSp>
          <p:nvGrpSpPr>
            <p:cNvPr id="36" name="组合 35"/>
            <p:cNvGrpSpPr/>
            <p:nvPr/>
          </p:nvGrpSpPr>
          <p:grpSpPr>
            <a:xfrm>
              <a:off x="2874397" y="2602351"/>
              <a:ext cx="1876143" cy="1987262"/>
              <a:chOff x="2403046" y="2099299"/>
              <a:chExt cx="1685799" cy="1785643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2403046" y="2099299"/>
                <a:ext cx="1685799" cy="1625303"/>
                <a:chOff x="3973046" y="2204258"/>
                <a:chExt cx="2247733" cy="2167070"/>
              </a:xfrm>
            </p:grpSpPr>
            <p:sp>
              <p:nvSpPr>
                <p:cNvPr id="51" name="任意多边形 36"/>
                <p:cNvSpPr/>
                <p:nvPr/>
              </p:nvSpPr>
              <p:spPr>
                <a:xfrm rot="6571606" flipV="1">
                  <a:off x="3823441" y="3281671"/>
                  <a:ext cx="1239262" cy="940052"/>
                </a:xfrm>
                <a:custGeom>
                  <a:avLst/>
                  <a:gdLst>
                    <a:gd name="connsiteX0" fmla="*/ 1945514 w 1994475"/>
                    <a:gd name="connsiteY0" fmla="*/ 1222769 h 1867554"/>
                    <a:gd name="connsiteX1" fmla="*/ 1427055 w 1994475"/>
                    <a:gd name="connsiteY1" fmla="*/ 1776368 h 1867554"/>
                    <a:gd name="connsiteX2" fmla="*/ 691262 w 1994475"/>
                    <a:gd name="connsiteY2" fmla="*/ 1822514 h 1867554"/>
                    <a:gd name="connsiteX3" fmla="*/ 997238 w 1994475"/>
                    <a:gd name="connsiteY3" fmla="*/ 933777 h 1867554"/>
                    <a:gd name="connsiteX4" fmla="*/ 1945514 w 1994475"/>
                    <a:gd name="connsiteY4" fmla="*/ 1222769 h 1867554"/>
                    <a:gd name="connsiteX0-1" fmla="*/ 1247214 w 1247214"/>
                    <a:gd name="connsiteY0-2" fmla="*/ 288992 h 934535"/>
                    <a:gd name="connsiteX1-3" fmla="*/ 728755 w 1247214"/>
                    <a:gd name="connsiteY1-4" fmla="*/ 842591 h 934535"/>
                    <a:gd name="connsiteX2-5" fmla="*/ 0 w 1247214"/>
                    <a:gd name="connsiteY2-6" fmla="*/ 891071 h 934535"/>
                    <a:gd name="connsiteX3-7" fmla="*/ 298938 w 1247214"/>
                    <a:gd name="connsiteY3-8" fmla="*/ 0 h 934535"/>
                    <a:gd name="connsiteX4-9" fmla="*/ 1247214 w 1247214"/>
                    <a:gd name="connsiteY4-10" fmla="*/ 288992 h 934535"/>
                    <a:gd name="connsiteX0-11" fmla="*/ 1247214 w 1247214"/>
                    <a:gd name="connsiteY0-12" fmla="*/ 296029 h 941572"/>
                    <a:gd name="connsiteX1-13" fmla="*/ 728755 w 1247214"/>
                    <a:gd name="connsiteY1-14" fmla="*/ 849628 h 941572"/>
                    <a:gd name="connsiteX2-15" fmla="*/ 0 w 1247214"/>
                    <a:gd name="connsiteY2-16" fmla="*/ 898108 h 941572"/>
                    <a:gd name="connsiteX3-17" fmla="*/ 301271 w 1247214"/>
                    <a:gd name="connsiteY3-18" fmla="*/ 0 h 941572"/>
                    <a:gd name="connsiteX4-19" fmla="*/ 1247214 w 1247214"/>
                    <a:gd name="connsiteY4-20" fmla="*/ 296029 h 941572"/>
                    <a:gd name="connsiteX0-21" fmla="*/ 1247214 w 1247214"/>
                    <a:gd name="connsiteY0-22" fmla="*/ 306189 h 951732"/>
                    <a:gd name="connsiteX1-23" fmla="*/ 728755 w 1247214"/>
                    <a:gd name="connsiteY1-24" fmla="*/ 859788 h 951732"/>
                    <a:gd name="connsiteX2-25" fmla="*/ 0 w 1247214"/>
                    <a:gd name="connsiteY2-26" fmla="*/ 908268 h 951732"/>
                    <a:gd name="connsiteX3-27" fmla="*/ 302036 w 1247214"/>
                    <a:gd name="connsiteY3-28" fmla="*/ 0 h 951732"/>
                    <a:gd name="connsiteX4-29" fmla="*/ 1247214 w 1247214"/>
                    <a:gd name="connsiteY4-30" fmla="*/ 306189 h 951732"/>
                    <a:gd name="connsiteX0-31" fmla="*/ 1247214 w 1247214"/>
                    <a:gd name="connsiteY0-32" fmla="*/ 313226 h 958769"/>
                    <a:gd name="connsiteX1-33" fmla="*/ 728755 w 1247214"/>
                    <a:gd name="connsiteY1-34" fmla="*/ 866825 h 958769"/>
                    <a:gd name="connsiteX2-35" fmla="*/ 0 w 1247214"/>
                    <a:gd name="connsiteY2-36" fmla="*/ 915305 h 958769"/>
                    <a:gd name="connsiteX3-37" fmla="*/ 304370 w 1247214"/>
                    <a:gd name="connsiteY3-38" fmla="*/ 0 h 958769"/>
                    <a:gd name="connsiteX4-39" fmla="*/ 1247214 w 1247214"/>
                    <a:gd name="connsiteY4-40" fmla="*/ 313226 h 958769"/>
                    <a:gd name="connsiteX0-41" fmla="*/ 1247214 w 1247214"/>
                    <a:gd name="connsiteY0-42" fmla="*/ 294507 h 940050"/>
                    <a:gd name="connsiteX1-43" fmla="*/ 728755 w 1247214"/>
                    <a:gd name="connsiteY1-44" fmla="*/ 848106 h 940050"/>
                    <a:gd name="connsiteX2-45" fmla="*/ 0 w 1247214"/>
                    <a:gd name="connsiteY2-46" fmla="*/ 896586 h 940050"/>
                    <a:gd name="connsiteX3-47" fmla="*/ 332681 w 1247214"/>
                    <a:gd name="connsiteY3-48" fmla="*/ 0 h 940050"/>
                    <a:gd name="connsiteX4-49" fmla="*/ 1247214 w 1247214"/>
                    <a:gd name="connsiteY4-50" fmla="*/ 294507 h 9400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247214" h="940050">
                      <a:moveTo>
                        <a:pt x="1247214" y="294507"/>
                      </a:moveTo>
                      <a:cubicBezTo>
                        <a:pt x="1162668" y="537744"/>
                        <a:pt x="936624" y="747760"/>
                        <a:pt x="728755" y="848106"/>
                      </a:cubicBezTo>
                      <a:cubicBezTo>
                        <a:pt x="520886" y="948453"/>
                        <a:pt x="242552" y="969802"/>
                        <a:pt x="0" y="896586"/>
                      </a:cubicBezTo>
                      <a:lnTo>
                        <a:pt x="332681" y="0"/>
                      </a:lnTo>
                      <a:lnTo>
                        <a:pt x="1247214" y="294507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2" name="任意多边形 37"/>
                <p:cNvSpPr/>
                <p:nvPr/>
              </p:nvSpPr>
              <p:spPr>
                <a:xfrm rot="17295618" flipV="1">
                  <a:off x="4071856" y="2348480"/>
                  <a:ext cx="1247215" cy="958771"/>
                </a:xfrm>
                <a:custGeom>
                  <a:avLst/>
                  <a:gdLst>
                    <a:gd name="connsiteX0" fmla="*/ 1945514 w 1994475"/>
                    <a:gd name="connsiteY0" fmla="*/ 1222769 h 1867554"/>
                    <a:gd name="connsiteX1" fmla="*/ 1427055 w 1994475"/>
                    <a:gd name="connsiteY1" fmla="*/ 1776368 h 1867554"/>
                    <a:gd name="connsiteX2" fmla="*/ 691262 w 1994475"/>
                    <a:gd name="connsiteY2" fmla="*/ 1822514 h 1867554"/>
                    <a:gd name="connsiteX3" fmla="*/ 997238 w 1994475"/>
                    <a:gd name="connsiteY3" fmla="*/ 933777 h 1867554"/>
                    <a:gd name="connsiteX4" fmla="*/ 1945514 w 1994475"/>
                    <a:gd name="connsiteY4" fmla="*/ 1222769 h 1867554"/>
                    <a:gd name="connsiteX0-1" fmla="*/ 1247214 w 1247214"/>
                    <a:gd name="connsiteY0-2" fmla="*/ 288992 h 934535"/>
                    <a:gd name="connsiteX1-3" fmla="*/ 728755 w 1247214"/>
                    <a:gd name="connsiteY1-4" fmla="*/ 842591 h 934535"/>
                    <a:gd name="connsiteX2-5" fmla="*/ 0 w 1247214"/>
                    <a:gd name="connsiteY2-6" fmla="*/ 891071 h 934535"/>
                    <a:gd name="connsiteX3-7" fmla="*/ 298938 w 1247214"/>
                    <a:gd name="connsiteY3-8" fmla="*/ 0 h 934535"/>
                    <a:gd name="connsiteX4-9" fmla="*/ 1247214 w 1247214"/>
                    <a:gd name="connsiteY4-10" fmla="*/ 288992 h 934535"/>
                    <a:gd name="connsiteX0-11" fmla="*/ 1247214 w 1247214"/>
                    <a:gd name="connsiteY0-12" fmla="*/ 296029 h 941572"/>
                    <a:gd name="connsiteX1-13" fmla="*/ 728755 w 1247214"/>
                    <a:gd name="connsiteY1-14" fmla="*/ 849628 h 941572"/>
                    <a:gd name="connsiteX2-15" fmla="*/ 0 w 1247214"/>
                    <a:gd name="connsiteY2-16" fmla="*/ 898108 h 941572"/>
                    <a:gd name="connsiteX3-17" fmla="*/ 301271 w 1247214"/>
                    <a:gd name="connsiteY3-18" fmla="*/ 0 h 941572"/>
                    <a:gd name="connsiteX4-19" fmla="*/ 1247214 w 1247214"/>
                    <a:gd name="connsiteY4-20" fmla="*/ 296029 h 941572"/>
                    <a:gd name="connsiteX0-21" fmla="*/ 1247214 w 1247214"/>
                    <a:gd name="connsiteY0-22" fmla="*/ 306189 h 951732"/>
                    <a:gd name="connsiteX1-23" fmla="*/ 728755 w 1247214"/>
                    <a:gd name="connsiteY1-24" fmla="*/ 859788 h 951732"/>
                    <a:gd name="connsiteX2-25" fmla="*/ 0 w 1247214"/>
                    <a:gd name="connsiteY2-26" fmla="*/ 908268 h 951732"/>
                    <a:gd name="connsiteX3-27" fmla="*/ 302036 w 1247214"/>
                    <a:gd name="connsiteY3-28" fmla="*/ 0 h 951732"/>
                    <a:gd name="connsiteX4-29" fmla="*/ 1247214 w 1247214"/>
                    <a:gd name="connsiteY4-30" fmla="*/ 306189 h 951732"/>
                    <a:gd name="connsiteX0-31" fmla="*/ 1247214 w 1247214"/>
                    <a:gd name="connsiteY0-32" fmla="*/ 313226 h 958769"/>
                    <a:gd name="connsiteX1-33" fmla="*/ 728755 w 1247214"/>
                    <a:gd name="connsiteY1-34" fmla="*/ 866825 h 958769"/>
                    <a:gd name="connsiteX2-35" fmla="*/ 0 w 1247214"/>
                    <a:gd name="connsiteY2-36" fmla="*/ 915305 h 958769"/>
                    <a:gd name="connsiteX3-37" fmla="*/ 304370 w 1247214"/>
                    <a:gd name="connsiteY3-38" fmla="*/ 0 h 958769"/>
                    <a:gd name="connsiteX4-39" fmla="*/ 1247214 w 1247214"/>
                    <a:gd name="connsiteY4-40" fmla="*/ 313226 h 95876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247214" h="958769">
                      <a:moveTo>
                        <a:pt x="1247214" y="313226"/>
                      </a:moveTo>
                      <a:cubicBezTo>
                        <a:pt x="1162668" y="556463"/>
                        <a:pt x="936624" y="766479"/>
                        <a:pt x="728755" y="866825"/>
                      </a:cubicBezTo>
                      <a:cubicBezTo>
                        <a:pt x="520886" y="967172"/>
                        <a:pt x="242552" y="988521"/>
                        <a:pt x="0" y="915305"/>
                      </a:cubicBezTo>
                      <a:lnTo>
                        <a:pt x="304370" y="0"/>
                      </a:lnTo>
                      <a:lnTo>
                        <a:pt x="1247214" y="313226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3" name="任意多边形 38"/>
                <p:cNvSpPr/>
                <p:nvPr/>
              </p:nvSpPr>
              <p:spPr>
                <a:xfrm rot="11976820" flipH="1">
                  <a:off x="4895784" y="2413562"/>
                  <a:ext cx="1251052" cy="994445"/>
                </a:xfrm>
                <a:custGeom>
                  <a:avLst/>
                  <a:gdLst>
                    <a:gd name="connsiteX0" fmla="*/ 1945514 w 1994475"/>
                    <a:gd name="connsiteY0" fmla="*/ 1222769 h 1867554"/>
                    <a:gd name="connsiteX1" fmla="*/ 1427055 w 1994475"/>
                    <a:gd name="connsiteY1" fmla="*/ 1776368 h 1867554"/>
                    <a:gd name="connsiteX2" fmla="*/ 691262 w 1994475"/>
                    <a:gd name="connsiteY2" fmla="*/ 1822514 h 1867554"/>
                    <a:gd name="connsiteX3" fmla="*/ 997238 w 1994475"/>
                    <a:gd name="connsiteY3" fmla="*/ 933777 h 1867554"/>
                    <a:gd name="connsiteX4" fmla="*/ 1945514 w 1994475"/>
                    <a:gd name="connsiteY4" fmla="*/ 1222769 h 1867554"/>
                    <a:gd name="connsiteX0-1" fmla="*/ 1247214 w 1247214"/>
                    <a:gd name="connsiteY0-2" fmla="*/ 288992 h 934535"/>
                    <a:gd name="connsiteX1-3" fmla="*/ 728755 w 1247214"/>
                    <a:gd name="connsiteY1-4" fmla="*/ 842591 h 934535"/>
                    <a:gd name="connsiteX2-5" fmla="*/ 0 w 1247214"/>
                    <a:gd name="connsiteY2-6" fmla="*/ 891071 h 934535"/>
                    <a:gd name="connsiteX3-7" fmla="*/ 298938 w 1247214"/>
                    <a:gd name="connsiteY3-8" fmla="*/ 0 h 934535"/>
                    <a:gd name="connsiteX4-9" fmla="*/ 1247214 w 1247214"/>
                    <a:gd name="connsiteY4-10" fmla="*/ 288992 h 934535"/>
                    <a:gd name="connsiteX0-11" fmla="*/ 1247214 w 1247214"/>
                    <a:gd name="connsiteY0-12" fmla="*/ 296029 h 941572"/>
                    <a:gd name="connsiteX1-13" fmla="*/ 728755 w 1247214"/>
                    <a:gd name="connsiteY1-14" fmla="*/ 849628 h 941572"/>
                    <a:gd name="connsiteX2-15" fmla="*/ 0 w 1247214"/>
                    <a:gd name="connsiteY2-16" fmla="*/ 898108 h 941572"/>
                    <a:gd name="connsiteX3-17" fmla="*/ 301271 w 1247214"/>
                    <a:gd name="connsiteY3-18" fmla="*/ 0 h 941572"/>
                    <a:gd name="connsiteX4-19" fmla="*/ 1247214 w 1247214"/>
                    <a:gd name="connsiteY4-20" fmla="*/ 296029 h 941572"/>
                    <a:gd name="connsiteX0-21" fmla="*/ 1247214 w 1247214"/>
                    <a:gd name="connsiteY0-22" fmla="*/ 306189 h 951732"/>
                    <a:gd name="connsiteX1-23" fmla="*/ 728755 w 1247214"/>
                    <a:gd name="connsiteY1-24" fmla="*/ 859788 h 951732"/>
                    <a:gd name="connsiteX2-25" fmla="*/ 0 w 1247214"/>
                    <a:gd name="connsiteY2-26" fmla="*/ 908268 h 951732"/>
                    <a:gd name="connsiteX3-27" fmla="*/ 302036 w 1247214"/>
                    <a:gd name="connsiteY3-28" fmla="*/ 0 h 951732"/>
                    <a:gd name="connsiteX4-29" fmla="*/ 1247214 w 1247214"/>
                    <a:gd name="connsiteY4-30" fmla="*/ 306189 h 951732"/>
                    <a:gd name="connsiteX0-31" fmla="*/ 1247214 w 1247214"/>
                    <a:gd name="connsiteY0-32" fmla="*/ 313226 h 958769"/>
                    <a:gd name="connsiteX1-33" fmla="*/ 728755 w 1247214"/>
                    <a:gd name="connsiteY1-34" fmla="*/ 866825 h 958769"/>
                    <a:gd name="connsiteX2-35" fmla="*/ 0 w 1247214"/>
                    <a:gd name="connsiteY2-36" fmla="*/ 915305 h 958769"/>
                    <a:gd name="connsiteX3-37" fmla="*/ 304370 w 1247214"/>
                    <a:gd name="connsiteY3-38" fmla="*/ 0 h 958769"/>
                    <a:gd name="connsiteX4-39" fmla="*/ 1247214 w 1247214"/>
                    <a:gd name="connsiteY4-40" fmla="*/ 313226 h 958769"/>
                    <a:gd name="connsiteX0-41" fmla="*/ 1247462 w 1247462"/>
                    <a:gd name="connsiteY0-42" fmla="*/ 305534 h 959140"/>
                    <a:gd name="connsiteX1-43" fmla="*/ 728755 w 1247462"/>
                    <a:gd name="connsiteY1-44" fmla="*/ 866825 h 959140"/>
                    <a:gd name="connsiteX2-45" fmla="*/ 0 w 1247462"/>
                    <a:gd name="connsiteY2-46" fmla="*/ 915305 h 959140"/>
                    <a:gd name="connsiteX3-47" fmla="*/ 304370 w 1247462"/>
                    <a:gd name="connsiteY3-48" fmla="*/ 0 h 959140"/>
                    <a:gd name="connsiteX4-49" fmla="*/ 1247462 w 1247462"/>
                    <a:gd name="connsiteY4-50" fmla="*/ 305534 h 959140"/>
                    <a:gd name="connsiteX0-51" fmla="*/ 1294962 w 1294962"/>
                    <a:gd name="connsiteY0-52" fmla="*/ 305534 h 952059"/>
                    <a:gd name="connsiteX1-53" fmla="*/ 776255 w 1294962"/>
                    <a:gd name="connsiteY1-54" fmla="*/ 866825 h 952059"/>
                    <a:gd name="connsiteX2-55" fmla="*/ 0 w 1294962"/>
                    <a:gd name="connsiteY2-56" fmla="*/ 904829 h 952059"/>
                    <a:gd name="connsiteX3-57" fmla="*/ 351870 w 1294962"/>
                    <a:gd name="connsiteY3-58" fmla="*/ 0 h 952059"/>
                    <a:gd name="connsiteX4-59" fmla="*/ 1294962 w 1294962"/>
                    <a:gd name="connsiteY4-60" fmla="*/ 305534 h 9520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294962" h="952059">
                      <a:moveTo>
                        <a:pt x="1294962" y="305534"/>
                      </a:moveTo>
                      <a:cubicBezTo>
                        <a:pt x="1210416" y="548771"/>
                        <a:pt x="992082" y="766942"/>
                        <a:pt x="776255" y="866825"/>
                      </a:cubicBezTo>
                      <a:cubicBezTo>
                        <a:pt x="560428" y="966708"/>
                        <a:pt x="242552" y="978045"/>
                        <a:pt x="0" y="904829"/>
                      </a:cubicBezTo>
                      <a:lnTo>
                        <a:pt x="351870" y="0"/>
                      </a:lnTo>
                      <a:lnTo>
                        <a:pt x="1294962" y="305534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4" name="任意多边形 39"/>
                <p:cNvSpPr/>
                <p:nvPr/>
              </p:nvSpPr>
              <p:spPr>
                <a:xfrm rot="11904031" flipV="1">
                  <a:off x="5011173" y="3187160"/>
                  <a:ext cx="1209606" cy="958771"/>
                </a:xfrm>
                <a:custGeom>
                  <a:avLst/>
                  <a:gdLst>
                    <a:gd name="connsiteX0" fmla="*/ 1945514 w 1994475"/>
                    <a:gd name="connsiteY0" fmla="*/ 1222769 h 1867554"/>
                    <a:gd name="connsiteX1" fmla="*/ 1427055 w 1994475"/>
                    <a:gd name="connsiteY1" fmla="*/ 1776368 h 1867554"/>
                    <a:gd name="connsiteX2" fmla="*/ 691262 w 1994475"/>
                    <a:gd name="connsiteY2" fmla="*/ 1822514 h 1867554"/>
                    <a:gd name="connsiteX3" fmla="*/ 997238 w 1994475"/>
                    <a:gd name="connsiteY3" fmla="*/ 933777 h 1867554"/>
                    <a:gd name="connsiteX4" fmla="*/ 1945514 w 1994475"/>
                    <a:gd name="connsiteY4" fmla="*/ 1222769 h 1867554"/>
                    <a:gd name="connsiteX0-1" fmla="*/ 1247214 w 1247214"/>
                    <a:gd name="connsiteY0-2" fmla="*/ 288992 h 934535"/>
                    <a:gd name="connsiteX1-3" fmla="*/ 728755 w 1247214"/>
                    <a:gd name="connsiteY1-4" fmla="*/ 842591 h 934535"/>
                    <a:gd name="connsiteX2-5" fmla="*/ 0 w 1247214"/>
                    <a:gd name="connsiteY2-6" fmla="*/ 891071 h 934535"/>
                    <a:gd name="connsiteX3-7" fmla="*/ 298938 w 1247214"/>
                    <a:gd name="connsiteY3-8" fmla="*/ 0 h 934535"/>
                    <a:gd name="connsiteX4-9" fmla="*/ 1247214 w 1247214"/>
                    <a:gd name="connsiteY4-10" fmla="*/ 288992 h 934535"/>
                    <a:gd name="connsiteX0-11" fmla="*/ 1247214 w 1247214"/>
                    <a:gd name="connsiteY0-12" fmla="*/ 296029 h 941572"/>
                    <a:gd name="connsiteX1-13" fmla="*/ 728755 w 1247214"/>
                    <a:gd name="connsiteY1-14" fmla="*/ 849628 h 941572"/>
                    <a:gd name="connsiteX2-15" fmla="*/ 0 w 1247214"/>
                    <a:gd name="connsiteY2-16" fmla="*/ 898108 h 941572"/>
                    <a:gd name="connsiteX3-17" fmla="*/ 301271 w 1247214"/>
                    <a:gd name="connsiteY3-18" fmla="*/ 0 h 941572"/>
                    <a:gd name="connsiteX4-19" fmla="*/ 1247214 w 1247214"/>
                    <a:gd name="connsiteY4-20" fmla="*/ 296029 h 941572"/>
                    <a:gd name="connsiteX0-21" fmla="*/ 1247214 w 1247214"/>
                    <a:gd name="connsiteY0-22" fmla="*/ 306189 h 951732"/>
                    <a:gd name="connsiteX1-23" fmla="*/ 728755 w 1247214"/>
                    <a:gd name="connsiteY1-24" fmla="*/ 859788 h 951732"/>
                    <a:gd name="connsiteX2-25" fmla="*/ 0 w 1247214"/>
                    <a:gd name="connsiteY2-26" fmla="*/ 908268 h 951732"/>
                    <a:gd name="connsiteX3-27" fmla="*/ 302036 w 1247214"/>
                    <a:gd name="connsiteY3-28" fmla="*/ 0 h 951732"/>
                    <a:gd name="connsiteX4-29" fmla="*/ 1247214 w 1247214"/>
                    <a:gd name="connsiteY4-30" fmla="*/ 306189 h 951732"/>
                    <a:gd name="connsiteX0-31" fmla="*/ 1247214 w 1247214"/>
                    <a:gd name="connsiteY0-32" fmla="*/ 313226 h 958769"/>
                    <a:gd name="connsiteX1-33" fmla="*/ 728755 w 1247214"/>
                    <a:gd name="connsiteY1-34" fmla="*/ 866825 h 958769"/>
                    <a:gd name="connsiteX2-35" fmla="*/ 0 w 1247214"/>
                    <a:gd name="connsiteY2-36" fmla="*/ 915305 h 958769"/>
                    <a:gd name="connsiteX3-37" fmla="*/ 304370 w 1247214"/>
                    <a:gd name="connsiteY3-38" fmla="*/ 0 h 958769"/>
                    <a:gd name="connsiteX4-39" fmla="*/ 1247214 w 1247214"/>
                    <a:gd name="connsiteY4-40" fmla="*/ 313226 h 95876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247214" h="958769">
                      <a:moveTo>
                        <a:pt x="1247214" y="313226"/>
                      </a:moveTo>
                      <a:cubicBezTo>
                        <a:pt x="1162668" y="556463"/>
                        <a:pt x="936624" y="766479"/>
                        <a:pt x="728755" y="866825"/>
                      </a:cubicBezTo>
                      <a:cubicBezTo>
                        <a:pt x="520886" y="967172"/>
                        <a:pt x="242552" y="988521"/>
                        <a:pt x="0" y="915305"/>
                      </a:cubicBezTo>
                      <a:lnTo>
                        <a:pt x="304370" y="0"/>
                      </a:lnTo>
                      <a:lnTo>
                        <a:pt x="1247214" y="313226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3019493" y="3487059"/>
                <a:ext cx="352105" cy="397883"/>
                <a:chOff x="3413759" y="3230880"/>
                <a:chExt cx="2065662" cy="2334217"/>
              </a:xfrm>
              <a:solidFill>
                <a:srgbClr val="D91317"/>
              </a:solidFill>
            </p:grpSpPr>
            <p:sp>
              <p:nvSpPr>
                <p:cNvPr id="42" name="新月形 41"/>
                <p:cNvSpPr/>
                <p:nvPr/>
              </p:nvSpPr>
              <p:spPr>
                <a:xfrm rot="1328585">
                  <a:off x="4071435" y="3735976"/>
                  <a:ext cx="945943" cy="844732"/>
                </a:xfrm>
                <a:prstGeom prst="moon">
                  <a:avLst>
                    <a:gd name="adj" fmla="val 26272"/>
                  </a:avLst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弦形 42"/>
                <p:cNvSpPr/>
                <p:nvPr/>
              </p:nvSpPr>
              <p:spPr>
                <a:xfrm rot="16956431">
                  <a:off x="3413759" y="3431176"/>
                  <a:ext cx="1968139" cy="1968139"/>
                </a:xfrm>
                <a:prstGeom prst="chord">
                  <a:avLst/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223657" y="3230880"/>
                  <a:ext cx="1184366" cy="1184366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" name="新月形 44"/>
                <p:cNvSpPr/>
                <p:nvPr/>
              </p:nvSpPr>
              <p:spPr>
                <a:xfrm rot="14732761">
                  <a:off x="3929190" y="4152589"/>
                  <a:ext cx="418950" cy="837900"/>
                </a:xfrm>
                <a:prstGeom prst="moon">
                  <a:avLst>
                    <a:gd name="adj" fmla="val 71161"/>
                  </a:avLst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4837816" y="3502691"/>
                  <a:ext cx="172326" cy="17232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新月形 46"/>
                <p:cNvSpPr/>
                <p:nvPr/>
              </p:nvSpPr>
              <p:spPr>
                <a:xfrm rot="16931003">
                  <a:off x="4850996" y="3479191"/>
                  <a:ext cx="418950" cy="837900"/>
                </a:xfrm>
                <a:prstGeom prst="moon">
                  <a:avLst>
                    <a:gd name="adj" fmla="val 56366"/>
                  </a:avLst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新月形 47"/>
                <p:cNvSpPr/>
                <p:nvPr/>
              </p:nvSpPr>
              <p:spPr>
                <a:xfrm rot="2556512">
                  <a:off x="4920253" y="3512478"/>
                  <a:ext cx="418950" cy="837900"/>
                </a:xfrm>
                <a:prstGeom prst="moon">
                  <a:avLst>
                    <a:gd name="adj" fmla="val 56366"/>
                  </a:avLst>
                </a:pr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4223657" y="5346401"/>
                  <a:ext cx="95794" cy="218696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4476119" y="5346401"/>
                  <a:ext cx="95794" cy="218696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37" name="组合 36"/>
            <p:cNvGrpSpPr/>
            <p:nvPr/>
          </p:nvGrpSpPr>
          <p:grpSpPr>
            <a:xfrm>
              <a:off x="2452858" y="4800064"/>
              <a:ext cx="2719222" cy="776023"/>
              <a:chOff x="4863066" y="156224"/>
              <a:chExt cx="2719222" cy="776023"/>
            </a:xfrm>
          </p:grpSpPr>
          <p:sp>
            <p:nvSpPr>
              <p:cNvPr id="38" name="文本框 13"/>
              <p:cNvSpPr txBox="1"/>
              <p:nvPr/>
            </p:nvSpPr>
            <p:spPr>
              <a:xfrm>
                <a:off x="4948086" y="156224"/>
                <a:ext cx="2549181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输入标题文本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文本框 14"/>
              <p:cNvSpPr txBox="1"/>
              <p:nvPr/>
            </p:nvSpPr>
            <p:spPr>
              <a:xfrm>
                <a:off x="4863066" y="544449"/>
                <a:ext cx="2719222" cy="387798"/>
              </a:xfrm>
              <a:prstGeom prst="rect">
                <a:avLst/>
              </a:prstGeom>
            </p:spPr>
            <p:txBody>
              <a:bodyPr vert="horz" wrap="square" lIns="0" tIns="0" rIns="0" bIns="0" anchor="t" anchorCtr="1">
                <a:noAutofit/>
              </a:bodyPr>
              <a:lstStyle/>
              <a:p>
                <a:pPr lvl="0" algn="ctr">
                  <a:lnSpc>
                    <a:spcPct val="120000"/>
                  </a:lnSpc>
                  <a:defRPr/>
                </a:pPr>
                <a:r>
                  <a:rPr lang="zh-CN" altLang="en-US" sz="1400" kern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点击输入简要文本内容，文字内容需概况精炼的说明该分项内容</a:t>
                </a:r>
                <a:r>
                  <a:rPr lang="en-US" altLang="zh-CN" sz="1400" kern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  <a:endParaRPr lang="zh-CN" altLang="en-US" sz="1400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5" name="库_组合 6"/>
          <p:cNvGrpSpPr/>
          <p:nvPr>
            <p:custDataLst>
              <p:tags r:id="rId4"/>
            </p:custDataLst>
          </p:nvPr>
        </p:nvGrpSpPr>
        <p:grpSpPr>
          <a:xfrm>
            <a:off x="6616701" y="2961342"/>
            <a:ext cx="2716378" cy="2877803"/>
            <a:chOff x="6529163" y="2601937"/>
            <a:chExt cx="2716378" cy="2877803"/>
          </a:xfrm>
        </p:grpSpPr>
        <p:grpSp>
          <p:nvGrpSpPr>
            <p:cNvPr id="56" name="组合 55"/>
            <p:cNvGrpSpPr/>
            <p:nvPr/>
          </p:nvGrpSpPr>
          <p:grpSpPr>
            <a:xfrm>
              <a:off x="6949508" y="2601937"/>
              <a:ext cx="1875677" cy="1907190"/>
              <a:chOff x="5624406" y="2098985"/>
              <a:chExt cx="1685381" cy="1713692"/>
            </a:xfrm>
          </p:grpSpPr>
          <p:sp>
            <p:nvSpPr>
              <p:cNvPr id="60" name="任意多边形 19"/>
              <p:cNvSpPr/>
              <p:nvPr/>
            </p:nvSpPr>
            <p:spPr>
              <a:xfrm>
                <a:off x="6309679" y="3541406"/>
                <a:ext cx="314834" cy="271271"/>
              </a:xfrm>
              <a:custGeom>
                <a:avLst/>
                <a:gdLst>
                  <a:gd name="connsiteX0" fmla="*/ 860020 w 1730875"/>
                  <a:gd name="connsiteY0" fmla="*/ 0 h 1491374"/>
                  <a:gd name="connsiteX1" fmla="*/ 1147402 w 1730875"/>
                  <a:gd name="connsiteY1" fmla="*/ 287382 h 1491374"/>
                  <a:gd name="connsiteX2" fmla="*/ 860020 w 1730875"/>
                  <a:gd name="connsiteY2" fmla="*/ 574764 h 1491374"/>
                  <a:gd name="connsiteX3" fmla="*/ 802103 w 1730875"/>
                  <a:gd name="connsiteY3" fmla="*/ 568925 h 1491374"/>
                  <a:gd name="connsiteX4" fmla="*/ 772043 w 1730875"/>
                  <a:gd name="connsiteY4" fmla="*/ 559594 h 1491374"/>
                  <a:gd name="connsiteX5" fmla="*/ 493022 w 1730875"/>
                  <a:gd name="connsiteY5" fmla="*/ 1006545 h 1491374"/>
                  <a:gd name="connsiteX6" fmla="*/ 509140 w 1730875"/>
                  <a:gd name="connsiteY6" fmla="*/ 1021190 h 1491374"/>
                  <a:gd name="connsiteX7" fmla="*/ 552180 w 1730875"/>
                  <a:gd name="connsiteY7" fmla="*/ 1092130 h 1491374"/>
                  <a:gd name="connsiteX8" fmla="*/ 565286 w 1730875"/>
                  <a:gd name="connsiteY8" fmla="*/ 1134348 h 1491374"/>
                  <a:gd name="connsiteX9" fmla="*/ 1165590 w 1730875"/>
                  <a:gd name="connsiteY9" fmla="*/ 1134348 h 1491374"/>
                  <a:gd name="connsiteX10" fmla="*/ 1178695 w 1730875"/>
                  <a:gd name="connsiteY10" fmla="*/ 1092130 h 1491374"/>
                  <a:gd name="connsiteX11" fmla="*/ 1443493 w 1730875"/>
                  <a:gd name="connsiteY11" fmla="*/ 916610 h 1491374"/>
                  <a:gd name="connsiteX12" fmla="*/ 1730875 w 1730875"/>
                  <a:gd name="connsiteY12" fmla="*/ 1203992 h 1491374"/>
                  <a:gd name="connsiteX13" fmla="*/ 1443493 w 1730875"/>
                  <a:gd name="connsiteY13" fmla="*/ 1491374 h 1491374"/>
                  <a:gd name="connsiteX14" fmla="*/ 1178695 w 1730875"/>
                  <a:gd name="connsiteY14" fmla="*/ 1315854 h 1491374"/>
                  <a:gd name="connsiteX15" fmla="*/ 1165590 w 1730875"/>
                  <a:gd name="connsiteY15" fmla="*/ 1273636 h 1491374"/>
                  <a:gd name="connsiteX16" fmla="*/ 565286 w 1730875"/>
                  <a:gd name="connsiteY16" fmla="*/ 1273636 h 1491374"/>
                  <a:gd name="connsiteX17" fmla="*/ 552180 w 1730875"/>
                  <a:gd name="connsiteY17" fmla="*/ 1315854 h 1491374"/>
                  <a:gd name="connsiteX18" fmla="*/ 287382 w 1730875"/>
                  <a:gd name="connsiteY18" fmla="*/ 1491374 h 1491374"/>
                  <a:gd name="connsiteX19" fmla="*/ 0 w 1730875"/>
                  <a:gd name="connsiteY19" fmla="*/ 1203992 h 1491374"/>
                  <a:gd name="connsiteX20" fmla="*/ 287382 w 1730875"/>
                  <a:gd name="connsiteY20" fmla="*/ 916610 h 1491374"/>
                  <a:gd name="connsiteX21" fmla="*/ 372841 w 1730875"/>
                  <a:gd name="connsiteY21" fmla="*/ 929530 h 1491374"/>
                  <a:gd name="connsiteX22" fmla="*/ 399952 w 1730875"/>
                  <a:gd name="connsiteY22" fmla="*/ 942563 h 1491374"/>
                  <a:gd name="connsiteX23" fmla="*/ 673507 w 1730875"/>
                  <a:gd name="connsiteY23" fmla="*/ 504368 h 1491374"/>
                  <a:gd name="connsiteX24" fmla="*/ 656810 w 1730875"/>
                  <a:gd name="connsiteY24" fmla="*/ 490592 h 1491374"/>
                  <a:gd name="connsiteX25" fmla="*/ 572638 w 1730875"/>
                  <a:gd name="connsiteY25" fmla="*/ 287382 h 1491374"/>
                  <a:gd name="connsiteX26" fmla="*/ 860020 w 1730875"/>
                  <a:gd name="connsiteY26" fmla="*/ 0 h 1491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730875" h="1491374">
                    <a:moveTo>
                      <a:pt x="860020" y="0"/>
                    </a:moveTo>
                    <a:cubicBezTo>
                      <a:pt x="1018737" y="0"/>
                      <a:pt x="1147402" y="128665"/>
                      <a:pt x="1147402" y="287382"/>
                    </a:cubicBezTo>
                    <a:cubicBezTo>
                      <a:pt x="1147402" y="446099"/>
                      <a:pt x="1018737" y="574764"/>
                      <a:pt x="860020" y="574764"/>
                    </a:cubicBezTo>
                    <a:cubicBezTo>
                      <a:pt x="840181" y="574764"/>
                      <a:pt x="820811" y="572754"/>
                      <a:pt x="802103" y="568925"/>
                    </a:cubicBezTo>
                    <a:lnTo>
                      <a:pt x="772043" y="559594"/>
                    </a:lnTo>
                    <a:lnTo>
                      <a:pt x="493022" y="1006545"/>
                    </a:lnTo>
                    <a:lnTo>
                      <a:pt x="509140" y="1021190"/>
                    </a:lnTo>
                    <a:cubicBezTo>
                      <a:pt x="526710" y="1042480"/>
                      <a:pt x="541274" y="1066343"/>
                      <a:pt x="552180" y="1092130"/>
                    </a:cubicBezTo>
                    <a:lnTo>
                      <a:pt x="565286" y="1134348"/>
                    </a:lnTo>
                    <a:lnTo>
                      <a:pt x="1165590" y="1134348"/>
                    </a:lnTo>
                    <a:lnTo>
                      <a:pt x="1178695" y="1092130"/>
                    </a:lnTo>
                    <a:cubicBezTo>
                      <a:pt x="1222322" y="988984"/>
                      <a:pt x="1324455" y="916610"/>
                      <a:pt x="1443493" y="916610"/>
                    </a:cubicBezTo>
                    <a:cubicBezTo>
                      <a:pt x="1602210" y="916610"/>
                      <a:pt x="1730875" y="1045275"/>
                      <a:pt x="1730875" y="1203992"/>
                    </a:cubicBezTo>
                    <a:cubicBezTo>
                      <a:pt x="1730875" y="1362709"/>
                      <a:pt x="1602210" y="1491374"/>
                      <a:pt x="1443493" y="1491374"/>
                    </a:cubicBezTo>
                    <a:cubicBezTo>
                      <a:pt x="1324455" y="1491374"/>
                      <a:pt x="1222322" y="1419000"/>
                      <a:pt x="1178695" y="1315854"/>
                    </a:cubicBezTo>
                    <a:lnTo>
                      <a:pt x="1165590" y="1273636"/>
                    </a:lnTo>
                    <a:lnTo>
                      <a:pt x="565286" y="1273636"/>
                    </a:lnTo>
                    <a:lnTo>
                      <a:pt x="552180" y="1315854"/>
                    </a:lnTo>
                    <a:cubicBezTo>
                      <a:pt x="508554" y="1419000"/>
                      <a:pt x="406420" y="1491374"/>
                      <a:pt x="287382" y="1491374"/>
                    </a:cubicBezTo>
                    <a:cubicBezTo>
                      <a:pt x="128665" y="1491374"/>
                      <a:pt x="0" y="1362709"/>
                      <a:pt x="0" y="1203992"/>
                    </a:cubicBezTo>
                    <a:cubicBezTo>
                      <a:pt x="0" y="1045275"/>
                      <a:pt x="128665" y="916610"/>
                      <a:pt x="287382" y="916610"/>
                    </a:cubicBezTo>
                    <a:cubicBezTo>
                      <a:pt x="317141" y="916610"/>
                      <a:pt x="345844" y="921133"/>
                      <a:pt x="372841" y="929530"/>
                    </a:cubicBezTo>
                    <a:lnTo>
                      <a:pt x="399952" y="942563"/>
                    </a:lnTo>
                    <a:lnTo>
                      <a:pt x="673507" y="504368"/>
                    </a:lnTo>
                    <a:lnTo>
                      <a:pt x="656810" y="490592"/>
                    </a:lnTo>
                    <a:cubicBezTo>
                      <a:pt x="604805" y="438586"/>
                      <a:pt x="572638" y="366740"/>
                      <a:pt x="572638" y="287382"/>
                    </a:cubicBezTo>
                    <a:cubicBezTo>
                      <a:pt x="572638" y="128665"/>
                      <a:pt x="701303" y="0"/>
                      <a:pt x="860020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5624406" y="2098985"/>
                <a:ext cx="1685381" cy="1622593"/>
                <a:chOff x="8078266" y="2223112"/>
                <a:chExt cx="2247175" cy="2163456"/>
              </a:xfrm>
            </p:grpSpPr>
            <p:sp>
              <p:nvSpPr>
                <p:cNvPr id="62" name="任意多边形 21"/>
                <p:cNvSpPr/>
                <p:nvPr/>
              </p:nvSpPr>
              <p:spPr>
                <a:xfrm rot="6571606" flipV="1">
                  <a:off x="7928661" y="3296911"/>
                  <a:ext cx="1239262" cy="940052"/>
                </a:xfrm>
                <a:custGeom>
                  <a:avLst/>
                  <a:gdLst>
                    <a:gd name="connsiteX0" fmla="*/ 1945514 w 1994475"/>
                    <a:gd name="connsiteY0" fmla="*/ 1222769 h 1867554"/>
                    <a:gd name="connsiteX1" fmla="*/ 1427055 w 1994475"/>
                    <a:gd name="connsiteY1" fmla="*/ 1776368 h 1867554"/>
                    <a:gd name="connsiteX2" fmla="*/ 691262 w 1994475"/>
                    <a:gd name="connsiteY2" fmla="*/ 1822514 h 1867554"/>
                    <a:gd name="connsiteX3" fmla="*/ 997238 w 1994475"/>
                    <a:gd name="connsiteY3" fmla="*/ 933777 h 1867554"/>
                    <a:gd name="connsiteX4" fmla="*/ 1945514 w 1994475"/>
                    <a:gd name="connsiteY4" fmla="*/ 1222769 h 1867554"/>
                    <a:gd name="connsiteX0-1" fmla="*/ 1247214 w 1247214"/>
                    <a:gd name="connsiteY0-2" fmla="*/ 288992 h 934535"/>
                    <a:gd name="connsiteX1-3" fmla="*/ 728755 w 1247214"/>
                    <a:gd name="connsiteY1-4" fmla="*/ 842591 h 934535"/>
                    <a:gd name="connsiteX2-5" fmla="*/ 0 w 1247214"/>
                    <a:gd name="connsiteY2-6" fmla="*/ 891071 h 934535"/>
                    <a:gd name="connsiteX3-7" fmla="*/ 298938 w 1247214"/>
                    <a:gd name="connsiteY3-8" fmla="*/ 0 h 934535"/>
                    <a:gd name="connsiteX4-9" fmla="*/ 1247214 w 1247214"/>
                    <a:gd name="connsiteY4-10" fmla="*/ 288992 h 934535"/>
                    <a:gd name="connsiteX0-11" fmla="*/ 1247214 w 1247214"/>
                    <a:gd name="connsiteY0-12" fmla="*/ 296029 h 941572"/>
                    <a:gd name="connsiteX1-13" fmla="*/ 728755 w 1247214"/>
                    <a:gd name="connsiteY1-14" fmla="*/ 849628 h 941572"/>
                    <a:gd name="connsiteX2-15" fmla="*/ 0 w 1247214"/>
                    <a:gd name="connsiteY2-16" fmla="*/ 898108 h 941572"/>
                    <a:gd name="connsiteX3-17" fmla="*/ 301271 w 1247214"/>
                    <a:gd name="connsiteY3-18" fmla="*/ 0 h 941572"/>
                    <a:gd name="connsiteX4-19" fmla="*/ 1247214 w 1247214"/>
                    <a:gd name="connsiteY4-20" fmla="*/ 296029 h 941572"/>
                    <a:gd name="connsiteX0-21" fmla="*/ 1247214 w 1247214"/>
                    <a:gd name="connsiteY0-22" fmla="*/ 306189 h 951732"/>
                    <a:gd name="connsiteX1-23" fmla="*/ 728755 w 1247214"/>
                    <a:gd name="connsiteY1-24" fmla="*/ 859788 h 951732"/>
                    <a:gd name="connsiteX2-25" fmla="*/ 0 w 1247214"/>
                    <a:gd name="connsiteY2-26" fmla="*/ 908268 h 951732"/>
                    <a:gd name="connsiteX3-27" fmla="*/ 302036 w 1247214"/>
                    <a:gd name="connsiteY3-28" fmla="*/ 0 h 951732"/>
                    <a:gd name="connsiteX4-29" fmla="*/ 1247214 w 1247214"/>
                    <a:gd name="connsiteY4-30" fmla="*/ 306189 h 951732"/>
                    <a:gd name="connsiteX0-31" fmla="*/ 1247214 w 1247214"/>
                    <a:gd name="connsiteY0-32" fmla="*/ 313226 h 958769"/>
                    <a:gd name="connsiteX1-33" fmla="*/ 728755 w 1247214"/>
                    <a:gd name="connsiteY1-34" fmla="*/ 866825 h 958769"/>
                    <a:gd name="connsiteX2-35" fmla="*/ 0 w 1247214"/>
                    <a:gd name="connsiteY2-36" fmla="*/ 915305 h 958769"/>
                    <a:gd name="connsiteX3-37" fmla="*/ 304370 w 1247214"/>
                    <a:gd name="connsiteY3-38" fmla="*/ 0 h 958769"/>
                    <a:gd name="connsiteX4-39" fmla="*/ 1247214 w 1247214"/>
                    <a:gd name="connsiteY4-40" fmla="*/ 313226 h 958769"/>
                    <a:gd name="connsiteX0-41" fmla="*/ 1247214 w 1247214"/>
                    <a:gd name="connsiteY0-42" fmla="*/ 294507 h 940050"/>
                    <a:gd name="connsiteX1-43" fmla="*/ 728755 w 1247214"/>
                    <a:gd name="connsiteY1-44" fmla="*/ 848106 h 940050"/>
                    <a:gd name="connsiteX2-45" fmla="*/ 0 w 1247214"/>
                    <a:gd name="connsiteY2-46" fmla="*/ 896586 h 940050"/>
                    <a:gd name="connsiteX3-47" fmla="*/ 332681 w 1247214"/>
                    <a:gd name="connsiteY3-48" fmla="*/ 0 h 940050"/>
                    <a:gd name="connsiteX4-49" fmla="*/ 1247214 w 1247214"/>
                    <a:gd name="connsiteY4-50" fmla="*/ 294507 h 9400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247214" h="940050">
                      <a:moveTo>
                        <a:pt x="1247214" y="294507"/>
                      </a:moveTo>
                      <a:cubicBezTo>
                        <a:pt x="1162668" y="537744"/>
                        <a:pt x="936624" y="747760"/>
                        <a:pt x="728755" y="848106"/>
                      </a:cubicBezTo>
                      <a:cubicBezTo>
                        <a:pt x="520886" y="948453"/>
                        <a:pt x="242552" y="969802"/>
                        <a:pt x="0" y="896586"/>
                      </a:cubicBezTo>
                      <a:lnTo>
                        <a:pt x="332681" y="0"/>
                      </a:lnTo>
                      <a:lnTo>
                        <a:pt x="1247214" y="294507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" name="任意多边形 22"/>
                <p:cNvSpPr/>
                <p:nvPr/>
              </p:nvSpPr>
              <p:spPr>
                <a:xfrm rot="11904031" flipV="1">
                  <a:off x="9115835" y="3202400"/>
                  <a:ext cx="1209606" cy="958771"/>
                </a:xfrm>
                <a:custGeom>
                  <a:avLst/>
                  <a:gdLst>
                    <a:gd name="connsiteX0" fmla="*/ 1945514 w 1994475"/>
                    <a:gd name="connsiteY0" fmla="*/ 1222769 h 1867554"/>
                    <a:gd name="connsiteX1" fmla="*/ 1427055 w 1994475"/>
                    <a:gd name="connsiteY1" fmla="*/ 1776368 h 1867554"/>
                    <a:gd name="connsiteX2" fmla="*/ 691262 w 1994475"/>
                    <a:gd name="connsiteY2" fmla="*/ 1822514 h 1867554"/>
                    <a:gd name="connsiteX3" fmla="*/ 997238 w 1994475"/>
                    <a:gd name="connsiteY3" fmla="*/ 933777 h 1867554"/>
                    <a:gd name="connsiteX4" fmla="*/ 1945514 w 1994475"/>
                    <a:gd name="connsiteY4" fmla="*/ 1222769 h 1867554"/>
                    <a:gd name="connsiteX0-1" fmla="*/ 1247214 w 1247214"/>
                    <a:gd name="connsiteY0-2" fmla="*/ 288992 h 934535"/>
                    <a:gd name="connsiteX1-3" fmla="*/ 728755 w 1247214"/>
                    <a:gd name="connsiteY1-4" fmla="*/ 842591 h 934535"/>
                    <a:gd name="connsiteX2-5" fmla="*/ 0 w 1247214"/>
                    <a:gd name="connsiteY2-6" fmla="*/ 891071 h 934535"/>
                    <a:gd name="connsiteX3-7" fmla="*/ 298938 w 1247214"/>
                    <a:gd name="connsiteY3-8" fmla="*/ 0 h 934535"/>
                    <a:gd name="connsiteX4-9" fmla="*/ 1247214 w 1247214"/>
                    <a:gd name="connsiteY4-10" fmla="*/ 288992 h 934535"/>
                    <a:gd name="connsiteX0-11" fmla="*/ 1247214 w 1247214"/>
                    <a:gd name="connsiteY0-12" fmla="*/ 296029 h 941572"/>
                    <a:gd name="connsiteX1-13" fmla="*/ 728755 w 1247214"/>
                    <a:gd name="connsiteY1-14" fmla="*/ 849628 h 941572"/>
                    <a:gd name="connsiteX2-15" fmla="*/ 0 w 1247214"/>
                    <a:gd name="connsiteY2-16" fmla="*/ 898108 h 941572"/>
                    <a:gd name="connsiteX3-17" fmla="*/ 301271 w 1247214"/>
                    <a:gd name="connsiteY3-18" fmla="*/ 0 h 941572"/>
                    <a:gd name="connsiteX4-19" fmla="*/ 1247214 w 1247214"/>
                    <a:gd name="connsiteY4-20" fmla="*/ 296029 h 941572"/>
                    <a:gd name="connsiteX0-21" fmla="*/ 1247214 w 1247214"/>
                    <a:gd name="connsiteY0-22" fmla="*/ 306189 h 951732"/>
                    <a:gd name="connsiteX1-23" fmla="*/ 728755 w 1247214"/>
                    <a:gd name="connsiteY1-24" fmla="*/ 859788 h 951732"/>
                    <a:gd name="connsiteX2-25" fmla="*/ 0 w 1247214"/>
                    <a:gd name="connsiteY2-26" fmla="*/ 908268 h 951732"/>
                    <a:gd name="connsiteX3-27" fmla="*/ 302036 w 1247214"/>
                    <a:gd name="connsiteY3-28" fmla="*/ 0 h 951732"/>
                    <a:gd name="connsiteX4-29" fmla="*/ 1247214 w 1247214"/>
                    <a:gd name="connsiteY4-30" fmla="*/ 306189 h 951732"/>
                    <a:gd name="connsiteX0-31" fmla="*/ 1247214 w 1247214"/>
                    <a:gd name="connsiteY0-32" fmla="*/ 313226 h 958769"/>
                    <a:gd name="connsiteX1-33" fmla="*/ 728755 w 1247214"/>
                    <a:gd name="connsiteY1-34" fmla="*/ 866825 h 958769"/>
                    <a:gd name="connsiteX2-35" fmla="*/ 0 w 1247214"/>
                    <a:gd name="connsiteY2-36" fmla="*/ 915305 h 958769"/>
                    <a:gd name="connsiteX3-37" fmla="*/ 304370 w 1247214"/>
                    <a:gd name="connsiteY3-38" fmla="*/ 0 h 958769"/>
                    <a:gd name="connsiteX4-39" fmla="*/ 1247214 w 1247214"/>
                    <a:gd name="connsiteY4-40" fmla="*/ 313226 h 95876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247214" h="958769">
                      <a:moveTo>
                        <a:pt x="1247214" y="313226"/>
                      </a:moveTo>
                      <a:cubicBezTo>
                        <a:pt x="1162668" y="556463"/>
                        <a:pt x="936624" y="766479"/>
                        <a:pt x="728755" y="866825"/>
                      </a:cubicBezTo>
                      <a:cubicBezTo>
                        <a:pt x="520886" y="967172"/>
                        <a:pt x="242552" y="988521"/>
                        <a:pt x="0" y="915305"/>
                      </a:cubicBezTo>
                      <a:lnTo>
                        <a:pt x="304370" y="0"/>
                      </a:lnTo>
                      <a:lnTo>
                        <a:pt x="1247214" y="313226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任意多边形 23"/>
                <p:cNvSpPr/>
                <p:nvPr/>
              </p:nvSpPr>
              <p:spPr>
                <a:xfrm rot="17295618" flipV="1">
                  <a:off x="8184889" y="2367334"/>
                  <a:ext cx="1247215" cy="958771"/>
                </a:xfrm>
                <a:custGeom>
                  <a:avLst/>
                  <a:gdLst>
                    <a:gd name="connsiteX0" fmla="*/ 1945514 w 1994475"/>
                    <a:gd name="connsiteY0" fmla="*/ 1222769 h 1867554"/>
                    <a:gd name="connsiteX1" fmla="*/ 1427055 w 1994475"/>
                    <a:gd name="connsiteY1" fmla="*/ 1776368 h 1867554"/>
                    <a:gd name="connsiteX2" fmla="*/ 691262 w 1994475"/>
                    <a:gd name="connsiteY2" fmla="*/ 1822514 h 1867554"/>
                    <a:gd name="connsiteX3" fmla="*/ 997238 w 1994475"/>
                    <a:gd name="connsiteY3" fmla="*/ 933777 h 1867554"/>
                    <a:gd name="connsiteX4" fmla="*/ 1945514 w 1994475"/>
                    <a:gd name="connsiteY4" fmla="*/ 1222769 h 1867554"/>
                    <a:gd name="connsiteX0-1" fmla="*/ 1247214 w 1247214"/>
                    <a:gd name="connsiteY0-2" fmla="*/ 288992 h 934535"/>
                    <a:gd name="connsiteX1-3" fmla="*/ 728755 w 1247214"/>
                    <a:gd name="connsiteY1-4" fmla="*/ 842591 h 934535"/>
                    <a:gd name="connsiteX2-5" fmla="*/ 0 w 1247214"/>
                    <a:gd name="connsiteY2-6" fmla="*/ 891071 h 934535"/>
                    <a:gd name="connsiteX3-7" fmla="*/ 298938 w 1247214"/>
                    <a:gd name="connsiteY3-8" fmla="*/ 0 h 934535"/>
                    <a:gd name="connsiteX4-9" fmla="*/ 1247214 w 1247214"/>
                    <a:gd name="connsiteY4-10" fmla="*/ 288992 h 934535"/>
                    <a:gd name="connsiteX0-11" fmla="*/ 1247214 w 1247214"/>
                    <a:gd name="connsiteY0-12" fmla="*/ 296029 h 941572"/>
                    <a:gd name="connsiteX1-13" fmla="*/ 728755 w 1247214"/>
                    <a:gd name="connsiteY1-14" fmla="*/ 849628 h 941572"/>
                    <a:gd name="connsiteX2-15" fmla="*/ 0 w 1247214"/>
                    <a:gd name="connsiteY2-16" fmla="*/ 898108 h 941572"/>
                    <a:gd name="connsiteX3-17" fmla="*/ 301271 w 1247214"/>
                    <a:gd name="connsiteY3-18" fmla="*/ 0 h 941572"/>
                    <a:gd name="connsiteX4-19" fmla="*/ 1247214 w 1247214"/>
                    <a:gd name="connsiteY4-20" fmla="*/ 296029 h 941572"/>
                    <a:gd name="connsiteX0-21" fmla="*/ 1247214 w 1247214"/>
                    <a:gd name="connsiteY0-22" fmla="*/ 306189 h 951732"/>
                    <a:gd name="connsiteX1-23" fmla="*/ 728755 w 1247214"/>
                    <a:gd name="connsiteY1-24" fmla="*/ 859788 h 951732"/>
                    <a:gd name="connsiteX2-25" fmla="*/ 0 w 1247214"/>
                    <a:gd name="connsiteY2-26" fmla="*/ 908268 h 951732"/>
                    <a:gd name="connsiteX3-27" fmla="*/ 302036 w 1247214"/>
                    <a:gd name="connsiteY3-28" fmla="*/ 0 h 951732"/>
                    <a:gd name="connsiteX4-29" fmla="*/ 1247214 w 1247214"/>
                    <a:gd name="connsiteY4-30" fmla="*/ 306189 h 951732"/>
                    <a:gd name="connsiteX0-31" fmla="*/ 1247214 w 1247214"/>
                    <a:gd name="connsiteY0-32" fmla="*/ 313226 h 958769"/>
                    <a:gd name="connsiteX1-33" fmla="*/ 728755 w 1247214"/>
                    <a:gd name="connsiteY1-34" fmla="*/ 866825 h 958769"/>
                    <a:gd name="connsiteX2-35" fmla="*/ 0 w 1247214"/>
                    <a:gd name="connsiteY2-36" fmla="*/ 915305 h 958769"/>
                    <a:gd name="connsiteX3-37" fmla="*/ 304370 w 1247214"/>
                    <a:gd name="connsiteY3-38" fmla="*/ 0 h 958769"/>
                    <a:gd name="connsiteX4-39" fmla="*/ 1247214 w 1247214"/>
                    <a:gd name="connsiteY4-40" fmla="*/ 313226 h 95876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247214" h="958769">
                      <a:moveTo>
                        <a:pt x="1247214" y="313226"/>
                      </a:moveTo>
                      <a:cubicBezTo>
                        <a:pt x="1162668" y="556463"/>
                        <a:pt x="936624" y="766479"/>
                        <a:pt x="728755" y="866825"/>
                      </a:cubicBezTo>
                      <a:cubicBezTo>
                        <a:pt x="520886" y="967172"/>
                        <a:pt x="242552" y="988521"/>
                        <a:pt x="0" y="915305"/>
                      </a:cubicBezTo>
                      <a:lnTo>
                        <a:pt x="304370" y="0"/>
                      </a:lnTo>
                      <a:lnTo>
                        <a:pt x="1247214" y="313226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任意多边形 24"/>
                <p:cNvSpPr/>
                <p:nvPr/>
              </p:nvSpPr>
              <p:spPr>
                <a:xfrm rot="11976820" flipH="1">
                  <a:off x="9008817" y="2428802"/>
                  <a:ext cx="1251052" cy="994445"/>
                </a:xfrm>
                <a:custGeom>
                  <a:avLst/>
                  <a:gdLst>
                    <a:gd name="connsiteX0" fmla="*/ 1945514 w 1994475"/>
                    <a:gd name="connsiteY0" fmla="*/ 1222769 h 1867554"/>
                    <a:gd name="connsiteX1" fmla="*/ 1427055 w 1994475"/>
                    <a:gd name="connsiteY1" fmla="*/ 1776368 h 1867554"/>
                    <a:gd name="connsiteX2" fmla="*/ 691262 w 1994475"/>
                    <a:gd name="connsiteY2" fmla="*/ 1822514 h 1867554"/>
                    <a:gd name="connsiteX3" fmla="*/ 997238 w 1994475"/>
                    <a:gd name="connsiteY3" fmla="*/ 933777 h 1867554"/>
                    <a:gd name="connsiteX4" fmla="*/ 1945514 w 1994475"/>
                    <a:gd name="connsiteY4" fmla="*/ 1222769 h 1867554"/>
                    <a:gd name="connsiteX0-1" fmla="*/ 1247214 w 1247214"/>
                    <a:gd name="connsiteY0-2" fmla="*/ 288992 h 934535"/>
                    <a:gd name="connsiteX1-3" fmla="*/ 728755 w 1247214"/>
                    <a:gd name="connsiteY1-4" fmla="*/ 842591 h 934535"/>
                    <a:gd name="connsiteX2-5" fmla="*/ 0 w 1247214"/>
                    <a:gd name="connsiteY2-6" fmla="*/ 891071 h 934535"/>
                    <a:gd name="connsiteX3-7" fmla="*/ 298938 w 1247214"/>
                    <a:gd name="connsiteY3-8" fmla="*/ 0 h 934535"/>
                    <a:gd name="connsiteX4-9" fmla="*/ 1247214 w 1247214"/>
                    <a:gd name="connsiteY4-10" fmla="*/ 288992 h 934535"/>
                    <a:gd name="connsiteX0-11" fmla="*/ 1247214 w 1247214"/>
                    <a:gd name="connsiteY0-12" fmla="*/ 296029 h 941572"/>
                    <a:gd name="connsiteX1-13" fmla="*/ 728755 w 1247214"/>
                    <a:gd name="connsiteY1-14" fmla="*/ 849628 h 941572"/>
                    <a:gd name="connsiteX2-15" fmla="*/ 0 w 1247214"/>
                    <a:gd name="connsiteY2-16" fmla="*/ 898108 h 941572"/>
                    <a:gd name="connsiteX3-17" fmla="*/ 301271 w 1247214"/>
                    <a:gd name="connsiteY3-18" fmla="*/ 0 h 941572"/>
                    <a:gd name="connsiteX4-19" fmla="*/ 1247214 w 1247214"/>
                    <a:gd name="connsiteY4-20" fmla="*/ 296029 h 941572"/>
                    <a:gd name="connsiteX0-21" fmla="*/ 1247214 w 1247214"/>
                    <a:gd name="connsiteY0-22" fmla="*/ 306189 h 951732"/>
                    <a:gd name="connsiteX1-23" fmla="*/ 728755 w 1247214"/>
                    <a:gd name="connsiteY1-24" fmla="*/ 859788 h 951732"/>
                    <a:gd name="connsiteX2-25" fmla="*/ 0 w 1247214"/>
                    <a:gd name="connsiteY2-26" fmla="*/ 908268 h 951732"/>
                    <a:gd name="connsiteX3-27" fmla="*/ 302036 w 1247214"/>
                    <a:gd name="connsiteY3-28" fmla="*/ 0 h 951732"/>
                    <a:gd name="connsiteX4-29" fmla="*/ 1247214 w 1247214"/>
                    <a:gd name="connsiteY4-30" fmla="*/ 306189 h 951732"/>
                    <a:gd name="connsiteX0-31" fmla="*/ 1247214 w 1247214"/>
                    <a:gd name="connsiteY0-32" fmla="*/ 313226 h 958769"/>
                    <a:gd name="connsiteX1-33" fmla="*/ 728755 w 1247214"/>
                    <a:gd name="connsiteY1-34" fmla="*/ 866825 h 958769"/>
                    <a:gd name="connsiteX2-35" fmla="*/ 0 w 1247214"/>
                    <a:gd name="connsiteY2-36" fmla="*/ 915305 h 958769"/>
                    <a:gd name="connsiteX3-37" fmla="*/ 304370 w 1247214"/>
                    <a:gd name="connsiteY3-38" fmla="*/ 0 h 958769"/>
                    <a:gd name="connsiteX4-39" fmla="*/ 1247214 w 1247214"/>
                    <a:gd name="connsiteY4-40" fmla="*/ 313226 h 958769"/>
                    <a:gd name="connsiteX0-41" fmla="*/ 1247462 w 1247462"/>
                    <a:gd name="connsiteY0-42" fmla="*/ 305534 h 959140"/>
                    <a:gd name="connsiteX1-43" fmla="*/ 728755 w 1247462"/>
                    <a:gd name="connsiteY1-44" fmla="*/ 866825 h 959140"/>
                    <a:gd name="connsiteX2-45" fmla="*/ 0 w 1247462"/>
                    <a:gd name="connsiteY2-46" fmla="*/ 915305 h 959140"/>
                    <a:gd name="connsiteX3-47" fmla="*/ 304370 w 1247462"/>
                    <a:gd name="connsiteY3-48" fmla="*/ 0 h 959140"/>
                    <a:gd name="connsiteX4-49" fmla="*/ 1247462 w 1247462"/>
                    <a:gd name="connsiteY4-50" fmla="*/ 305534 h 959140"/>
                    <a:gd name="connsiteX0-51" fmla="*/ 1294962 w 1294962"/>
                    <a:gd name="connsiteY0-52" fmla="*/ 305534 h 952059"/>
                    <a:gd name="connsiteX1-53" fmla="*/ 776255 w 1294962"/>
                    <a:gd name="connsiteY1-54" fmla="*/ 866825 h 952059"/>
                    <a:gd name="connsiteX2-55" fmla="*/ 0 w 1294962"/>
                    <a:gd name="connsiteY2-56" fmla="*/ 904829 h 952059"/>
                    <a:gd name="connsiteX3-57" fmla="*/ 351870 w 1294962"/>
                    <a:gd name="connsiteY3-58" fmla="*/ 0 h 952059"/>
                    <a:gd name="connsiteX4-59" fmla="*/ 1294962 w 1294962"/>
                    <a:gd name="connsiteY4-60" fmla="*/ 305534 h 9520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294962" h="952059">
                      <a:moveTo>
                        <a:pt x="1294962" y="305534"/>
                      </a:moveTo>
                      <a:cubicBezTo>
                        <a:pt x="1210416" y="548771"/>
                        <a:pt x="992082" y="766942"/>
                        <a:pt x="776255" y="866825"/>
                      </a:cubicBezTo>
                      <a:cubicBezTo>
                        <a:pt x="560428" y="966708"/>
                        <a:pt x="242552" y="978045"/>
                        <a:pt x="0" y="904829"/>
                      </a:cubicBezTo>
                      <a:lnTo>
                        <a:pt x="351870" y="0"/>
                      </a:lnTo>
                      <a:lnTo>
                        <a:pt x="1294962" y="305534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57" name="组合 56"/>
            <p:cNvGrpSpPr/>
            <p:nvPr/>
          </p:nvGrpSpPr>
          <p:grpSpPr>
            <a:xfrm>
              <a:off x="6529163" y="4703717"/>
              <a:ext cx="2716378" cy="776023"/>
              <a:chOff x="4864488" y="156224"/>
              <a:chExt cx="2716378" cy="776023"/>
            </a:xfrm>
          </p:grpSpPr>
          <p:sp>
            <p:nvSpPr>
              <p:cNvPr id="58" name="文本框 11"/>
              <p:cNvSpPr txBox="1"/>
              <p:nvPr/>
            </p:nvSpPr>
            <p:spPr>
              <a:xfrm>
                <a:off x="4948086" y="156224"/>
                <a:ext cx="2549181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输入标题文本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文本框 12"/>
              <p:cNvSpPr txBox="1"/>
              <p:nvPr/>
            </p:nvSpPr>
            <p:spPr>
              <a:xfrm>
                <a:off x="4864488" y="544449"/>
                <a:ext cx="2716378" cy="387798"/>
              </a:xfrm>
              <a:prstGeom prst="rect">
                <a:avLst/>
              </a:prstGeom>
            </p:spPr>
            <p:txBody>
              <a:bodyPr vert="horz" wrap="square" lIns="0" tIns="0" rIns="0" bIns="0" anchor="t" anchorCtr="1">
                <a:noAutofit/>
              </a:bodyPr>
              <a:lstStyle/>
              <a:p>
                <a:pPr lvl="0" algn="ctr">
                  <a:lnSpc>
                    <a:spcPct val="120000"/>
                  </a:lnSpc>
                  <a:defRPr/>
                </a:pPr>
                <a:r>
                  <a:rPr lang="zh-CN" altLang="en-US" sz="1400" kern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点击输入简要文本内容，文字内容需概况精炼的说明该分项内容</a:t>
                </a:r>
                <a:r>
                  <a:rPr lang="en-US" altLang="zh-CN" sz="1400" kern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  <a:endParaRPr lang="zh-CN" altLang="en-US" sz="1400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6" name="库_组合 7"/>
          <p:cNvGrpSpPr/>
          <p:nvPr>
            <p:custDataLst>
              <p:tags r:id="rId5"/>
            </p:custDataLst>
          </p:nvPr>
        </p:nvGrpSpPr>
        <p:grpSpPr>
          <a:xfrm>
            <a:off x="8496301" y="1783254"/>
            <a:ext cx="2714956" cy="3010382"/>
            <a:chOff x="8046812" y="1383405"/>
            <a:chExt cx="2714956" cy="3010382"/>
          </a:xfrm>
        </p:grpSpPr>
        <p:grpSp>
          <p:nvGrpSpPr>
            <p:cNvPr id="67" name="组合 66"/>
            <p:cNvGrpSpPr/>
            <p:nvPr/>
          </p:nvGrpSpPr>
          <p:grpSpPr>
            <a:xfrm>
              <a:off x="8472357" y="2389702"/>
              <a:ext cx="1863861" cy="2004085"/>
              <a:chOff x="4056929" y="1943052"/>
              <a:chExt cx="1674763" cy="1800760"/>
            </a:xfrm>
          </p:grpSpPr>
          <p:grpSp>
            <p:nvGrpSpPr>
              <p:cNvPr id="71" name="组合 70"/>
              <p:cNvGrpSpPr/>
              <p:nvPr/>
            </p:nvGrpSpPr>
            <p:grpSpPr>
              <a:xfrm>
                <a:off x="4056929" y="2117409"/>
                <a:ext cx="1674763" cy="1626403"/>
                <a:chOff x="6019675" y="2228402"/>
                <a:chExt cx="2233018" cy="2168536"/>
              </a:xfrm>
            </p:grpSpPr>
            <p:sp>
              <p:nvSpPr>
                <p:cNvPr id="73" name="任意多边形 91"/>
                <p:cNvSpPr/>
                <p:nvPr/>
              </p:nvSpPr>
              <p:spPr>
                <a:xfrm rot="15028394">
                  <a:off x="5870070" y="2378007"/>
                  <a:ext cx="1239262" cy="940052"/>
                </a:xfrm>
                <a:custGeom>
                  <a:avLst/>
                  <a:gdLst>
                    <a:gd name="connsiteX0" fmla="*/ 1945514 w 1994475"/>
                    <a:gd name="connsiteY0" fmla="*/ 1222769 h 1867554"/>
                    <a:gd name="connsiteX1" fmla="*/ 1427055 w 1994475"/>
                    <a:gd name="connsiteY1" fmla="*/ 1776368 h 1867554"/>
                    <a:gd name="connsiteX2" fmla="*/ 691262 w 1994475"/>
                    <a:gd name="connsiteY2" fmla="*/ 1822514 h 1867554"/>
                    <a:gd name="connsiteX3" fmla="*/ 997238 w 1994475"/>
                    <a:gd name="connsiteY3" fmla="*/ 933777 h 1867554"/>
                    <a:gd name="connsiteX4" fmla="*/ 1945514 w 1994475"/>
                    <a:gd name="connsiteY4" fmla="*/ 1222769 h 1867554"/>
                    <a:gd name="connsiteX0-1" fmla="*/ 1247214 w 1247214"/>
                    <a:gd name="connsiteY0-2" fmla="*/ 288992 h 934535"/>
                    <a:gd name="connsiteX1-3" fmla="*/ 728755 w 1247214"/>
                    <a:gd name="connsiteY1-4" fmla="*/ 842591 h 934535"/>
                    <a:gd name="connsiteX2-5" fmla="*/ 0 w 1247214"/>
                    <a:gd name="connsiteY2-6" fmla="*/ 891071 h 934535"/>
                    <a:gd name="connsiteX3-7" fmla="*/ 298938 w 1247214"/>
                    <a:gd name="connsiteY3-8" fmla="*/ 0 h 934535"/>
                    <a:gd name="connsiteX4-9" fmla="*/ 1247214 w 1247214"/>
                    <a:gd name="connsiteY4-10" fmla="*/ 288992 h 934535"/>
                    <a:gd name="connsiteX0-11" fmla="*/ 1247214 w 1247214"/>
                    <a:gd name="connsiteY0-12" fmla="*/ 296029 h 941572"/>
                    <a:gd name="connsiteX1-13" fmla="*/ 728755 w 1247214"/>
                    <a:gd name="connsiteY1-14" fmla="*/ 849628 h 941572"/>
                    <a:gd name="connsiteX2-15" fmla="*/ 0 w 1247214"/>
                    <a:gd name="connsiteY2-16" fmla="*/ 898108 h 941572"/>
                    <a:gd name="connsiteX3-17" fmla="*/ 301271 w 1247214"/>
                    <a:gd name="connsiteY3-18" fmla="*/ 0 h 941572"/>
                    <a:gd name="connsiteX4-19" fmla="*/ 1247214 w 1247214"/>
                    <a:gd name="connsiteY4-20" fmla="*/ 296029 h 941572"/>
                    <a:gd name="connsiteX0-21" fmla="*/ 1247214 w 1247214"/>
                    <a:gd name="connsiteY0-22" fmla="*/ 306189 h 951732"/>
                    <a:gd name="connsiteX1-23" fmla="*/ 728755 w 1247214"/>
                    <a:gd name="connsiteY1-24" fmla="*/ 859788 h 951732"/>
                    <a:gd name="connsiteX2-25" fmla="*/ 0 w 1247214"/>
                    <a:gd name="connsiteY2-26" fmla="*/ 908268 h 951732"/>
                    <a:gd name="connsiteX3-27" fmla="*/ 302036 w 1247214"/>
                    <a:gd name="connsiteY3-28" fmla="*/ 0 h 951732"/>
                    <a:gd name="connsiteX4-29" fmla="*/ 1247214 w 1247214"/>
                    <a:gd name="connsiteY4-30" fmla="*/ 306189 h 951732"/>
                    <a:gd name="connsiteX0-31" fmla="*/ 1247214 w 1247214"/>
                    <a:gd name="connsiteY0-32" fmla="*/ 313226 h 958769"/>
                    <a:gd name="connsiteX1-33" fmla="*/ 728755 w 1247214"/>
                    <a:gd name="connsiteY1-34" fmla="*/ 866825 h 958769"/>
                    <a:gd name="connsiteX2-35" fmla="*/ 0 w 1247214"/>
                    <a:gd name="connsiteY2-36" fmla="*/ 915305 h 958769"/>
                    <a:gd name="connsiteX3-37" fmla="*/ 304370 w 1247214"/>
                    <a:gd name="connsiteY3-38" fmla="*/ 0 h 958769"/>
                    <a:gd name="connsiteX4-39" fmla="*/ 1247214 w 1247214"/>
                    <a:gd name="connsiteY4-40" fmla="*/ 313226 h 958769"/>
                    <a:gd name="connsiteX0-41" fmla="*/ 1247214 w 1247214"/>
                    <a:gd name="connsiteY0-42" fmla="*/ 294507 h 940050"/>
                    <a:gd name="connsiteX1-43" fmla="*/ 728755 w 1247214"/>
                    <a:gd name="connsiteY1-44" fmla="*/ 848106 h 940050"/>
                    <a:gd name="connsiteX2-45" fmla="*/ 0 w 1247214"/>
                    <a:gd name="connsiteY2-46" fmla="*/ 896586 h 940050"/>
                    <a:gd name="connsiteX3-47" fmla="*/ 332681 w 1247214"/>
                    <a:gd name="connsiteY3-48" fmla="*/ 0 h 940050"/>
                    <a:gd name="connsiteX4-49" fmla="*/ 1247214 w 1247214"/>
                    <a:gd name="connsiteY4-50" fmla="*/ 294507 h 9400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247214" h="940050">
                      <a:moveTo>
                        <a:pt x="1247214" y="294507"/>
                      </a:moveTo>
                      <a:cubicBezTo>
                        <a:pt x="1162668" y="537744"/>
                        <a:pt x="936624" y="747760"/>
                        <a:pt x="728755" y="848106"/>
                      </a:cubicBezTo>
                      <a:cubicBezTo>
                        <a:pt x="520886" y="948453"/>
                        <a:pt x="242552" y="969802"/>
                        <a:pt x="0" y="896586"/>
                      </a:cubicBezTo>
                      <a:lnTo>
                        <a:pt x="332681" y="0"/>
                      </a:lnTo>
                      <a:lnTo>
                        <a:pt x="1247214" y="294507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任意多边形 92"/>
                <p:cNvSpPr/>
                <p:nvPr/>
              </p:nvSpPr>
              <p:spPr>
                <a:xfrm rot="4304382">
                  <a:off x="6116537" y="3293945"/>
                  <a:ext cx="1247215" cy="958771"/>
                </a:xfrm>
                <a:custGeom>
                  <a:avLst/>
                  <a:gdLst>
                    <a:gd name="connsiteX0" fmla="*/ 1945514 w 1994475"/>
                    <a:gd name="connsiteY0" fmla="*/ 1222769 h 1867554"/>
                    <a:gd name="connsiteX1" fmla="*/ 1427055 w 1994475"/>
                    <a:gd name="connsiteY1" fmla="*/ 1776368 h 1867554"/>
                    <a:gd name="connsiteX2" fmla="*/ 691262 w 1994475"/>
                    <a:gd name="connsiteY2" fmla="*/ 1822514 h 1867554"/>
                    <a:gd name="connsiteX3" fmla="*/ 997238 w 1994475"/>
                    <a:gd name="connsiteY3" fmla="*/ 933777 h 1867554"/>
                    <a:gd name="connsiteX4" fmla="*/ 1945514 w 1994475"/>
                    <a:gd name="connsiteY4" fmla="*/ 1222769 h 1867554"/>
                    <a:gd name="connsiteX0-1" fmla="*/ 1247214 w 1247214"/>
                    <a:gd name="connsiteY0-2" fmla="*/ 288992 h 934535"/>
                    <a:gd name="connsiteX1-3" fmla="*/ 728755 w 1247214"/>
                    <a:gd name="connsiteY1-4" fmla="*/ 842591 h 934535"/>
                    <a:gd name="connsiteX2-5" fmla="*/ 0 w 1247214"/>
                    <a:gd name="connsiteY2-6" fmla="*/ 891071 h 934535"/>
                    <a:gd name="connsiteX3-7" fmla="*/ 298938 w 1247214"/>
                    <a:gd name="connsiteY3-8" fmla="*/ 0 h 934535"/>
                    <a:gd name="connsiteX4-9" fmla="*/ 1247214 w 1247214"/>
                    <a:gd name="connsiteY4-10" fmla="*/ 288992 h 934535"/>
                    <a:gd name="connsiteX0-11" fmla="*/ 1247214 w 1247214"/>
                    <a:gd name="connsiteY0-12" fmla="*/ 296029 h 941572"/>
                    <a:gd name="connsiteX1-13" fmla="*/ 728755 w 1247214"/>
                    <a:gd name="connsiteY1-14" fmla="*/ 849628 h 941572"/>
                    <a:gd name="connsiteX2-15" fmla="*/ 0 w 1247214"/>
                    <a:gd name="connsiteY2-16" fmla="*/ 898108 h 941572"/>
                    <a:gd name="connsiteX3-17" fmla="*/ 301271 w 1247214"/>
                    <a:gd name="connsiteY3-18" fmla="*/ 0 h 941572"/>
                    <a:gd name="connsiteX4-19" fmla="*/ 1247214 w 1247214"/>
                    <a:gd name="connsiteY4-20" fmla="*/ 296029 h 941572"/>
                    <a:gd name="connsiteX0-21" fmla="*/ 1247214 w 1247214"/>
                    <a:gd name="connsiteY0-22" fmla="*/ 306189 h 951732"/>
                    <a:gd name="connsiteX1-23" fmla="*/ 728755 w 1247214"/>
                    <a:gd name="connsiteY1-24" fmla="*/ 859788 h 951732"/>
                    <a:gd name="connsiteX2-25" fmla="*/ 0 w 1247214"/>
                    <a:gd name="connsiteY2-26" fmla="*/ 908268 h 951732"/>
                    <a:gd name="connsiteX3-27" fmla="*/ 302036 w 1247214"/>
                    <a:gd name="connsiteY3-28" fmla="*/ 0 h 951732"/>
                    <a:gd name="connsiteX4-29" fmla="*/ 1247214 w 1247214"/>
                    <a:gd name="connsiteY4-30" fmla="*/ 306189 h 951732"/>
                    <a:gd name="connsiteX0-31" fmla="*/ 1247214 w 1247214"/>
                    <a:gd name="connsiteY0-32" fmla="*/ 313226 h 958769"/>
                    <a:gd name="connsiteX1-33" fmla="*/ 728755 w 1247214"/>
                    <a:gd name="connsiteY1-34" fmla="*/ 866825 h 958769"/>
                    <a:gd name="connsiteX2-35" fmla="*/ 0 w 1247214"/>
                    <a:gd name="connsiteY2-36" fmla="*/ 915305 h 958769"/>
                    <a:gd name="connsiteX3-37" fmla="*/ 304370 w 1247214"/>
                    <a:gd name="connsiteY3-38" fmla="*/ 0 h 958769"/>
                    <a:gd name="connsiteX4-39" fmla="*/ 1247214 w 1247214"/>
                    <a:gd name="connsiteY4-40" fmla="*/ 313226 h 95876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247214" h="958769">
                      <a:moveTo>
                        <a:pt x="1247214" y="313226"/>
                      </a:moveTo>
                      <a:cubicBezTo>
                        <a:pt x="1162668" y="556463"/>
                        <a:pt x="936624" y="766479"/>
                        <a:pt x="728755" y="866825"/>
                      </a:cubicBezTo>
                      <a:cubicBezTo>
                        <a:pt x="520886" y="967172"/>
                        <a:pt x="242552" y="988521"/>
                        <a:pt x="0" y="915305"/>
                      </a:cubicBezTo>
                      <a:lnTo>
                        <a:pt x="304370" y="0"/>
                      </a:lnTo>
                      <a:lnTo>
                        <a:pt x="1247214" y="313226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5" name="任意多边形 93"/>
                <p:cNvSpPr/>
                <p:nvPr/>
              </p:nvSpPr>
              <p:spPr>
                <a:xfrm rot="9623180" flipH="1" flipV="1">
                  <a:off x="6940465" y="3201883"/>
                  <a:ext cx="1251052" cy="994445"/>
                </a:xfrm>
                <a:custGeom>
                  <a:avLst/>
                  <a:gdLst>
                    <a:gd name="connsiteX0" fmla="*/ 1945514 w 1994475"/>
                    <a:gd name="connsiteY0" fmla="*/ 1222769 h 1867554"/>
                    <a:gd name="connsiteX1" fmla="*/ 1427055 w 1994475"/>
                    <a:gd name="connsiteY1" fmla="*/ 1776368 h 1867554"/>
                    <a:gd name="connsiteX2" fmla="*/ 691262 w 1994475"/>
                    <a:gd name="connsiteY2" fmla="*/ 1822514 h 1867554"/>
                    <a:gd name="connsiteX3" fmla="*/ 997238 w 1994475"/>
                    <a:gd name="connsiteY3" fmla="*/ 933777 h 1867554"/>
                    <a:gd name="connsiteX4" fmla="*/ 1945514 w 1994475"/>
                    <a:gd name="connsiteY4" fmla="*/ 1222769 h 1867554"/>
                    <a:gd name="connsiteX0-1" fmla="*/ 1247214 w 1247214"/>
                    <a:gd name="connsiteY0-2" fmla="*/ 288992 h 934535"/>
                    <a:gd name="connsiteX1-3" fmla="*/ 728755 w 1247214"/>
                    <a:gd name="connsiteY1-4" fmla="*/ 842591 h 934535"/>
                    <a:gd name="connsiteX2-5" fmla="*/ 0 w 1247214"/>
                    <a:gd name="connsiteY2-6" fmla="*/ 891071 h 934535"/>
                    <a:gd name="connsiteX3-7" fmla="*/ 298938 w 1247214"/>
                    <a:gd name="connsiteY3-8" fmla="*/ 0 h 934535"/>
                    <a:gd name="connsiteX4-9" fmla="*/ 1247214 w 1247214"/>
                    <a:gd name="connsiteY4-10" fmla="*/ 288992 h 934535"/>
                    <a:gd name="connsiteX0-11" fmla="*/ 1247214 w 1247214"/>
                    <a:gd name="connsiteY0-12" fmla="*/ 296029 h 941572"/>
                    <a:gd name="connsiteX1-13" fmla="*/ 728755 w 1247214"/>
                    <a:gd name="connsiteY1-14" fmla="*/ 849628 h 941572"/>
                    <a:gd name="connsiteX2-15" fmla="*/ 0 w 1247214"/>
                    <a:gd name="connsiteY2-16" fmla="*/ 898108 h 941572"/>
                    <a:gd name="connsiteX3-17" fmla="*/ 301271 w 1247214"/>
                    <a:gd name="connsiteY3-18" fmla="*/ 0 h 941572"/>
                    <a:gd name="connsiteX4-19" fmla="*/ 1247214 w 1247214"/>
                    <a:gd name="connsiteY4-20" fmla="*/ 296029 h 941572"/>
                    <a:gd name="connsiteX0-21" fmla="*/ 1247214 w 1247214"/>
                    <a:gd name="connsiteY0-22" fmla="*/ 306189 h 951732"/>
                    <a:gd name="connsiteX1-23" fmla="*/ 728755 w 1247214"/>
                    <a:gd name="connsiteY1-24" fmla="*/ 859788 h 951732"/>
                    <a:gd name="connsiteX2-25" fmla="*/ 0 w 1247214"/>
                    <a:gd name="connsiteY2-26" fmla="*/ 908268 h 951732"/>
                    <a:gd name="connsiteX3-27" fmla="*/ 302036 w 1247214"/>
                    <a:gd name="connsiteY3-28" fmla="*/ 0 h 951732"/>
                    <a:gd name="connsiteX4-29" fmla="*/ 1247214 w 1247214"/>
                    <a:gd name="connsiteY4-30" fmla="*/ 306189 h 951732"/>
                    <a:gd name="connsiteX0-31" fmla="*/ 1247214 w 1247214"/>
                    <a:gd name="connsiteY0-32" fmla="*/ 313226 h 958769"/>
                    <a:gd name="connsiteX1-33" fmla="*/ 728755 w 1247214"/>
                    <a:gd name="connsiteY1-34" fmla="*/ 866825 h 958769"/>
                    <a:gd name="connsiteX2-35" fmla="*/ 0 w 1247214"/>
                    <a:gd name="connsiteY2-36" fmla="*/ 915305 h 958769"/>
                    <a:gd name="connsiteX3-37" fmla="*/ 304370 w 1247214"/>
                    <a:gd name="connsiteY3-38" fmla="*/ 0 h 958769"/>
                    <a:gd name="connsiteX4-39" fmla="*/ 1247214 w 1247214"/>
                    <a:gd name="connsiteY4-40" fmla="*/ 313226 h 958769"/>
                    <a:gd name="connsiteX0-41" fmla="*/ 1247462 w 1247462"/>
                    <a:gd name="connsiteY0-42" fmla="*/ 305534 h 959140"/>
                    <a:gd name="connsiteX1-43" fmla="*/ 728755 w 1247462"/>
                    <a:gd name="connsiteY1-44" fmla="*/ 866825 h 959140"/>
                    <a:gd name="connsiteX2-45" fmla="*/ 0 w 1247462"/>
                    <a:gd name="connsiteY2-46" fmla="*/ 915305 h 959140"/>
                    <a:gd name="connsiteX3-47" fmla="*/ 304370 w 1247462"/>
                    <a:gd name="connsiteY3-48" fmla="*/ 0 h 959140"/>
                    <a:gd name="connsiteX4-49" fmla="*/ 1247462 w 1247462"/>
                    <a:gd name="connsiteY4-50" fmla="*/ 305534 h 959140"/>
                    <a:gd name="connsiteX0-51" fmla="*/ 1294962 w 1294962"/>
                    <a:gd name="connsiteY0-52" fmla="*/ 305534 h 952059"/>
                    <a:gd name="connsiteX1-53" fmla="*/ 776255 w 1294962"/>
                    <a:gd name="connsiteY1-54" fmla="*/ 866825 h 952059"/>
                    <a:gd name="connsiteX2-55" fmla="*/ 0 w 1294962"/>
                    <a:gd name="connsiteY2-56" fmla="*/ 904829 h 952059"/>
                    <a:gd name="connsiteX3-57" fmla="*/ 351870 w 1294962"/>
                    <a:gd name="connsiteY3-58" fmla="*/ 0 h 952059"/>
                    <a:gd name="connsiteX4-59" fmla="*/ 1294962 w 1294962"/>
                    <a:gd name="connsiteY4-60" fmla="*/ 305534 h 95205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294962" h="952059">
                      <a:moveTo>
                        <a:pt x="1294962" y="305534"/>
                      </a:moveTo>
                      <a:cubicBezTo>
                        <a:pt x="1210416" y="548771"/>
                        <a:pt x="992082" y="766942"/>
                        <a:pt x="776255" y="866825"/>
                      </a:cubicBezTo>
                      <a:cubicBezTo>
                        <a:pt x="560428" y="966708"/>
                        <a:pt x="242552" y="978045"/>
                        <a:pt x="0" y="904829"/>
                      </a:cubicBezTo>
                      <a:lnTo>
                        <a:pt x="351870" y="0"/>
                      </a:lnTo>
                      <a:lnTo>
                        <a:pt x="1294962" y="305534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任意多边形 94"/>
                <p:cNvSpPr/>
                <p:nvPr/>
              </p:nvSpPr>
              <p:spPr>
                <a:xfrm rot="9654881">
                  <a:off x="7043087" y="2458879"/>
                  <a:ext cx="1209606" cy="958771"/>
                </a:xfrm>
                <a:custGeom>
                  <a:avLst/>
                  <a:gdLst>
                    <a:gd name="connsiteX0" fmla="*/ 1945514 w 1994475"/>
                    <a:gd name="connsiteY0" fmla="*/ 1222769 h 1867554"/>
                    <a:gd name="connsiteX1" fmla="*/ 1427055 w 1994475"/>
                    <a:gd name="connsiteY1" fmla="*/ 1776368 h 1867554"/>
                    <a:gd name="connsiteX2" fmla="*/ 691262 w 1994475"/>
                    <a:gd name="connsiteY2" fmla="*/ 1822514 h 1867554"/>
                    <a:gd name="connsiteX3" fmla="*/ 997238 w 1994475"/>
                    <a:gd name="connsiteY3" fmla="*/ 933777 h 1867554"/>
                    <a:gd name="connsiteX4" fmla="*/ 1945514 w 1994475"/>
                    <a:gd name="connsiteY4" fmla="*/ 1222769 h 1867554"/>
                    <a:gd name="connsiteX0-1" fmla="*/ 1247214 w 1247214"/>
                    <a:gd name="connsiteY0-2" fmla="*/ 288992 h 934535"/>
                    <a:gd name="connsiteX1-3" fmla="*/ 728755 w 1247214"/>
                    <a:gd name="connsiteY1-4" fmla="*/ 842591 h 934535"/>
                    <a:gd name="connsiteX2-5" fmla="*/ 0 w 1247214"/>
                    <a:gd name="connsiteY2-6" fmla="*/ 891071 h 934535"/>
                    <a:gd name="connsiteX3-7" fmla="*/ 298938 w 1247214"/>
                    <a:gd name="connsiteY3-8" fmla="*/ 0 h 934535"/>
                    <a:gd name="connsiteX4-9" fmla="*/ 1247214 w 1247214"/>
                    <a:gd name="connsiteY4-10" fmla="*/ 288992 h 934535"/>
                    <a:gd name="connsiteX0-11" fmla="*/ 1247214 w 1247214"/>
                    <a:gd name="connsiteY0-12" fmla="*/ 296029 h 941572"/>
                    <a:gd name="connsiteX1-13" fmla="*/ 728755 w 1247214"/>
                    <a:gd name="connsiteY1-14" fmla="*/ 849628 h 941572"/>
                    <a:gd name="connsiteX2-15" fmla="*/ 0 w 1247214"/>
                    <a:gd name="connsiteY2-16" fmla="*/ 898108 h 941572"/>
                    <a:gd name="connsiteX3-17" fmla="*/ 301271 w 1247214"/>
                    <a:gd name="connsiteY3-18" fmla="*/ 0 h 941572"/>
                    <a:gd name="connsiteX4-19" fmla="*/ 1247214 w 1247214"/>
                    <a:gd name="connsiteY4-20" fmla="*/ 296029 h 941572"/>
                    <a:gd name="connsiteX0-21" fmla="*/ 1247214 w 1247214"/>
                    <a:gd name="connsiteY0-22" fmla="*/ 306189 h 951732"/>
                    <a:gd name="connsiteX1-23" fmla="*/ 728755 w 1247214"/>
                    <a:gd name="connsiteY1-24" fmla="*/ 859788 h 951732"/>
                    <a:gd name="connsiteX2-25" fmla="*/ 0 w 1247214"/>
                    <a:gd name="connsiteY2-26" fmla="*/ 908268 h 951732"/>
                    <a:gd name="connsiteX3-27" fmla="*/ 302036 w 1247214"/>
                    <a:gd name="connsiteY3-28" fmla="*/ 0 h 951732"/>
                    <a:gd name="connsiteX4-29" fmla="*/ 1247214 w 1247214"/>
                    <a:gd name="connsiteY4-30" fmla="*/ 306189 h 951732"/>
                    <a:gd name="connsiteX0-31" fmla="*/ 1247214 w 1247214"/>
                    <a:gd name="connsiteY0-32" fmla="*/ 313226 h 958769"/>
                    <a:gd name="connsiteX1-33" fmla="*/ 728755 w 1247214"/>
                    <a:gd name="connsiteY1-34" fmla="*/ 866825 h 958769"/>
                    <a:gd name="connsiteX2-35" fmla="*/ 0 w 1247214"/>
                    <a:gd name="connsiteY2-36" fmla="*/ 915305 h 958769"/>
                    <a:gd name="connsiteX3-37" fmla="*/ 304370 w 1247214"/>
                    <a:gd name="connsiteY3-38" fmla="*/ 0 h 958769"/>
                    <a:gd name="connsiteX4-39" fmla="*/ 1247214 w 1247214"/>
                    <a:gd name="connsiteY4-40" fmla="*/ 313226 h 95876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247214" h="958769">
                      <a:moveTo>
                        <a:pt x="1247214" y="313226"/>
                      </a:moveTo>
                      <a:cubicBezTo>
                        <a:pt x="1162668" y="556463"/>
                        <a:pt x="936624" y="766479"/>
                        <a:pt x="728755" y="866825"/>
                      </a:cubicBezTo>
                      <a:cubicBezTo>
                        <a:pt x="520886" y="967172"/>
                        <a:pt x="242552" y="988521"/>
                        <a:pt x="0" y="915305"/>
                      </a:cubicBezTo>
                      <a:lnTo>
                        <a:pt x="304370" y="0"/>
                      </a:lnTo>
                      <a:lnTo>
                        <a:pt x="1247214" y="313226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2" name="任意多边形 90"/>
              <p:cNvSpPr/>
              <p:nvPr/>
            </p:nvSpPr>
            <p:spPr>
              <a:xfrm>
                <a:off x="4752680" y="1943052"/>
                <a:ext cx="262234" cy="368299"/>
              </a:xfrm>
              <a:custGeom>
                <a:avLst/>
                <a:gdLst>
                  <a:gd name="connsiteX0" fmla="*/ 163450 w 239588"/>
                  <a:gd name="connsiteY0" fmla="*/ 147580 h 336493"/>
                  <a:gd name="connsiteX1" fmla="*/ 163450 w 239588"/>
                  <a:gd name="connsiteY1" fmla="*/ 307918 h 336493"/>
                  <a:gd name="connsiteX2" fmla="*/ 192025 w 239588"/>
                  <a:gd name="connsiteY2" fmla="*/ 307918 h 336493"/>
                  <a:gd name="connsiteX3" fmla="*/ 192025 w 239588"/>
                  <a:gd name="connsiteY3" fmla="*/ 147580 h 336493"/>
                  <a:gd name="connsiteX4" fmla="*/ 106300 w 239588"/>
                  <a:gd name="connsiteY4" fmla="*/ 147580 h 336493"/>
                  <a:gd name="connsiteX5" fmla="*/ 106300 w 239588"/>
                  <a:gd name="connsiteY5" fmla="*/ 307918 h 336493"/>
                  <a:gd name="connsiteX6" fmla="*/ 134875 w 239588"/>
                  <a:gd name="connsiteY6" fmla="*/ 307918 h 336493"/>
                  <a:gd name="connsiteX7" fmla="*/ 134875 w 239588"/>
                  <a:gd name="connsiteY7" fmla="*/ 147580 h 336493"/>
                  <a:gd name="connsiteX8" fmla="*/ 49150 w 239588"/>
                  <a:gd name="connsiteY8" fmla="*/ 147580 h 336493"/>
                  <a:gd name="connsiteX9" fmla="*/ 49150 w 239588"/>
                  <a:gd name="connsiteY9" fmla="*/ 307918 h 336493"/>
                  <a:gd name="connsiteX10" fmla="*/ 76138 w 239588"/>
                  <a:gd name="connsiteY10" fmla="*/ 307918 h 336493"/>
                  <a:gd name="connsiteX11" fmla="*/ 76138 w 239588"/>
                  <a:gd name="connsiteY11" fmla="*/ 147580 h 336493"/>
                  <a:gd name="connsiteX12" fmla="*/ 96775 w 239588"/>
                  <a:gd name="connsiteY12" fmla="*/ 33280 h 336493"/>
                  <a:gd name="connsiteX13" fmla="*/ 85663 w 239588"/>
                  <a:gd name="connsiteY13" fmla="*/ 58680 h 336493"/>
                  <a:gd name="connsiteX14" fmla="*/ 165039 w 239588"/>
                  <a:gd name="connsiteY14" fmla="*/ 92018 h 336493"/>
                  <a:gd name="connsiteX15" fmla="*/ 176151 w 239588"/>
                  <a:gd name="connsiteY15" fmla="*/ 65030 h 336493"/>
                  <a:gd name="connsiteX16" fmla="*/ 83493 w 239588"/>
                  <a:gd name="connsiteY16" fmla="*/ 986 h 336493"/>
                  <a:gd name="connsiteX17" fmla="*/ 94713 w 239588"/>
                  <a:gd name="connsiteY17" fmla="*/ 986 h 336493"/>
                  <a:gd name="connsiteX18" fmla="*/ 200317 w 239588"/>
                  <a:gd name="connsiteY18" fmla="*/ 44405 h 336493"/>
                  <a:gd name="connsiteX19" fmla="*/ 208237 w 239588"/>
                  <a:gd name="connsiteY19" fmla="*/ 62825 h 336493"/>
                  <a:gd name="connsiteX20" fmla="*/ 191077 w 239588"/>
                  <a:gd name="connsiteY20" fmla="*/ 102296 h 336493"/>
                  <a:gd name="connsiteX21" fmla="*/ 230678 w 239588"/>
                  <a:gd name="connsiteY21" fmla="*/ 119400 h 336493"/>
                  <a:gd name="connsiteX22" fmla="*/ 238598 w 239588"/>
                  <a:gd name="connsiteY22" fmla="*/ 137820 h 336493"/>
                  <a:gd name="connsiteX23" fmla="*/ 225398 w 239588"/>
                  <a:gd name="connsiteY23" fmla="*/ 147030 h 336493"/>
                  <a:gd name="connsiteX24" fmla="*/ 220118 w 239588"/>
                  <a:gd name="connsiteY24" fmla="*/ 145715 h 336493"/>
                  <a:gd name="connsiteX25" fmla="*/ 220118 w 239588"/>
                  <a:gd name="connsiteY25" fmla="*/ 322020 h 336493"/>
                  <a:gd name="connsiteX26" fmla="*/ 205597 w 239588"/>
                  <a:gd name="connsiteY26" fmla="*/ 336493 h 336493"/>
                  <a:gd name="connsiteX27" fmla="*/ 33991 w 239588"/>
                  <a:gd name="connsiteY27" fmla="*/ 336493 h 336493"/>
                  <a:gd name="connsiteX28" fmla="*/ 19470 w 239588"/>
                  <a:gd name="connsiteY28" fmla="*/ 322020 h 336493"/>
                  <a:gd name="connsiteX29" fmla="*/ 19470 w 239588"/>
                  <a:gd name="connsiteY29" fmla="*/ 132557 h 336493"/>
                  <a:gd name="connsiteX30" fmla="*/ 33991 w 239588"/>
                  <a:gd name="connsiteY30" fmla="*/ 118085 h 336493"/>
                  <a:gd name="connsiteX31" fmla="*/ 154115 w 239588"/>
                  <a:gd name="connsiteY31" fmla="*/ 118085 h 336493"/>
                  <a:gd name="connsiteX32" fmla="*/ 8910 w 239588"/>
                  <a:gd name="connsiteY32" fmla="*/ 57562 h 336493"/>
                  <a:gd name="connsiteX33" fmla="*/ 990 w 239588"/>
                  <a:gd name="connsiteY33" fmla="*/ 39142 h 336493"/>
                  <a:gd name="connsiteX34" fmla="*/ 19470 w 239588"/>
                  <a:gd name="connsiteY34" fmla="*/ 31248 h 336493"/>
                  <a:gd name="connsiteX35" fmla="*/ 59072 w 239588"/>
                  <a:gd name="connsiteY35" fmla="*/ 48352 h 336493"/>
                  <a:gd name="connsiteX36" fmla="*/ 76232 w 239588"/>
                  <a:gd name="connsiteY36" fmla="*/ 8880 h 336493"/>
                  <a:gd name="connsiteX37" fmla="*/ 83493 w 239588"/>
                  <a:gd name="connsiteY37" fmla="*/ 986 h 33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39588" h="336493">
                    <a:moveTo>
                      <a:pt x="163450" y="147580"/>
                    </a:moveTo>
                    <a:lnTo>
                      <a:pt x="163450" y="307918"/>
                    </a:lnTo>
                    <a:lnTo>
                      <a:pt x="192025" y="307918"/>
                    </a:lnTo>
                    <a:lnTo>
                      <a:pt x="192025" y="147580"/>
                    </a:lnTo>
                    <a:close/>
                    <a:moveTo>
                      <a:pt x="106300" y="147580"/>
                    </a:moveTo>
                    <a:lnTo>
                      <a:pt x="106300" y="307918"/>
                    </a:lnTo>
                    <a:lnTo>
                      <a:pt x="134875" y="307918"/>
                    </a:lnTo>
                    <a:lnTo>
                      <a:pt x="134875" y="147580"/>
                    </a:lnTo>
                    <a:close/>
                    <a:moveTo>
                      <a:pt x="49150" y="147580"/>
                    </a:moveTo>
                    <a:lnTo>
                      <a:pt x="49150" y="307918"/>
                    </a:lnTo>
                    <a:lnTo>
                      <a:pt x="76138" y="307918"/>
                    </a:lnTo>
                    <a:lnTo>
                      <a:pt x="76138" y="147580"/>
                    </a:lnTo>
                    <a:close/>
                    <a:moveTo>
                      <a:pt x="96775" y="33280"/>
                    </a:moveTo>
                    <a:lnTo>
                      <a:pt x="85663" y="58680"/>
                    </a:lnTo>
                    <a:lnTo>
                      <a:pt x="165039" y="92018"/>
                    </a:lnTo>
                    <a:lnTo>
                      <a:pt x="176151" y="65030"/>
                    </a:lnTo>
                    <a:close/>
                    <a:moveTo>
                      <a:pt x="83493" y="986"/>
                    </a:moveTo>
                    <a:cubicBezTo>
                      <a:pt x="86793" y="-329"/>
                      <a:pt x="90753" y="-329"/>
                      <a:pt x="94713" y="986"/>
                    </a:cubicBezTo>
                    <a:cubicBezTo>
                      <a:pt x="94713" y="986"/>
                      <a:pt x="94713" y="986"/>
                      <a:pt x="200317" y="44405"/>
                    </a:cubicBezTo>
                    <a:cubicBezTo>
                      <a:pt x="206917" y="47036"/>
                      <a:pt x="210877" y="56246"/>
                      <a:pt x="208237" y="62825"/>
                    </a:cubicBezTo>
                    <a:cubicBezTo>
                      <a:pt x="208237" y="62825"/>
                      <a:pt x="208237" y="62825"/>
                      <a:pt x="191077" y="102296"/>
                    </a:cubicBezTo>
                    <a:cubicBezTo>
                      <a:pt x="191077" y="102296"/>
                      <a:pt x="191077" y="102296"/>
                      <a:pt x="230678" y="119400"/>
                    </a:cubicBezTo>
                    <a:cubicBezTo>
                      <a:pt x="238598" y="122032"/>
                      <a:pt x="241238" y="129926"/>
                      <a:pt x="238598" y="137820"/>
                    </a:cubicBezTo>
                    <a:cubicBezTo>
                      <a:pt x="235958" y="143083"/>
                      <a:pt x="230678" y="147030"/>
                      <a:pt x="225398" y="147030"/>
                    </a:cubicBezTo>
                    <a:cubicBezTo>
                      <a:pt x="224078" y="147030"/>
                      <a:pt x="221438" y="145715"/>
                      <a:pt x="220118" y="145715"/>
                    </a:cubicBezTo>
                    <a:cubicBezTo>
                      <a:pt x="220118" y="145715"/>
                      <a:pt x="220118" y="145715"/>
                      <a:pt x="220118" y="322020"/>
                    </a:cubicBezTo>
                    <a:cubicBezTo>
                      <a:pt x="220118" y="329915"/>
                      <a:pt x="213517" y="336493"/>
                      <a:pt x="205597" y="336493"/>
                    </a:cubicBezTo>
                    <a:cubicBezTo>
                      <a:pt x="205597" y="336493"/>
                      <a:pt x="205597" y="336493"/>
                      <a:pt x="33991" y="336493"/>
                    </a:cubicBezTo>
                    <a:cubicBezTo>
                      <a:pt x="26071" y="336493"/>
                      <a:pt x="19470" y="329915"/>
                      <a:pt x="19470" y="322020"/>
                    </a:cubicBezTo>
                    <a:cubicBezTo>
                      <a:pt x="19470" y="322020"/>
                      <a:pt x="19470" y="322020"/>
                      <a:pt x="19470" y="132557"/>
                    </a:cubicBezTo>
                    <a:cubicBezTo>
                      <a:pt x="19470" y="124663"/>
                      <a:pt x="26071" y="118085"/>
                      <a:pt x="33991" y="118085"/>
                    </a:cubicBezTo>
                    <a:cubicBezTo>
                      <a:pt x="33991" y="118085"/>
                      <a:pt x="33991" y="118085"/>
                      <a:pt x="154115" y="118085"/>
                    </a:cubicBezTo>
                    <a:cubicBezTo>
                      <a:pt x="154115" y="118085"/>
                      <a:pt x="154115" y="118085"/>
                      <a:pt x="8910" y="57562"/>
                    </a:cubicBezTo>
                    <a:cubicBezTo>
                      <a:pt x="990" y="54930"/>
                      <a:pt x="-1650" y="47036"/>
                      <a:pt x="990" y="39142"/>
                    </a:cubicBezTo>
                    <a:cubicBezTo>
                      <a:pt x="3630" y="32563"/>
                      <a:pt x="12870" y="28616"/>
                      <a:pt x="19470" y="31248"/>
                    </a:cubicBezTo>
                    <a:cubicBezTo>
                      <a:pt x="19470" y="31248"/>
                      <a:pt x="19470" y="31248"/>
                      <a:pt x="59072" y="48352"/>
                    </a:cubicBezTo>
                    <a:cubicBezTo>
                      <a:pt x="59072" y="48352"/>
                      <a:pt x="59072" y="48352"/>
                      <a:pt x="76232" y="8880"/>
                    </a:cubicBezTo>
                    <a:cubicBezTo>
                      <a:pt x="77552" y="4933"/>
                      <a:pt x="80192" y="2302"/>
                      <a:pt x="83493" y="986"/>
                    </a:cubicBezTo>
                    <a:close/>
                  </a:path>
                </a:pathLst>
              </a:custGeom>
              <a:solidFill>
                <a:srgbClr val="C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8046812" y="1383405"/>
              <a:ext cx="2714956" cy="848727"/>
              <a:chOff x="5794671" y="1295215"/>
              <a:chExt cx="2714956" cy="848727"/>
            </a:xfrm>
          </p:grpSpPr>
          <p:sp>
            <p:nvSpPr>
              <p:cNvPr id="69" name="文本框 87"/>
              <p:cNvSpPr txBox="1"/>
              <p:nvPr/>
            </p:nvSpPr>
            <p:spPr>
              <a:xfrm>
                <a:off x="5877558" y="1295215"/>
                <a:ext cx="2549181" cy="38822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rm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输入标题文本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文本框 88"/>
              <p:cNvSpPr txBox="1"/>
              <p:nvPr/>
            </p:nvSpPr>
            <p:spPr>
              <a:xfrm>
                <a:off x="5794671" y="1683440"/>
                <a:ext cx="2714956" cy="460502"/>
              </a:xfrm>
              <a:prstGeom prst="rect">
                <a:avLst/>
              </a:prstGeom>
            </p:spPr>
            <p:txBody>
              <a:bodyPr vert="horz" wrap="square" lIns="0" tIns="0" rIns="0" bIns="0" anchor="t" anchorCtr="1">
                <a:noAutofit/>
              </a:bodyPr>
              <a:lstStyle/>
              <a:p>
                <a:pPr lvl="0" algn="ctr">
                  <a:lnSpc>
                    <a:spcPct val="120000"/>
                  </a:lnSpc>
                  <a:defRPr/>
                </a:pPr>
                <a:r>
                  <a:rPr lang="zh-CN" altLang="en-US" sz="1400" kern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点击输入简要文本内容，文字内容需概况精炼的说明该分项内容</a:t>
                </a:r>
                <a:r>
                  <a:rPr lang="en-US" altLang="zh-CN" sz="1400" kern="0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  <a:endParaRPr lang="zh-CN" altLang="en-US" sz="1400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7" name="任意多边形 76"/>
          <p:cNvSpPr/>
          <p:nvPr/>
        </p:nvSpPr>
        <p:spPr>
          <a:xfrm flipV="1">
            <a:off x="2747821" y="539841"/>
            <a:ext cx="2076" cy="9183"/>
          </a:xfrm>
          <a:custGeom>
            <a:avLst/>
            <a:gdLst>
              <a:gd name="connsiteX0" fmla="*/ 0 w 2076"/>
              <a:gd name="connsiteY0" fmla="*/ 9183 h 9183"/>
              <a:gd name="connsiteX1" fmla="*/ 2076 w 2076"/>
              <a:gd name="connsiteY1" fmla="*/ 6028 h 9183"/>
              <a:gd name="connsiteX2" fmla="*/ 1225 w 2076"/>
              <a:gd name="connsiteY2" fmla="*/ 0 h 9183"/>
              <a:gd name="connsiteX3" fmla="*/ 0 w 2076"/>
              <a:gd name="connsiteY3" fmla="*/ 9183 h 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" h="9183">
                <a:moveTo>
                  <a:pt x="0" y="9183"/>
                </a:moveTo>
                <a:lnTo>
                  <a:pt x="2076" y="6028"/>
                </a:lnTo>
                <a:lnTo>
                  <a:pt x="1225" y="0"/>
                </a:lnTo>
                <a:lnTo>
                  <a:pt x="0" y="91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 77"/>
          <p:cNvSpPr/>
          <p:nvPr/>
        </p:nvSpPr>
        <p:spPr>
          <a:xfrm flipV="1">
            <a:off x="2747631" y="549023"/>
            <a:ext cx="2266" cy="10024"/>
          </a:xfrm>
          <a:custGeom>
            <a:avLst/>
            <a:gdLst>
              <a:gd name="connsiteX0" fmla="*/ 1415 w 2266"/>
              <a:gd name="connsiteY0" fmla="*/ 10024 h 10024"/>
              <a:gd name="connsiteX1" fmla="*/ 2266 w 2266"/>
              <a:gd name="connsiteY1" fmla="*/ 3645 h 10024"/>
              <a:gd name="connsiteX2" fmla="*/ 0 w 2266"/>
              <a:gd name="connsiteY2" fmla="*/ 0 h 10024"/>
              <a:gd name="connsiteX3" fmla="*/ 1415 w 2266"/>
              <a:gd name="connsiteY3" fmla="*/ 10024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" h="10024">
                <a:moveTo>
                  <a:pt x="1415" y="10024"/>
                </a:moveTo>
                <a:lnTo>
                  <a:pt x="2266" y="3645"/>
                </a:lnTo>
                <a:lnTo>
                  <a:pt x="0" y="0"/>
                </a:lnTo>
                <a:lnTo>
                  <a:pt x="1415" y="100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4317264" y="275369"/>
            <a:ext cx="4240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40002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单击此处添加标题文本</a:t>
            </a:r>
            <a:endParaRPr lang="zh-CN" altLang="en-US" sz="3200" dirty="0">
              <a:solidFill>
                <a:srgbClr val="F40002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388805" y="176355"/>
            <a:ext cx="928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40002"/>
                </a:solidFill>
                <a:latin typeface="07NikumaruFont" panose="02000900000000000000" pitchFamily="50" charset="-128"/>
                <a:ea typeface="07NikumaruFont" panose="02000900000000000000" pitchFamily="50" charset="-128"/>
              </a:rPr>
              <a:t>03</a:t>
            </a:r>
            <a:endParaRPr lang="zh-CN" altLang="en-US" sz="4400" dirty="0">
              <a:solidFill>
                <a:srgbClr val="F40002"/>
              </a:solidFill>
              <a:latin typeface="07NikumaruFont" panose="02000900000000000000" pitchFamily="50" charset="-128"/>
              <a:ea typeface="07NikumaruFont" panose="02000900000000000000" pitchFamily="5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4" name="任意多边形 43"/>
          <p:cNvSpPr/>
          <p:nvPr/>
        </p:nvSpPr>
        <p:spPr>
          <a:xfrm>
            <a:off x="-1" y="1420769"/>
            <a:ext cx="4775201" cy="4086014"/>
          </a:xfrm>
          <a:custGeom>
            <a:avLst/>
            <a:gdLst>
              <a:gd name="connsiteX0" fmla="*/ 337968 w 4775201"/>
              <a:gd name="connsiteY0" fmla="*/ 0 h 3438010"/>
              <a:gd name="connsiteX1" fmla="*/ 1959430 w 4775201"/>
              <a:gd name="connsiteY1" fmla="*/ 89977 h 3438010"/>
              <a:gd name="connsiteX2" fmla="*/ 3599544 w 4775201"/>
              <a:gd name="connsiteY2" fmla="*/ 597977 h 3438010"/>
              <a:gd name="connsiteX3" fmla="*/ 4775201 w 4775201"/>
              <a:gd name="connsiteY3" fmla="*/ 728606 h 3438010"/>
              <a:gd name="connsiteX4" fmla="*/ 4735978 w 4775201"/>
              <a:gd name="connsiteY4" fmla="*/ 1719005 h 3438010"/>
              <a:gd name="connsiteX5" fmla="*/ 4775201 w 4775201"/>
              <a:gd name="connsiteY5" fmla="*/ 2709404 h 3438010"/>
              <a:gd name="connsiteX6" fmla="*/ 3599544 w 4775201"/>
              <a:gd name="connsiteY6" fmla="*/ 2840033 h 3438010"/>
              <a:gd name="connsiteX7" fmla="*/ 1959430 w 4775201"/>
              <a:gd name="connsiteY7" fmla="*/ 3348033 h 3438010"/>
              <a:gd name="connsiteX8" fmla="*/ 337968 w 4775201"/>
              <a:gd name="connsiteY8" fmla="*/ 3438010 h 3438010"/>
              <a:gd name="connsiteX9" fmla="*/ 0 w 4775201"/>
              <a:gd name="connsiteY9" fmla="*/ 3436339 h 3438010"/>
              <a:gd name="connsiteX10" fmla="*/ 0 w 4775201"/>
              <a:gd name="connsiteY10" fmla="*/ 1672 h 3438010"/>
              <a:gd name="connsiteX11" fmla="*/ 337968 w 4775201"/>
              <a:gd name="connsiteY11" fmla="*/ 0 h 343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201" h="3438010">
                <a:moveTo>
                  <a:pt x="337968" y="0"/>
                </a:moveTo>
                <a:cubicBezTo>
                  <a:pt x="918257" y="397"/>
                  <a:pt x="1478644" y="15591"/>
                  <a:pt x="1959430" y="89977"/>
                </a:cubicBezTo>
                <a:cubicBezTo>
                  <a:pt x="2600478" y="189158"/>
                  <a:pt x="3130249" y="491539"/>
                  <a:pt x="3599544" y="597977"/>
                </a:cubicBezTo>
                <a:cubicBezTo>
                  <a:pt x="4068839" y="704415"/>
                  <a:pt x="4572001" y="653616"/>
                  <a:pt x="4775201" y="728606"/>
                </a:cubicBezTo>
                <a:lnTo>
                  <a:pt x="4735978" y="1719005"/>
                </a:lnTo>
                <a:lnTo>
                  <a:pt x="4775201" y="2709404"/>
                </a:lnTo>
                <a:cubicBezTo>
                  <a:pt x="4572001" y="2784394"/>
                  <a:pt x="4068839" y="2733595"/>
                  <a:pt x="3599544" y="2840033"/>
                </a:cubicBezTo>
                <a:cubicBezTo>
                  <a:pt x="3130249" y="2946471"/>
                  <a:pt x="2600478" y="3248852"/>
                  <a:pt x="1959430" y="3348033"/>
                </a:cubicBezTo>
                <a:cubicBezTo>
                  <a:pt x="1478644" y="3422419"/>
                  <a:pt x="918257" y="3437613"/>
                  <a:pt x="337968" y="3438010"/>
                </a:cubicBezTo>
                <a:lnTo>
                  <a:pt x="0" y="3436339"/>
                </a:lnTo>
                <a:lnTo>
                  <a:pt x="0" y="1672"/>
                </a:lnTo>
                <a:lnTo>
                  <a:pt x="337968" y="0"/>
                </a:lnTo>
                <a:close/>
              </a:path>
            </a:pathLst>
          </a:custGeom>
          <a:gradFill>
            <a:gsLst>
              <a:gs pos="0">
                <a:srgbClr val="C00000">
                  <a:alpha val="0"/>
                </a:srgbClr>
              </a:gs>
              <a:gs pos="72000">
                <a:srgbClr val="F40002"/>
              </a:gs>
              <a:gs pos="100000">
                <a:srgbClr val="EFD9A3">
                  <a:alpha val="0"/>
                </a:srgbClr>
              </a:gs>
            </a:gsLst>
            <a:lin ang="0" scaled="1"/>
          </a:gradFill>
          <a:ln w="38100">
            <a:gradFill flip="none" rotWithShape="1">
              <a:gsLst>
                <a:gs pos="0">
                  <a:srgbClr val="EFD9A3">
                    <a:alpha val="0"/>
                  </a:srgbClr>
                </a:gs>
                <a:gs pos="45000">
                  <a:srgbClr val="EFD9A3"/>
                </a:gs>
                <a:gs pos="100000">
                  <a:srgbClr val="C000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10800000">
            <a:off x="7416798" y="1420769"/>
            <a:ext cx="4775201" cy="4086014"/>
          </a:xfrm>
          <a:custGeom>
            <a:avLst/>
            <a:gdLst>
              <a:gd name="connsiteX0" fmla="*/ 337968 w 4775201"/>
              <a:gd name="connsiteY0" fmla="*/ 0 h 3438010"/>
              <a:gd name="connsiteX1" fmla="*/ 1959430 w 4775201"/>
              <a:gd name="connsiteY1" fmla="*/ 89977 h 3438010"/>
              <a:gd name="connsiteX2" fmla="*/ 3599544 w 4775201"/>
              <a:gd name="connsiteY2" fmla="*/ 597977 h 3438010"/>
              <a:gd name="connsiteX3" fmla="*/ 4775201 w 4775201"/>
              <a:gd name="connsiteY3" fmla="*/ 728606 h 3438010"/>
              <a:gd name="connsiteX4" fmla="*/ 4735978 w 4775201"/>
              <a:gd name="connsiteY4" fmla="*/ 1719005 h 3438010"/>
              <a:gd name="connsiteX5" fmla="*/ 4775201 w 4775201"/>
              <a:gd name="connsiteY5" fmla="*/ 2709404 h 3438010"/>
              <a:gd name="connsiteX6" fmla="*/ 3599544 w 4775201"/>
              <a:gd name="connsiteY6" fmla="*/ 2840033 h 3438010"/>
              <a:gd name="connsiteX7" fmla="*/ 1959430 w 4775201"/>
              <a:gd name="connsiteY7" fmla="*/ 3348033 h 3438010"/>
              <a:gd name="connsiteX8" fmla="*/ 337968 w 4775201"/>
              <a:gd name="connsiteY8" fmla="*/ 3438010 h 3438010"/>
              <a:gd name="connsiteX9" fmla="*/ 0 w 4775201"/>
              <a:gd name="connsiteY9" fmla="*/ 3436339 h 3438010"/>
              <a:gd name="connsiteX10" fmla="*/ 0 w 4775201"/>
              <a:gd name="connsiteY10" fmla="*/ 1672 h 3438010"/>
              <a:gd name="connsiteX11" fmla="*/ 337968 w 4775201"/>
              <a:gd name="connsiteY11" fmla="*/ 0 h 343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201" h="3438010">
                <a:moveTo>
                  <a:pt x="337968" y="0"/>
                </a:moveTo>
                <a:cubicBezTo>
                  <a:pt x="918257" y="397"/>
                  <a:pt x="1478644" y="15591"/>
                  <a:pt x="1959430" y="89977"/>
                </a:cubicBezTo>
                <a:cubicBezTo>
                  <a:pt x="2600478" y="189158"/>
                  <a:pt x="3130249" y="491539"/>
                  <a:pt x="3599544" y="597977"/>
                </a:cubicBezTo>
                <a:cubicBezTo>
                  <a:pt x="4068839" y="704415"/>
                  <a:pt x="4572001" y="653616"/>
                  <a:pt x="4775201" y="728606"/>
                </a:cubicBezTo>
                <a:lnTo>
                  <a:pt x="4735978" y="1719005"/>
                </a:lnTo>
                <a:lnTo>
                  <a:pt x="4775201" y="2709404"/>
                </a:lnTo>
                <a:cubicBezTo>
                  <a:pt x="4572001" y="2784394"/>
                  <a:pt x="4068839" y="2733595"/>
                  <a:pt x="3599544" y="2840033"/>
                </a:cubicBezTo>
                <a:cubicBezTo>
                  <a:pt x="3130249" y="2946471"/>
                  <a:pt x="2600478" y="3248852"/>
                  <a:pt x="1959430" y="3348033"/>
                </a:cubicBezTo>
                <a:cubicBezTo>
                  <a:pt x="1478644" y="3422419"/>
                  <a:pt x="918257" y="3437613"/>
                  <a:pt x="337968" y="3438010"/>
                </a:cubicBezTo>
                <a:lnTo>
                  <a:pt x="0" y="3436339"/>
                </a:lnTo>
                <a:lnTo>
                  <a:pt x="0" y="1672"/>
                </a:lnTo>
                <a:lnTo>
                  <a:pt x="337968" y="0"/>
                </a:lnTo>
                <a:close/>
              </a:path>
            </a:pathLst>
          </a:custGeom>
          <a:gradFill>
            <a:gsLst>
              <a:gs pos="0">
                <a:srgbClr val="C00000">
                  <a:alpha val="0"/>
                </a:srgbClr>
              </a:gs>
              <a:gs pos="72000">
                <a:srgbClr val="F40002"/>
              </a:gs>
              <a:gs pos="100000">
                <a:srgbClr val="EFD9A3">
                  <a:alpha val="0"/>
                </a:srgbClr>
              </a:gs>
            </a:gsLst>
            <a:lin ang="0" scaled="1"/>
          </a:gradFill>
          <a:ln w="38100">
            <a:gradFill flip="none" rotWithShape="1">
              <a:gsLst>
                <a:gs pos="0">
                  <a:srgbClr val="EFD9A3">
                    <a:alpha val="0"/>
                  </a:srgbClr>
                </a:gs>
                <a:gs pos="45000">
                  <a:srgbClr val="EFD9A3"/>
                </a:gs>
                <a:gs pos="100000">
                  <a:srgbClr val="C000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11" y="0"/>
            <a:ext cx="7119177" cy="685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590590" y="2739756"/>
            <a:ext cx="9010820" cy="949232"/>
            <a:chOff x="1630680" y="2612756"/>
            <a:chExt cx="9010820" cy="94923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630680" y="2612756"/>
              <a:ext cx="491830" cy="94923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flipH="1">
              <a:off x="10149670" y="2612756"/>
              <a:ext cx="491830" cy="949232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4724018" y="1485040"/>
            <a:ext cx="28905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rgbClr val="EFD9A3"/>
                </a:solidFill>
                <a:latin typeface="07NikumaruFont" panose="02000900000000000000" pitchFamily="50" charset="-128"/>
                <a:ea typeface="07NikumaruFont" panose="02000900000000000000" pitchFamily="50" charset="-128"/>
              </a:rPr>
              <a:t>2021</a:t>
            </a:r>
            <a:endParaRPr lang="zh-CN" altLang="en-US" sz="8000" dirty="0">
              <a:solidFill>
                <a:srgbClr val="EFD9A3"/>
              </a:solidFill>
              <a:latin typeface="07NikumaruFont" panose="02000900000000000000" pitchFamily="50" charset="-128"/>
              <a:ea typeface="07NikumaruFont" panose="02000900000000000000" pitchFamily="50" charset="-128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-1" y="1744771"/>
            <a:ext cx="4775201" cy="3438010"/>
          </a:xfrm>
          <a:custGeom>
            <a:avLst/>
            <a:gdLst>
              <a:gd name="connsiteX0" fmla="*/ 337968 w 4775201"/>
              <a:gd name="connsiteY0" fmla="*/ 0 h 3438010"/>
              <a:gd name="connsiteX1" fmla="*/ 1959430 w 4775201"/>
              <a:gd name="connsiteY1" fmla="*/ 89977 h 3438010"/>
              <a:gd name="connsiteX2" fmla="*/ 3599544 w 4775201"/>
              <a:gd name="connsiteY2" fmla="*/ 597977 h 3438010"/>
              <a:gd name="connsiteX3" fmla="*/ 4775201 w 4775201"/>
              <a:gd name="connsiteY3" fmla="*/ 728606 h 3438010"/>
              <a:gd name="connsiteX4" fmla="*/ 4735978 w 4775201"/>
              <a:gd name="connsiteY4" fmla="*/ 1719005 h 3438010"/>
              <a:gd name="connsiteX5" fmla="*/ 4775201 w 4775201"/>
              <a:gd name="connsiteY5" fmla="*/ 2709404 h 3438010"/>
              <a:gd name="connsiteX6" fmla="*/ 3599544 w 4775201"/>
              <a:gd name="connsiteY6" fmla="*/ 2840033 h 3438010"/>
              <a:gd name="connsiteX7" fmla="*/ 1959430 w 4775201"/>
              <a:gd name="connsiteY7" fmla="*/ 3348033 h 3438010"/>
              <a:gd name="connsiteX8" fmla="*/ 337968 w 4775201"/>
              <a:gd name="connsiteY8" fmla="*/ 3438010 h 3438010"/>
              <a:gd name="connsiteX9" fmla="*/ 0 w 4775201"/>
              <a:gd name="connsiteY9" fmla="*/ 3436339 h 3438010"/>
              <a:gd name="connsiteX10" fmla="*/ 0 w 4775201"/>
              <a:gd name="connsiteY10" fmla="*/ 1672 h 3438010"/>
              <a:gd name="connsiteX11" fmla="*/ 337968 w 4775201"/>
              <a:gd name="connsiteY11" fmla="*/ 0 h 343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201" h="3438010">
                <a:moveTo>
                  <a:pt x="337968" y="0"/>
                </a:moveTo>
                <a:cubicBezTo>
                  <a:pt x="918257" y="397"/>
                  <a:pt x="1478644" y="15591"/>
                  <a:pt x="1959430" y="89977"/>
                </a:cubicBezTo>
                <a:cubicBezTo>
                  <a:pt x="2600478" y="189158"/>
                  <a:pt x="3130249" y="491539"/>
                  <a:pt x="3599544" y="597977"/>
                </a:cubicBezTo>
                <a:cubicBezTo>
                  <a:pt x="4068839" y="704415"/>
                  <a:pt x="4572001" y="653616"/>
                  <a:pt x="4775201" y="728606"/>
                </a:cubicBezTo>
                <a:lnTo>
                  <a:pt x="4735978" y="1719005"/>
                </a:lnTo>
                <a:lnTo>
                  <a:pt x="4775201" y="2709404"/>
                </a:lnTo>
                <a:cubicBezTo>
                  <a:pt x="4572001" y="2784394"/>
                  <a:pt x="4068839" y="2733595"/>
                  <a:pt x="3599544" y="2840033"/>
                </a:cubicBezTo>
                <a:cubicBezTo>
                  <a:pt x="3130249" y="2946471"/>
                  <a:pt x="2600478" y="3248852"/>
                  <a:pt x="1959430" y="3348033"/>
                </a:cubicBezTo>
                <a:cubicBezTo>
                  <a:pt x="1478644" y="3422419"/>
                  <a:pt x="918257" y="3437613"/>
                  <a:pt x="337968" y="3438010"/>
                </a:cubicBezTo>
                <a:lnTo>
                  <a:pt x="0" y="3436339"/>
                </a:lnTo>
                <a:lnTo>
                  <a:pt x="0" y="1672"/>
                </a:lnTo>
                <a:lnTo>
                  <a:pt x="337968" y="0"/>
                </a:lnTo>
                <a:close/>
              </a:path>
            </a:pathLst>
          </a:custGeom>
          <a:gradFill>
            <a:gsLst>
              <a:gs pos="0">
                <a:srgbClr val="C00000"/>
              </a:gs>
              <a:gs pos="72000">
                <a:srgbClr val="F40002"/>
              </a:gs>
              <a:gs pos="100000">
                <a:srgbClr val="C00000">
                  <a:alpha val="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rot="10800000">
            <a:off x="7416798" y="1744771"/>
            <a:ext cx="4775201" cy="3438010"/>
          </a:xfrm>
          <a:custGeom>
            <a:avLst/>
            <a:gdLst>
              <a:gd name="connsiteX0" fmla="*/ 337968 w 4775201"/>
              <a:gd name="connsiteY0" fmla="*/ 0 h 3438010"/>
              <a:gd name="connsiteX1" fmla="*/ 1959430 w 4775201"/>
              <a:gd name="connsiteY1" fmla="*/ 89977 h 3438010"/>
              <a:gd name="connsiteX2" fmla="*/ 3599544 w 4775201"/>
              <a:gd name="connsiteY2" fmla="*/ 597977 h 3438010"/>
              <a:gd name="connsiteX3" fmla="*/ 4775201 w 4775201"/>
              <a:gd name="connsiteY3" fmla="*/ 728606 h 3438010"/>
              <a:gd name="connsiteX4" fmla="*/ 4735978 w 4775201"/>
              <a:gd name="connsiteY4" fmla="*/ 1719005 h 3438010"/>
              <a:gd name="connsiteX5" fmla="*/ 4775201 w 4775201"/>
              <a:gd name="connsiteY5" fmla="*/ 2709404 h 3438010"/>
              <a:gd name="connsiteX6" fmla="*/ 3599544 w 4775201"/>
              <a:gd name="connsiteY6" fmla="*/ 2840033 h 3438010"/>
              <a:gd name="connsiteX7" fmla="*/ 1959430 w 4775201"/>
              <a:gd name="connsiteY7" fmla="*/ 3348033 h 3438010"/>
              <a:gd name="connsiteX8" fmla="*/ 337968 w 4775201"/>
              <a:gd name="connsiteY8" fmla="*/ 3438010 h 3438010"/>
              <a:gd name="connsiteX9" fmla="*/ 0 w 4775201"/>
              <a:gd name="connsiteY9" fmla="*/ 3436339 h 3438010"/>
              <a:gd name="connsiteX10" fmla="*/ 0 w 4775201"/>
              <a:gd name="connsiteY10" fmla="*/ 1672 h 3438010"/>
              <a:gd name="connsiteX11" fmla="*/ 337968 w 4775201"/>
              <a:gd name="connsiteY11" fmla="*/ 0 h 343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201" h="3438010">
                <a:moveTo>
                  <a:pt x="337968" y="0"/>
                </a:moveTo>
                <a:cubicBezTo>
                  <a:pt x="918257" y="397"/>
                  <a:pt x="1478644" y="15591"/>
                  <a:pt x="1959430" y="89977"/>
                </a:cubicBezTo>
                <a:cubicBezTo>
                  <a:pt x="2600478" y="189158"/>
                  <a:pt x="3130249" y="491539"/>
                  <a:pt x="3599544" y="597977"/>
                </a:cubicBezTo>
                <a:cubicBezTo>
                  <a:pt x="4068839" y="704415"/>
                  <a:pt x="4572001" y="653616"/>
                  <a:pt x="4775201" y="728606"/>
                </a:cubicBezTo>
                <a:lnTo>
                  <a:pt x="4735978" y="1719005"/>
                </a:lnTo>
                <a:lnTo>
                  <a:pt x="4775201" y="2709404"/>
                </a:lnTo>
                <a:cubicBezTo>
                  <a:pt x="4572001" y="2784394"/>
                  <a:pt x="4068839" y="2733595"/>
                  <a:pt x="3599544" y="2840033"/>
                </a:cubicBezTo>
                <a:cubicBezTo>
                  <a:pt x="3130249" y="2946471"/>
                  <a:pt x="2600478" y="3248852"/>
                  <a:pt x="1959430" y="3348033"/>
                </a:cubicBezTo>
                <a:cubicBezTo>
                  <a:pt x="1478644" y="3422419"/>
                  <a:pt x="918257" y="3437613"/>
                  <a:pt x="337968" y="3438010"/>
                </a:cubicBezTo>
                <a:lnTo>
                  <a:pt x="0" y="3436339"/>
                </a:lnTo>
                <a:lnTo>
                  <a:pt x="0" y="1672"/>
                </a:lnTo>
                <a:lnTo>
                  <a:pt x="337968" y="0"/>
                </a:lnTo>
                <a:close/>
              </a:path>
            </a:pathLst>
          </a:custGeom>
          <a:gradFill>
            <a:gsLst>
              <a:gs pos="0">
                <a:srgbClr val="C00000"/>
              </a:gs>
              <a:gs pos="72000">
                <a:srgbClr val="F40002"/>
              </a:gs>
              <a:gs pos="100000">
                <a:srgbClr val="C00000">
                  <a:alpha val="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42330" y="2822258"/>
            <a:ext cx="8107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EFD9A3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  <a:sym typeface="Arial" panose="020B0604020202020204"/>
              </a:rPr>
              <a:t>喜庆</a:t>
            </a:r>
            <a:r>
              <a:rPr lang="zh-CN" altLang="en-US" sz="5400" b="1" dirty="0" smtClean="0">
                <a:solidFill>
                  <a:srgbClr val="EFD9A3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  <a:sym typeface="Arial" panose="020B0604020202020204"/>
              </a:rPr>
              <a:t>民</a:t>
            </a:r>
            <a:r>
              <a:rPr lang="zh-CN" altLang="en-US" sz="5400" b="1" dirty="0" smtClean="0">
                <a:solidFill>
                  <a:srgbClr val="EFD9A3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  <a:sym typeface="Arial" panose="020B0604020202020204"/>
              </a:rPr>
              <a:t>族风</a:t>
            </a:r>
            <a:r>
              <a:rPr lang="zh-CN" altLang="en-US" sz="5400" b="1" dirty="0">
                <a:solidFill>
                  <a:srgbClr val="EFD9A3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  <a:sym typeface="Arial" panose="020B0604020202020204"/>
              </a:rPr>
              <a:t>新年计划</a:t>
            </a:r>
            <a:endParaRPr lang="zh-CN" altLang="en-US" sz="5400" b="1" dirty="0">
              <a:solidFill>
                <a:srgbClr val="EFD9A3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  <a:sym typeface="Arial" panose="020B0604020202020204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95929" y="3669480"/>
            <a:ext cx="41881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 smtClean="0">
                <a:solidFill>
                  <a:srgbClr val="EFD9A3"/>
                </a:solidFill>
              </a:rPr>
              <a:t> NEW YEAR'S WORK PLAN </a:t>
            </a:r>
            <a:endParaRPr lang="zh-CN" altLang="en-US" sz="2000" dirty="0">
              <a:solidFill>
                <a:srgbClr val="EFD9A3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3995929" y="4229247"/>
            <a:ext cx="4306242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EFD9A3">
                    <a:alpha val="0"/>
                  </a:srgbClr>
                </a:gs>
                <a:gs pos="51000">
                  <a:srgbClr val="EFD9A3"/>
                </a:gs>
                <a:gs pos="100000">
                  <a:srgbClr val="EFD9A3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4999208" y="4722247"/>
            <a:ext cx="2340154" cy="442913"/>
          </a:xfrm>
          <a:prstGeom prst="roundRect">
            <a:avLst>
              <a:gd name="adj" fmla="val 50000"/>
            </a:avLst>
          </a:prstGeom>
          <a:noFill/>
          <a:ln>
            <a:gradFill flip="none" rotWithShape="1">
              <a:gsLst>
                <a:gs pos="0">
                  <a:srgbClr val="FFC000">
                    <a:alpha val="30000"/>
                  </a:srgbClr>
                </a:gs>
                <a:gs pos="100000">
                  <a:srgbClr val="EFD9A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EFD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z="1600" dirty="0">
                <a:solidFill>
                  <a:srgbClr val="EFD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51PPT</a:t>
            </a:r>
            <a:r>
              <a:rPr lang="zh-CN" altLang="en-US" sz="1600" dirty="0">
                <a:solidFill>
                  <a:srgbClr val="EFD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600" dirty="0" smtClean="0">
                <a:solidFill>
                  <a:srgbClr val="EFD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zh-CN" altLang="en-US" sz="1600" dirty="0">
              <a:solidFill>
                <a:srgbClr val="EFD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3"/>
          <p:cNvSpPr/>
          <p:nvPr/>
        </p:nvSpPr>
        <p:spPr>
          <a:xfrm>
            <a:off x="3352800" y="4673426"/>
            <a:ext cx="914400" cy="721516"/>
          </a:xfrm>
          <a:custGeom>
            <a:avLst/>
            <a:gdLst>
              <a:gd name="connsiteX0" fmla="*/ 914400 w 914400"/>
              <a:gd name="connsiteY0" fmla="*/ 0 h 721516"/>
              <a:gd name="connsiteX1" fmla="*/ 914400 w 914400"/>
              <a:gd name="connsiteY1" fmla="*/ 721516 h 721516"/>
              <a:gd name="connsiteX2" fmla="*/ 0 w 914400"/>
              <a:gd name="connsiteY2" fmla="*/ 721516 h 721516"/>
              <a:gd name="connsiteX3" fmla="*/ 806637 w 914400"/>
              <a:gd name="connsiteY3" fmla="*/ 115049 h 72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21516">
                <a:moveTo>
                  <a:pt x="914400" y="0"/>
                </a:moveTo>
                <a:lnTo>
                  <a:pt x="914400" y="721516"/>
                </a:lnTo>
                <a:lnTo>
                  <a:pt x="0" y="721516"/>
                </a:lnTo>
                <a:cubicBezTo>
                  <a:pt x="319035" y="544894"/>
                  <a:pt x="582726" y="336725"/>
                  <a:pt x="806637" y="115049"/>
                </a:cubicBezTo>
                <a:close/>
              </a:path>
            </a:pathLst>
          </a:custGeom>
          <a:solidFill>
            <a:srgbClr val="C00000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Freeform: Shape 4"/>
          <p:cNvSpPr/>
          <p:nvPr/>
        </p:nvSpPr>
        <p:spPr>
          <a:xfrm>
            <a:off x="4267200" y="3391298"/>
            <a:ext cx="914400" cy="2003644"/>
          </a:xfrm>
          <a:custGeom>
            <a:avLst/>
            <a:gdLst>
              <a:gd name="connsiteX0" fmla="*/ 914400 w 914400"/>
              <a:gd name="connsiteY0" fmla="*/ 0 h 2003644"/>
              <a:gd name="connsiteX1" fmla="*/ 914400 w 914400"/>
              <a:gd name="connsiteY1" fmla="*/ 2003644 h 2003644"/>
              <a:gd name="connsiteX2" fmla="*/ 0 w 914400"/>
              <a:gd name="connsiteY2" fmla="*/ 2003644 h 2003644"/>
              <a:gd name="connsiteX3" fmla="*/ 0 w 914400"/>
              <a:gd name="connsiteY3" fmla="*/ 1282128 h 2003644"/>
              <a:gd name="connsiteX4" fmla="*/ 103466 w 914400"/>
              <a:gd name="connsiteY4" fmla="*/ 1171666 h 2003644"/>
              <a:gd name="connsiteX5" fmla="*/ 882888 w 914400"/>
              <a:gd name="connsiteY5" fmla="*/ 49346 h 200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003644">
                <a:moveTo>
                  <a:pt x="914400" y="0"/>
                </a:moveTo>
                <a:lnTo>
                  <a:pt x="914400" y="2003644"/>
                </a:lnTo>
                <a:lnTo>
                  <a:pt x="0" y="2003644"/>
                </a:lnTo>
                <a:lnTo>
                  <a:pt x="0" y="1282128"/>
                </a:lnTo>
                <a:lnTo>
                  <a:pt x="103466" y="1171666"/>
                </a:lnTo>
                <a:cubicBezTo>
                  <a:pt x="435336" y="790538"/>
                  <a:pt x="671123" y="388593"/>
                  <a:pt x="882888" y="49346"/>
                </a:cubicBezTo>
                <a:close/>
              </a:path>
            </a:pathLst>
          </a:custGeom>
          <a:solidFill>
            <a:srgbClr val="C00000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Freeform: Shape 5"/>
          <p:cNvSpPr/>
          <p:nvPr/>
        </p:nvSpPr>
        <p:spPr>
          <a:xfrm>
            <a:off x="5181600" y="2613642"/>
            <a:ext cx="914400" cy="2781300"/>
          </a:xfrm>
          <a:custGeom>
            <a:avLst/>
            <a:gdLst>
              <a:gd name="connsiteX0" fmla="*/ 914400 w 914400"/>
              <a:gd name="connsiteY0" fmla="*/ 0 h 2781300"/>
              <a:gd name="connsiteX1" fmla="*/ 914400 w 914400"/>
              <a:gd name="connsiteY1" fmla="*/ 2781300 h 2781300"/>
              <a:gd name="connsiteX2" fmla="*/ 0 w 914400"/>
              <a:gd name="connsiteY2" fmla="*/ 2781300 h 2781300"/>
              <a:gd name="connsiteX3" fmla="*/ 0 w 914400"/>
              <a:gd name="connsiteY3" fmla="*/ 777656 h 2781300"/>
              <a:gd name="connsiteX4" fmla="*/ 93241 w 914400"/>
              <a:gd name="connsiteY4" fmla="*/ 631646 h 2781300"/>
              <a:gd name="connsiteX5" fmla="*/ 914400 w 914400"/>
              <a:gd name="connsiteY5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781300">
                <a:moveTo>
                  <a:pt x="914400" y="0"/>
                </a:moveTo>
                <a:lnTo>
                  <a:pt x="914400" y="2781300"/>
                </a:lnTo>
                <a:lnTo>
                  <a:pt x="0" y="2781300"/>
                </a:lnTo>
                <a:lnTo>
                  <a:pt x="0" y="777656"/>
                </a:lnTo>
                <a:lnTo>
                  <a:pt x="93241" y="631646"/>
                </a:lnTo>
                <a:cubicBezTo>
                  <a:pt x="339289" y="258654"/>
                  <a:pt x="571500" y="0"/>
                  <a:pt x="914400" y="0"/>
                </a:cubicBezTo>
                <a:close/>
              </a:path>
            </a:pathLst>
          </a:custGeom>
          <a:solidFill>
            <a:srgbClr val="C00000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Freeform: Shape 6"/>
          <p:cNvSpPr/>
          <p:nvPr/>
        </p:nvSpPr>
        <p:spPr>
          <a:xfrm>
            <a:off x="6096000" y="2613642"/>
            <a:ext cx="914400" cy="2781300"/>
          </a:xfrm>
          <a:custGeom>
            <a:avLst/>
            <a:gdLst>
              <a:gd name="connsiteX0" fmla="*/ 0 w 914400"/>
              <a:gd name="connsiteY0" fmla="*/ 0 h 2781300"/>
              <a:gd name="connsiteX1" fmla="*/ 821159 w 914400"/>
              <a:gd name="connsiteY1" fmla="*/ 631646 h 2781300"/>
              <a:gd name="connsiteX2" fmla="*/ 914400 w 914400"/>
              <a:gd name="connsiteY2" fmla="*/ 777656 h 2781300"/>
              <a:gd name="connsiteX3" fmla="*/ 914400 w 914400"/>
              <a:gd name="connsiteY3" fmla="*/ 2781300 h 2781300"/>
              <a:gd name="connsiteX4" fmla="*/ 0 w 914400"/>
              <a:gd name="connsiteY4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81300">
                <a:moveTo>
                  <a:pt x="0" y="0"/>
                </a:moveTo>
                <a:cubicBezTo>
                  <a:pt x="342900" y="0"/>
                  <a:pt x="575112" y="258654"/>
                  <a:pt x="821159" y="631646"/>
                </a:cubicBezTo>
                <a:lnTo>
                  <a:pt x="914400" y="777656"/>
                </a:lnTo>
                <a:lnTo>
                  <a:pt x="914400" y="2781300"/>
                </a:lnTo>
                <a:lnTo>
                  <a:pt x="0" y="2781300"/>
                </a:lnTo>
                <a:close/>
              </a:path>
            </a:pathLst>
          </a:custGeom>
          <a:solidFill>
            <a:srgbClr val="C00000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Freeform: Shape 7"/>
          <p:cNvSpPr/>
          <p:nvPr/>
        </p:nvSpPr>
        <p:spPr>
          <a:xfrm>
            <a:off x="7010400" y="3391298"/>
            <a:ext cx="914400" cy="2003644"/>
          </a:xfrm>
          <a:custGeom>
            <a:avLst/>
            <a:gdLst>
              <a:gd name="connsiteX0" fmla="*/ 0 w 914400"/>
              <a:gd name="connsiteY0" fmla="*/ 0 h 2003644"/>
              <a:gd name="connsiteX1" fmla="*/ 31512 w 914400"/>
              <a:gd name="connsiteY1" fmla="*/ 49346 h 2003644"/>
              <a:gd name="connsiteX2" fmla="*/ 810934 w 914400"/>
              <a:gd name="connsiteY2" fmla="*/ 1171666 h 2003644"/>
              <a:gd name="connsiteX3" fmla="*/ 914400 w 914400"/>
              <a:gd name="connsiteY3" fmla="*/ 1282128 h 2003644"/>
              <a:gd name="connsiteX4" fmla="*/ 914400 w 914400"/>
              <a:gd name="connsiteY4" fmla="*/ 2003644 h 2003644"/>
              <a:gd name="connsiteX5" fmla="*/ 0 w 914400"/>
              <a:gd name="connsiteY5" fmla="*/ 2003644 h 200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2003644">
                <a:moveTo>
                  <a:pt x="0" y="0"/>
                </a:moveTo>
                <a:lnTo>
                  <a:pt x="31512" y="49346"/>
                </a:lnTo>
                <a:cubicBezTo>
                  <a:pt x="243278" y="388593"/>
                  <a:pt x="479064" y="790538"/>
                  <a:pt x="810934" y="1171666"/>
                </a:cubicBezTo>
                <a:lnTo>
                  <a:pt x="914400" y="1282128"/>
                </a:lnTo>
                <a:lnTo>
                  <a:pt x="914400" y="2003644"/>
                </a:lnTo>
                <a:lnTo>
                  <a:pt x="0" y="2003644"/>
                </a:lnTo>
                <a:close/>
              </a:path>
            </a:pathLst>
          </a:custGeom>
          <a:solidFill>
            <a:srgbClr val="C00000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Freeform: Shape 8"/>
          <p:cNvSpPr/>
          <p:nvPr/>
        </p:nvSpPr>
        <p:spPr>
          <a:xfrm>
            <a:off x="7924800" y="4673426"/>
            <a:ext cx="914400" cy="721516"/>
          </a:xfrm>
          <a:custGeom>
            <a:avLst/>
            <a:gdLst>
              <a:gd name="connsiteX0" fmla="*/ 0 w 914400"/>
              <a:gd name="connsiteY0" fmla="*/ 0 h 721516"/>
              <a:gd name="connsiteX1" fmla="*/ 107763 w 914400"/>
              <a:gd name="connsiteY1" fmla="*/ 115049 h 721516"/>
              <a:gd name="connsiteX2" fmla="*/ 914400 w 914400"/>
              <a:gd name="connsiteY2" fmla="*/ 721516 h 721516"/>
              <a:gd name="connsiteX3" fmla="*/ 0 w 914400"/>
              <a:gd name="connsiteY3" fmla="*/ 721516 h 72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21516">
                <a:moveTo>
                  <a:pt x="0" y="0"/>
                </a:moveTo>
                <a:lnTo>
                  <a:pt x="107763" y="115049"/>
                </a:lnTo>
                <a:cubicBezTo>
                  <a:pt x="331675" y="336725"/>
                  <a:pt x="595365" y="544894"/>
                  <a:pt x="914400" y="721516"/>
                </a:cubicBezTo>
                <a:lnTo>
                  <a:pt x="0" y="721516"/>
                </a:lnTo>
                <a:close/>
              </a:path>
            </a:pathLst>
          </a:custGeom>
          <a:solidFill>
            <a:srgbClr val="C00000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Oval 15"/>
          <p:cNvSpPr/>
          <p:nvPr/>
        </p:nvSpPr>
        <p:spPr>
          <a:xfrm>
            <a:off x="8305799" y="4592463"/>
            <a:ext cx="161925" cy="16192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Oval 16"/>
          <p:cNvSpPr/>
          <p:nvPr/>
        </p:nvSpPr>
        <p:spPr>
          <a:xfrm>
            <a:off x="3733799" y="4592463"/>
            <a:ext cx="161925" cy="16192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Oval 17"/>
          <p:cNvSpPr/>
          <p:nvPr/>
        </p:nvSpPr>
        <p:spPr>
          <a:xfrm>
            <a:off x="4643438" y="3414608"/>
            <a:ext cx="161925" cy="16192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Oval 18"/>
          <p:cNvSpPr/>
          <p:nvPr/>
        </p:nvSpPr>
        <p:spPr>
          <a:xfrm>
            <a:off x="5557837" y="2375012"/>
            <a:ext cx="161925" cy="16192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Oval 19"/>
          <p:cNvSpPr/>
          <p:nvPr/>
        </p:nvSpPr>
        <p:spPr>
          <a:xfrm>
            <a:off x="6472237" y="2375012"/>
            <a:ext cx="161925" cy="16192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Oval 20"/>
          <p:cNvSpPr/>
          <p:nvPr/>
        </p:nvSpPr>
        <p:spPr>
          <a:xfrm>
            <a:off x="7386637" y="3414608"/>
            <a:ext cx="161925" cy="161925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9" name="Straight Connector 21"/>
          <p:cNvCxnSpPr/>
          <p:nvPr/>
        </p:nvCxnSpPr>
        <p:spPr>
          <a:xfrm>
            <a:off x="6553199" y="2128372"/>
            <a:ext cx="0" cy="182880"/>
          </a:xfrm>
          <a:prstGeom prst="line">
            <a:avLst/>
          </a:prstGeom>
          <a:noFill/>
          <a:ln w="6350" cap="flat" cmpd="sng" algn="ctr">
            <a:solidFill>
              <a:srgbClr val="7F8C8D"/>
            </a:solidFill>
            <a:prstDash val="dash"/>
            <a:miter lim="800000"/>
          </a:ln>
          <a:effectLst/>
        </p:spPr>
      </p:cxnSp>
      <p:cxnSp>
        <p:nvCxnSpPr>
          <p:cNvPr id="20" name="Straight Connector 22"/>
          <p:cNvCxnSpPr/>
          <p:nvPr/>
        </p:nvCxnSpPr>
        <p:spPr>
          <a:xfrm>
            <a:off x="5629273" y="2128372"/>
            <a:ext cx="0" cy="182880"/>
          </a:xfrm>
          <a:prstGeom prst="line">
            <a:avLst/>
          </a:prstGeom>
          <a:noFill/>
          <a:ln w="6350" cap="flat" cmpd="sng" algn="ctr">
            <a:solidFill>
              <a:srgbClr val="7F8C8D"/>
            </a:solidFill>
            <a:prstDash val="dash"/>
            <a:miter lim="800000"/>
          </a:ln>
          <a:effectLst/>
        </p:spPr>
      </p:cxnSp>
      <p:cxnSp>
        <p:nvCxnSpPr>
          <p:cNvPr id="21" name="Straight Connector 23"/>
          <p:cNvCxnSpPr/>
          <p:nvPr/>
        </p:nvCxnSpPr>
        <p:spPr>
          <a:xfrm>
            <a:off x="6553198" y="2099797"/>
            <a:ext cx="1371601" cy="0"/>
          </a:xfrm>
          <a:prstGeom prst="line">
            <a:avLst/>
          </a:prstGeom>
          <a:noFill/>
          <a:ln w="6350" cap="flat" cmpd="sng" algn="ctr">
            <a:solidFill>
              <a:srgbClr val="7F8C8D"/>
            </a:solidFill>
            <a:prstDash val="dash"/>
            <a:miter lim="800000"/>
            <a:tailEnd type="oval"/>
          </a:ln>
          <a:effectLst/>
        </p:spPr>
      </p:cxnSp>
      <p:cxnSp>
        <p:nvCxnSpPr>
          <p:cNvPr id="22" name="Straight Connector 24"/>
          <p:cNvCxnSpPr/>
          <p:nvPr/>
        </p:nvCxnSpPr>
        <p:spPr>
          <a:xfrm>
            <a:off x="4257672" y="2099797"/>
            <a:ext cx="1371601" cy="0"/>
          </a:xfrm>
          <a:prstGeom prst="line">
            <a:avLst/>
          </a:prstGeom>
          <a:noFill/>
          <a:ln w="6350" cap="flat" cmpd="sng" algn="ctr">
            <a:solidFill>
              <a:srgbClr val="7F8C8D"/>
            </a:solidFill>
            <a:prstDash val="dash"/>
            <a:miter lim="800000"/>
            <a:headEnd type="oval"/>
          </a:ln>
          <a:effectLst/>
        </p:spPr>
      </p:cxnSp>
      <p:cxnSp>
        <p:nvCxnSpPr>
          <p:cNvPr id="23" name="Straight Connector 25"/>
          <p:cNvCxnSpPr/>
          <p:nvPr/>
        </p:nvCxnSpPr>
        <p:spPr>
          <a:xfrm>
            <a:off x="7458073" y="3157072"/>
            <a:ext cx="0" cy="182880"/>
          </a:xfrm>
          <a:prstGeom prst="line">
            <a:avLst/>
          </a:prstGeom>
          <a:noFill/>
          <a:ln w="6350" cap="flat" cmpd="sng" algn="ctr">
            <a:solidFill>
              <a:srgbClr val="7F8C8D"/>
            </a:solidFill>
            <a:prstDash val="dash"/>
            <a:miter lim="800000"/>
          </a:ln>
          <a:effectLst/>
        </p:spPr>
      </p:cxnSp>
      <p:cxnSp>
        <p:nvCxnSpPr>
          <p:cNvPr id="24" name="Straight Connector 26"/>
          <p:cNvCxnSpPr/>
          <p:nvPr/>
        </p:nvCxnSpPr>
        <p:spPr>
          <a:xfrm>
            <a:off x="4714873" y="3157072"/>
            <a:ext cx="0" cy="182880"/>
          </a:xfrm>
          <a:prstGeom prst="line">
            <a:avLst/>
          </a:prstGeom>
          <a:noFill/>
          <a:ln w="6350" cap="flat" cmpd="sng" algn="ctr">
            <a:solidFill>
              <a:srgbClr val="7F8C8D"/>
            </a:solidFill>
            <a:prstDash val="dash"/>
            <a:miter lim="800000"/>
          </a:ln>
          <a:effectLst/>
        </p:spPr>
      </p:cxnSp>
      <p:cxnSp>
        <p:nvCxnSpPr>
          <p:cNvPr id="25" name="Straight Connector 27"/>
          <p:cNvCxnSpPr/>
          <p:nvPr/>
        </p:nvCxnSpPr>
        <p:spPr>
          <a:xfrm>
            <a:off x="7467599" y="3142784"/>
            <a:ext cx="1371601" cy="0"/>
          </a:xfrm>
          <a:prstGeom prst="line">
            <a:avLst/>
          </a:prstGeom>
          <a:noFill/>
          <a:ln w="6350" cap="flat" cmpd="sng" algn="ctr">
            <a:solidFill>
              <a:srgbClr val="7F8C8D"/>
            </a:solidFill>
            <a:prstDash val="dash"/>
            <a:miter lim="800000"/>
            <a:tailEnd type="oval"/>
          </a:ln>
          <a:effectLst/>
        </p:spPr>
      </p:cxnSp>
      <p:cxnSp>
        <p:nvCxnSpPr>
          <p:cNvPr id="26" name="Straight Connector 28"/>
          <p:cNvCxnSpPr/>
          <p:nvPr/>
        </p:nvCxnSpPr>
        <p:spPr>
          <a:xfrm>
            <a:off x="3343274" y="3142784"/>
            <a:ext cx="1371601" cy="0"/>
          </a:xfrm>
          <a:prstGeom prst="line">
            <a:avLst/>
          </a:prstGeom>
          <a:noFill/>
          <a:ln w="6350" cap="flat" cmpd="sng" algn="ctr">
            <a:solidFill>
              <a:srgbClr val="7F8C8D"/>
            </a:solidFill>
            <a:prstDash val="dash"/>
            <a:miter lim="800000"/>
            <a:headEnd type="oval"/>
          </a:ln>
          <a:effectLst/>
        </p:spPr>
      </p:cxnSp>
      <p:cxnSp>
        <p:nvCxnSpPr>
          <p:cNvPr id="27" name="Straight Connector 29"/>
          <p:cNvCxnSpPr/>
          <p:nvPr/>
        </p:nvCxnSpPr>
        <p:spPr>
          <a:xfrm>
            <a:off x="8382000" y="4345495"/>
            <a:ext cx="0" cy="182880"/>
          </a:xfrm>
          <a:prstGeom prst="line">
            <a:avLst/>
          </a:prstGeom>
          <a:noFill/>
          <a:ln w="6350" cap="flat" cmpd="sng" algn="ctr">
            <a:solidFill>
              <a:srgbClr val="7F8C8D"/>
            </a:solidFill>
            <a:prstDash val="dash"/>
            <a:miter lim="800000"/>
          </a:ln>
          <a:effectLst/>
        </p:spPr>
      </p:cxnSp>
      <p:cxnSp>
        <p:nvCxnSpPr>
          <p:cNvPr id="28" name="Straight Connector 30"/>
          <p:cNvCxnSpPr/>
          <p:nvPr/>
        </p:nvCxnSpPr>
        <p:spPr>
          <a:xfrm>
            <a:off x="3810000" y="4345495"/>
            <a:ext cx="0" cy="182880"/>
          </a:xfrm>
          <a:prstGeom prst="line">
            <a:avLst/>
          </a:prstGeom>
          <a:noFill/>
          <a:ln w="6350" cap="flat" cmpd="sng" algn="ctr">
            <a:solidFill>
              <a:srgbClr val="7F8C8D"/>
            </a:solidFill>
            <a:prstDash val="dash"/>
            <a:miter lim="800000"/>
          </a:ln>
          <a:effectLst/>
        </p:spPr>
      </p:cxnSp>
      <p:cxnSp>
        <p:nvCxnSpPr>
          <p:cNvPr id="29" name="Straight Connector 31"/>
          <p:cNvCxnSpPr/>
          <p:nvPr/>
        </p:nvCxnSpPr>
        <p:spPr>
          <a:xfrm>
            <a:off x="8382000" y="4330106"/>
            <a:ext cx="914400" cy="0"/>
          </a:xfrm>
          <a:prstGeom prst="line">
            <a:avLst/>
          </a:prstGeom>
          <a:noFill/>
          <a:ln w="6350" cap="flat" cmpd="sng" algn="ctr">
            <a:solidFill>
              <a:srgbClr val="7F8C8D"/>
            </a:solidFill>
            <a:prstDash val="dash"/>
            <a:miter lim="800000"/>
            <a:tailEnd type="oval"/>
          </a:ln>
          <a:effectLst/>
        </p:spPr>
      </p:cxnSp>
      <p:cxnSp>
        <p:nvCxnSpPr>
          <p:cNvPr id="30" name="Straight Connector 32"/>
          <p:cNvCxnSpPr/>
          <p:nvPr/>
        </p:nvCxnSpPr>
        <p:spPr>
          <a:xfrm>
            <a:off x="2886074" y="4330106"/>
            <a:ext cx="914400" cy="0"/>
          </a:xfrm>
          <a:prstGeom prst="line">
            <a:avLst/>
          </a:prstGeom>
          <a:noFill/>
          <a:ln w="6350" cap="flat" cmpd="sng" algn="ctr">
            <a:solidFill>
              <a:srgbClr val="7F8C8D"/>
            </a:solidFill>
            <a:prstDash val="dash"/>
            <a:miter lim="800000"/>
            <a:headEnd type="oval"/>
          </a:ln>
          <a:effectLst/>
        </p:spPr>
      </p:cxnSp>
      <p:grpSp>
        <p:nvGrpSpPr>
          <p:cNvPr id="31" name="Group 11"/>
          <p:cNvGrpSpPr/>
          <p:nvPr/>
        </p:nvGrpSpPr>
        <p:grpSpPr>
          <a:xfrm>
            <a:off x="1918379" y="1897821"/>
            <a:ext cx="2348822" cy="891638"/>
            <a:chOff x="1918379" y="1734048"/>
            <a:chExt cx="2348822" cy="891638"/>
          </a:xfrm>
        </p:grpSpPr>
        <p:sp>
          <p:nvSpPr>
            <p:cNvPr id="32" name="TextBox 36"/>
            <p:cNvSpPr txBox="1"/>
            <p:nvPr/>
          </p:nvSpPr>
          <p:spPr>
            <a:xfrm>
              <a:off x="1918379" y="2071688"/>
              <a:ext cx="2348822" cy="553998"/>
            </a:xfrm>
            <a:prstGeom prst="rect">
              <a:avLst/>
            </a:prstGeom>
            <a:noFill/>
          </p:spPr>
          <p:txBody>
            <a:bodyPr wrap="square" rIns="21600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点击输入简要文本内容，文字内容需概况精炼的说明该分项内容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Rectangle 10"/>
            <p:cNvSpPr/>
            <p:nvPr/>
          </p:nvSpPr>
          <p:spPr>
            <a:xfrm>
              <a:off x="2971874" y="1734048"/>
              <a:ext cx="1295327" cy="323165"/>
            </a:xfrm>
            <a:prstGeom prst="rect">
              <a:avLst/>
            </a:prstGeom>
          </p:spPr>
          <p:txBody>
            <a:bodyPr wrap="none" lIns="0" tIns="0" rIns="216000" bIns="0" anchor="b" anchorCtr="0">
              <a:normAutofit/>
            </a:bodyPr>
            <a:lstStyle/>
            <a:p>
              <a:pPr algn="r"/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4" name="Group 39"/>
          <p:cNvGrpSpPr/>
          <p:nvPr/>
        </p:nvGrpSpPr>
        <p:grpSpPr>
          <a:xfrm>
            <a:off x="994452" y="2959072"/>
            <a:ext cx="2348822" cy="891638"/>
            <a:chOff x="1918379" y="1734048"/>
            <a:chExt cx="2348822" cy="891638"/>
          </a:xfrm>
        </p:grpSpPr>
        <p:sp>
          <p:nvSpPr>
            <p:cNvPr id="35" name="TextBox 40"/>
            <p:cNvSpPr txBox="1"/>
            <p:nvPr/>
          </p:nvSpPr>
          <p:spPr>
            <a:xfrm>
              <a:off x="1918379" y="2071688"/>
              <a:ext cx="2348822" cy="553998"/>
            </a:xfrm>
            <a:prstGeom prst="rect">
              <a:avLst/>
            </a:prstGeom>
            <a:noFill/>
          </p:spPr>
          <p:txBody>
            <a:bodyPr wrap="square" rIns="21600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点击输入简要文本内容，文字内容需概况精炼的说明该分项内容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6" name="Rectangle 41"/>
            <p:cNvSpPr/>
            <p:nvPr/>
          </p:nvSpPr>
          <p:spPr>
            <a:xfrm>
              <a:off x="2971874" y="1734048"/>
              <a:ext cx="1295327" cy="323165"/>
            </a:xfrm>
            <a:prstGeom prst="rect">
              <a:avLst/>
            </a:prstGeom>
          </p:spPr>
          <p:txBody>
            <a:bodyPr wrap="none" lIns="0" tIns="0" rIns="216000" bIns="0" anchor="b" anchorCtr="0">
              <a:normAutofit/>
            </a:bodyPr>
            <a:lstStyle/>
            <a:p>
              <a:pPr algn="r"/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7" name="Group 42"/>
          <p:cNvGrpSpPr/>
          <p:nvPr/>
        </p:nvGrpSpPr>
        <p:grpSpPr>
          <a:xfrm>
            <a:off x="537252" y="4141194"/>
            <a:ext cx="2348822" cy="891638"/>
            <a:chOff x="1918379" y="1734048"/>
            <a:chExt cx="2348822" cy="891638"/>
          </a:xfrm>
        </p:grpSpPr>
        <p:sp>
          <p:nvSpPr>
            <p:cNvPr id="38" name="TextBox 43"/>
            <p:cNvSpPr txBox="1"/>
            <p:nvPr/>
          </p:nvSpPr>
          <p:spPr>
            <a:xfrm>
              <a:off x="1918379" y="2071688"/>
              <a:ext cx="2348822" cy="553998"/>
            </a:xfrm>
            <a:prstGeom prst="rect">
              <a:avLst/>
            </a:prstGeom>
            <a:noFill/>
          </p:spPr>
          <p:txBody>
            <a:bodyPr wrap="square" rIns="216000" anchor="t" anchorCtr="0">
              <a:normAutofit fontScale="85000" lnSpcReduction="1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点击输入简要文本内容，文字内容需概况精炼的说明该分项内容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9" name="Rectangle 44"/>
            <p:cNvSpPr/>
            <p:nvPr/>
          </p:nvSpPr>
          <p:spPr>
            <a:xfrm>
              <a:off x="2971874" y="1734048"/>
              <a:ext cx="1295327" cy="323165"/>
            </a:xfrm>
            <a:prstGeom prst="rect">
              <a:avLst/>
            </a:prstGeom>
          </p:spPr>
          <p:txBody>
            <a:bodyPr wrap="none" lIns="0" tIns="0" rIns="216000" bIns="0" anchor="b" anchorCtr="0">
              <a:normAutofit/>
            </a:bodyPr>
            <a:lstStyle/>
            <a:p>
              <a:pPr algn="r"/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0" name="Group 12"/>
          <p:cNvGrpSpPr/>
          <p:nvPr/>
        </p:nvGrpSpPr>
        <p:grpSpPr>
          <a:xfrm>
            <a:off x="7996808" y="1898703"/>
            <a:ext cx="2348822" cy="877163"/>
            <a:chOff x="7996808" y="1734930"/>
            <a:chExt cx="2348822" cy="877163"/>
          </a:xfrm>
        </p:grpSpPr>
        <p:sp>
          <p:nvSpPr>
            <p:cNvPr id="41" name="TextBox 46"/>
            <p:cNvSpPr txBox="1"/>
            <p:nvPr/>
          </p:nvSpPr>
          <p:spPr>
            <a:xfrm>
              <a:off x="7996808" y="2058095"/>
              <a:ext cx="2348822" cy="553998"/>
            </a:xfrm>
            <a:prstGeom prst="rect">
              <a:avLst/>
            </a:prstGeom>
            <a:noFill/>
          </p:spPr>
          <p:txBody>
            <a:bodyPr wrap="square" lIns="216000" rIns="216000" anchor="ctr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点击输入简要文本内容，文字内容需概况精炼的说明该分项内容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Rectangle 47"/>
            <p:cNvSpPr/>
            <p:nvPr/>
          </p:nvSpPr>
          <p:spPr>
            <a:xfrm>
              <a:off x="7996808" y="1734930"/>
              <a:ext cx="1513437" cy="323165"/>
            </a:xfrm>
            <a:prstGeom prst="rect">
              <a:avLst/>
            </a:prstGeom>
          </p:spPr>
          <p:txBody>
            <a:bodyPr wrap="none" lIns="216000" tIns="0" rIns="216000" bIns="0" anchor="ctr" anchorCtr="0">
              <a:norm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3" name="Group 13"/>
          <p:cNvGrpSpPr/>
          <p:nvPr/>
        </p:nvGrpSpPr>
        <p:grpSpPr>
          <a:xfrm>
            <a:off x="8839200" y="2978116"/>
            <a:ext cx="2348822" cy="877163"/>
            <a:chOff x="9660396" y="2814343"/>
            <a:chExt cx="2348822" cy="877163"/>
          </a:xfrm>
        </p:grpSpPr>
        <p:sp>
          <p:nvSpPr>
            <p:cNvPr id="44" name="TextBox 49"/>
            <p:cNvSpPr txBox="1"/>
            <p:nvPr/>
          </p:nvSpPr>
          <p:spPr>
            <a:xfrm>
              <a:off x="9660396" y="3137508"/>
              <a:ext cx="2348822" cy="553998"/>
            </a:xfrm>
            <a:prstGeom prst="rect">
              <a:avLst/>
            </a:prstGeom>
            <a:noFill/>
          </p:spPr>
          <p:txBody>
            <a:bodyPr wrap="square" lIns="216000" rIns="216000" anchor="ctr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点击输入简要文本内容，文字内容需概况精炼的说明该分项内容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Rectangle 50"/>
            <p:cNvSpPr/>
            <p:nvPr/>
          </p:nvSpPr>
          <p:spPr>
            <a:xfrm>
              <a:off x="9660396" y="2814343"/>
              <a:ext cx="1513437" cy="323165"/>
            </a:xfrm>
            <a:prstGeom prst="rect">
              <a:avLst/>
            </a:prstGeom>
          </p:spPr>
          <p:txBody>
            <a:bodyPr wrap="none" lIns="216000" tIns="0" rIns="216000" bIns="0" anchor="ctr" anchorCtr="0">
              <a:norm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6" name="Group 14"/>
          <p:cNvGrpSpPr/>
          <p:nvPr/>
        </p:nvGrpSpPr>
        <p:grpSpPr>
          <a:xfrm>
            <a:off x="9296400" y="4160238"/>
            <a:ext cx="2348822" cy="877163"/>
            <a:chOff x="9660396" y="3996465"/>
            <a:chExt cx="2348822" cy="877163"/>
          </a:xfrm>
        </p:grpSpPr>
        <p:sp>
          <p:nvSpPr>
            <p:cNvPr id="47" name="TextBox 52"/>
            <p:cNvSpPr txBox="1"/>
            <p:nvPr/>
          </p:nvSpPr>
          <p:spPr>
            <a:xfrm>
              <a:off x="9660396" y="4319630"/>
              <a:ext cx="2348822" cy="553998"/>
            </a:xfrm>
            <a:prstGeom prst="rect">
              <a:avLst/>
            </a:prstGeom>
            <a:noFill/>
          </p:spPr>
          <p:txBody>
            <a:bodyPr wrap="square" lIns="216000" rIns="216000" anchor="ctr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点击输入简要文本内容，文字内容需概况精炼的说明该分项内容</a:t>
              </a:r>
              <a:r>
                <a:rPr lang="en-US" altLang="zh-CN" sz="1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……</a:t>
              </a:r>
              <a:endPara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8" name="Rectangle 53"/>
            <p:cNvSpPr/>
            <p:nvPr/>
          </p:nvSpPr>
          <p:spPr>
            <a:xfrm>
              <a:off x="9660396" y="3996465"/>
              <a:ext cx="1513437" cy="323165"/>
            </a:xfrm>
            <a:prstGeom prst="rect">
              <a:avLst/>
            </a:prstGeom>
          </p:spPr>
          <p:txBody>
            <a:bodyPr wrap="none" lIns="216000" tIns="0" rIns="216000" bIns="0" anchor="ctr" anchorCtr="0">
              <a:norm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9" name="任意多边形 48"/>
          <p:cNvSpPr/>
          <p:nvPr/>
        </p:nvSpPr>
        <p:spPr>
          <a:xfrm flipV="1">
            <a:off x="2747821" y="539841"/>
            <a:ext cx="2076" cy="9183"/>
          </a:xfrm>
          <a:custGeom>
            <a:avLst/>
            <a:gdLst>
              <a:gd name="connsiteX0" fmla="*/ 0 w 2076"/>
              <a:gd name="connsiteY0" fmla="*/ 9183 h 9183"/>
              <a:gd name="connsiteX1" fmla="*/ 2076 w 2076"/>
              <a:gd name="connsiteY1" fmla="*/ 6028 h 9183"/>
              <a:gd name="connsiteX2" fmla="*/ 1225 w 2076"/>
              <a:gd name="connsiteY2" fmla="*/ 0 h 9183"/>
              <a:gd name="connsiteX3" fmla="*/ 0 w 2076"/>
              <a:gd name="connsiteY3" fmla="*/ 9183 h 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" h="9183">
                <a:moveTo>
                  <a:pt x="0" y="9183"/>
                </a:moveTo>
                <a:lnTo>
                  <a:pt x="2076" y="6028"/>
                </a:lnTo>
                <a:lnTo>
                  <a:pt x="1225" y="0"/>
                </a:lnTo>
                <a:lnTo>
                  <a:pt x="0" y="91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 flipV="1">
            <a:off x="2747631" y="549023"/>
            <a:ext cx="2266" cy="10024"/>
          </a:xfrm>
          <a:custGeom>
            <a:avLst/>
            <a:gdLst>
              <a:gd name="connsiteX0" fmla="*/ 1415 w 2266"/>
              <a:gd name="connsiteY0" fmla="*/ 10024 h 10024"/>
              <a:gd name="connsiteX1" fmla="*/ 2266 w 2266"/>
              <a:gd name="connsiteY1" fmla="*/ 3645 h 10024"/>
              <a:gd name="connsiteX2" fmla="*/ 0 w 2266"/>
              <a:gd name="connsiteY2" fmla="*/ 0 h 10024"/>
              <a:gd name="connsiteX3" fmla="*/ 1415 w 2266"/>
              <a:gd name="connsiteY3" fmla="*/ 10024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" h="10024">
                <a:moveTo>
                  <a:pt x="1415" y="10024"/>
                </a:moveTo>
                <a:lnTo>
                  <a:pt x="2266" y="3645"/>
                </a:lnTo>
                <a:lnTo>
                  <a:pt x="0" y="0"/>
                </a:lnTo>
                <a:lnTo>
                  <a:pt x="1415" y="100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4317264" y="275369"/>
            <a:ext cx="4240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40002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单击此处添加标题文本</a:t>
            </a:r>
            <a:endParaRPr lang="zh-CN" altLang="en-US" sz="3200" dirty="0">
              <a:solidFill>
                <a:srgbClr val="F40002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388805" y="176355"/>
            <a:ext cx="928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40002"/>
                </a:solidFill>
                <a:latin typeface="07NikumaruFont" panose="02000900000000000000" pitchFamily="50" charset="-128"/>
                <a:ea typeface="07NikumaruFont" panose="02000900000000000000" pitchFamily="50" charset="-128"/>
              </a:rPr>
              <a:t>03</a:t>
            </a:r>
            <a:endParaRPr lang="zh-CN" altLang="en-US" sz="4400" dirty="0">
              <a:solidFill>
                <a:srgbClr val="F40002"/>
              </a:solidFill>
              <a:latin typeface="07NikumaruFont" panose="02000900000000000000" pitchFamily="50" charset="-128"/>
              <a:ea typeface="07NikumaruFont" panose="02000900000000000000" pitchFamily="5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4" name="任意多边形 43"/>
          <p:cNvSpPr/>
          <p:nvPr/>
        </p:nvSpPr>
        <p:spPr>
          <a:xfrm>
            <a:off x="-1" y="1420769"/>
            <a:ext cx="4775201" cy="4086014"/>
          </a:xfrm>
          <a:custGeom>
            <a:avLst/>
            <a:gdLst>
              <a:gd name="connsiteX0" fmla="*/ 337968 w 4775201"/>
              <a:gd name="connsiteY0" fmla="*/ 0 h 3438010"/>
              <a:gd name="connsiteX1" fmla="*/ 1959430 w 4775201"/>
              <a:gd name="connsiteY1" fmla="*/ 89977 h 3438010"/>
              <a:gd name="connsiteX2" fmla="*/ 3599544 w 4775201"/>
              <a:gd name="connsiteY2" fmla="*/ 597977 h 3438010"/>
              <a:gd name="connsiteX3" fmla="*/ 4775201 w 4775201"/>
              <a:gd name="connsiteY3" fmla="*/ 728606 h 3438010"/>
              <a:gd name="connsiteX4" fmla="*/ 4735978 w 4775201"/>
              <a:gd name="connsiteY4" fmla="*/ 1719005 h 3438010"/>
              <a:gd name="connsiteX5" fmla="*/ 4775201 w 4775201"/>
              <a:gd name="connsiteY5" fmla="*/ 2709404 h 3438010"/>
              <a:gd name="connsiteX6" fmla="*/ 3599544 w 4775201"/>
              <a:gd name="connsiteY6" fmla="*/ 2840033 h 3438010"/>
              <a:gd name="connsiteX7" fmla="*/ 1959430 w 4775201"/>
              <a:gd name="connsiteY7" fmla="*/ 3348033 h 3438010"/>
              <a:gd name="connsiteX8" fmla="*/ 337968 w 4775201"/>
              <a:gd name="connsiteY8" fmla="*/ 3438010 h 3438010"/>
              <a:gd name="connsiteX9" fmla="*/ 0 w 4775201"/>
              <a:gd name="connsiteY9" fmla="*/ 3436339 h 3438010"/>
              <a:gd name="connsiteX10" fmla="*/ 0 w 4775201"/>
              <a:gd name="connsiteY10" fmla="*/ 1672 h 3438010"/>
              <a:gd name="connsiteX11" fmla="*/ 337968 w 4775201"/>
              <a:gd name="connsiteY11" fmla="*/ 0 h 343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201" h="3438010">
                <a:moveTo>
                  <a:pt x="337968" y="0"/>
                </a:moveTo>
                <a:cubicBezTo>
                  <a:pt x="918257" y="397"/>
                  <a:pt x="1478644" y="15591"/>
                  <a:pt x="1959430" y="89977"/>
                </a:cubicBezTo>
                <a:cubicBezTo>
                  <a:pt x="2600478" y="189158"/>
                  <a:pt x="3130249" y="491539"/>
                  <a:pt x="3599544" y="597977"/>
                </a:cubicBezTo>
                <a:cubicBezTo>
                  <a:pt x="4068839" y="704415"/>
                  <a:pt x="4572001" y="653616"/>
                  <a:pt x="4775201" y="728606"/>
                </a:cubicBezTo>
                <a:lnTo>
                  <a:pt x="4735978" y="1719005"/>
                </a:lnTo>
                <a:lnTo>
                  <a:pt x="4775201" y="2709404"/>
                </a:lnTo>
                <a:cubicBezTo>
                  <a:pt x="4572001" y="2784394"/>
                  <a:pt x="4068839" y="2733595"/>
                  <a:pt x="3599544" y="2840033"/>
                </a:cubicBezTo>
                <a:cubicBezTo>
                  <a:pt x="3130249" y="2946471"/>
                  <a:pt x="2600478" y="3248852"/>
                  <a:pt x="1959430" y="3348033"/>
                </a:cubicBezTo>
                <a:cubicBezTo>
                  <a:pt x="1478644" y="3422419"/>
                  <a:pt x="918257" y="3437613"/>
                  <a:pt x="337968" y="3438010"/>
                </a:cubicBezTo>
                <a:lnTo>
                  <a:pt x="0" y="3436339"/>
                </a:lnTo>
                <a:lnTo>
                  <a:pt x="0" y="1672"/>
                </a:lnTo>
                <a:lnTo>
                  <a:pt x="337968" y="0"/>
                </a:lnTo>
                <a:close/>
              </a:path>
            </a:pathLst>
          </a:custGeom>
          <a:gradFill>
            <a:gsLst>
              <a:gs pos="0">
                <a:srgbClr val="C00000">
                  <a:alpha val="0"/>
                </a:srgbClr>
              </a:gs>
              <a:gs pos="72000">
                <a:srgbClr val="F40002"/>
              </a:gs>
              <a:gs pos="100000">
                <a:srgbClr val="EFD9A3">
                  <a:alpha val="0"/>
                </a:srgbClr>
              </a:gs>
            </a:gsLst>
            <a:lin ang="0" scaled="1"/>
          </a:gradFill>
          <a:ln w="38100">
            <a:gradFill flip="none" rotWithShape="1">
              <a:gsLst>
                <a:gs pos="0">
                  <a:srgbClr val="EFD9A3">
                    <a:alpha val="0"/>
                  </a:srgbClr>
                </a:gs>
                <a:gs pos="45000">
                  <a:srgbClr val="EFD9A3"/>
                </a:gs>
                <a:gs pos="100000">
                  <a:srgbClr val="C000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10800000">
            <a:off x="7416798" y="1420769"/>
            <a:ext cx="4775201" cy="4086014"/>
          </a:xfrm>
          <a:custGeom>
            <a:avLst/>
            <a:gdLst>
              <a:gd name="connsiteX0" fmla="*/ 337968 w 4775201"/>
              <a:gd name="connsiteY0" fmla="*/ 0 h 3438010"/>
              <a:gd name="connsiteX1" fmla="*/ 1959430 w 4775201"/>
              <a:gd name="connsiteY1" fmla="*/ 89977 h 3438010"/>
              <a:gd name="connsiteX2" fmla="*/ 3599544 w 4775201"/>
              <a:gd name="connsiteY2" fmla="*/ 597977 h 3438010"/>
              <a:gd name="connsiteX3" fmla="*/ 4775201 w 4775201"/>
              <a:gd name="connsiteY3" fmla="*/ 728606 h 3438010"/>
              <a:gd name="connsiteX4" fmla="*/ 4735978 w 4775201"/>
              <a:gd name="connsiteY4" fmla="*/ 1719005 h 3438010"/>
              <a:gd name="connsiteX5" fmla="*/ 4775201 w 4775201"/>
              <a:gd name="connsiteY5" fmla="*/ 2709404 h 3438010"/>
              <a:gd name="connsiteX6" fmla="*/ 3599544 w 4775201"/>
              <a:gd name="connsiteY6" fmla="*/ 2840033 h 3438010"/>
              <a:gd name="connsiteX7" fmla="*/ 1959430 w 4775201"/>
              <a:gd name="connsiteY7" fmla="*/ 3348033 h 3438010"/>
              <a:gd name="connsiteX8" fmla="*/ 337968 w 4775201"/>
              <a:gd name="connsiteY8" fmla="*/ 3438010 h 3438010"/>
              <a:gd name="connsiteX9" fmla="*/ 0 w 4775201"/>
              <a:gd name="connsiteY9" fmla="*/ 3436339 h 3438010"/>
              <a:gd name="connsiteX10" fmla="*/ 0 w 4775201"/>
              <a:gd name="connsiteY10" fmla="*/ 1672 h 3438010"/>
              <a:gd name="connsiteX11" fmla="*/ 337968 w 4775201"/>
              <a:gd name="connsiteY11" fmla="*/ 0 h 343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201" h="3438010">
                <a:moveTo>
                  <a:pt x="337968" y="0"/>
                </a:moveTo>
                <a:cubicBezTo>
                  <a:pt x="918257" y="397"/>
                  <a:pt x="1478644" y="15591"/>
                  <a:pt x="1959430" y="89977"/>
                </a:cubicBezTo>
                <a:cubicBezTo>
                  <a:pt x="2600478" y="189158"/>
                  <a:pt x="3130249" y="491539"/>
                  <a:pt x="3599544" y="597977"/>
                </a:cubicBezTo>
                <a:cubicBezTo>
                  <a:pt x="4068839" y="704415"/>
                  <a:pt x="4572001" y="653616"/>
                  <a:pt x="4775201" y="728606"/>
                </a:cubicBezTo>
                <a:lnTo>
                  <a:pt x="4735978" y="1719005"/>
                </a:lnTo>
                <a:lnTo>
                  <a:pt x="4775201" y="2709404"/>
                </a:lnTo>
                <a:cubicBezTo>
                  <a:pt x="4572001" y="2784394"/>
                  <a:pt x="4068839" y="2733595"/>
                  <a:pt x="3599544" y="2840033"/>
                </a:cubicBezTo>
                <a:cubicBezTo>
                  <a:pt x="3130249" y="2946471"/>
                  <a:pt x="2600478" y="3248852"/>
                  <a:pt x="1959430" y="3348033"/>
                </a:cubicBezTo>
                <a:cubicBezTo>
                  <a:pt x="1478644" y="3422419"/>
                  <a:pt x="918257" y="3437613"/>
                  <a:pt x="337968" y="3438010"/>
                </a:cubicBezTo>
                <a:lnTo>
                  <a:pt x="0" y="3436339"/>
                </a:lnTo>
                <a:lnTo>
                  <a:pt x="0" y="1672"/>
                </a:lnTo>
                <a:lnTo>
                  <a:pt x="337968" y="0"/>
                </a:lnTo>
                <a:close/>
              </a:path>
            </a:pathLst>
          </a:custGeom>
          <a:gradFill>
            <a:gsLst>
              <a:gs pos="0">
                <a:srgbClr val="C00000">
                  <a:alpha val="0"/>
                </a:srgbClr>
              </a:gs>
              <a:gs pos="72000">
                <a:srgbClr val="F40002"/>
              </a:gs>
              <a:gs pos="100000">
                <a:srgbClr val="EFD9A3">
                  <a:alpha val="0"/>
                </a:srgbClr>
              </a:gs>
            </a:gsLst>
            <a:lin ang="0" scaled="1"/>
          </a:gradFill>
          <a:ln w="38100">
            <a:gradFill flip="none" rotWithShape="1">
              <a:gsLst>
                <a:gs pos="0">
                  <a:srgbClr val="EFD9A3">
                    <a:alpha val="0"/>
                  </a:srgbClr>
                </a:gs>
                <a:gs pos="45000">
                  <a:srgbClr val="EFD9A3"/>
                </a:gs>
                <a:gs pos="100000">
                  <a:srgbClr val="C000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11" y="0"/>
            <a:ext cx="7119177" cy="685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590590" y="2739756"/>
            <a:ext cx="9010820" cy="949232"/>
            <a:chOff x="1630680" y="2612756"/>
            <a:chExt cx="9010820" cy="94923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1630680" y="2612756"/>
              <a:ext cx="491830" cy="94923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flipH="1">
              <a:off x="10149670" y="2612756"/>
              <a:ext cx="491830" cy="949232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4724018" y="1485040"/>
            <a:ext cx="28905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rgbClr val="EFD9A3"/>
                </a:solidFill>
                <a:latin typeface="07NikumaruFont" panose="02000900000000000000" pitchFamily="50" charset="-128"/>
                <a:ea typeface="07NikumaruFont" panose="02000900000000000000" pitchFamily="50" charset="-128"/>
              </a:rPr>
              <a:t>2021</a:t>
            </a:r>
            <a:endParaRPr lang="zh-CN" altLang="en-US" sz="8000" dirty="0">
              <a:solidFill>
                <a:srgbClr val="EFD9A3"/>
              </a:solidFill>
              <a:latin typeface="07NikumaruFont" panose="02000900000000000000" pitchFamily="50" charset="-128"/>
              <a:ea typeface="07NikumaruFont" panose="02000900000000000000" pitchFamily="50" charset="-128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-1" y="1744771"/>
            <a:ext cx="4775201" cy="3438010"/>
          </a:xfrm>
          <a:custGeom>
            <a:avLst/>
            <a:gdLst>
              <a:gd name="connsiteX0" fmla="*/ 337968 w 4775201"/>
              <a:gd name="connsiteY0" fmla="*/ 0 h 3438010"/>
              <a:gd name="connsiteX1" fmla="*/ 1959430 w 4775201"/>
              <a:gd name="connsiteY1" fmla="*/ 89977 h 3438010"/>
              <a:gd name="connsiteX2" fmla="*/ 3599544 w 4775201"/>
              <a:gd name="connsiteY2" fmla="*/ 597977 h 3438010"/>
              <a:gd name="connsiteX3" fmla="*/ 4775201 w 4775201"/>
              <a:gd name="connsiteY3" fmla="*/ 728606 h 3438010"/>
              <a:gd name="connsiteX4" fmla="*/ 4735978 w 4775201"/>
              <a:gd name="connsiteY4" fmla="*/ 1719005 h 3438010"/>
              <a:gd name="connsiteX5" fmla="*/ 4775201 w 4775201"/>
              <a:gd name="connsiteY5" fmla="*/ 2709404 h 3438010"/>
              <a:gd name="connsiteX6" fmla="*/ 3599544 w 4775201"/>
              <a:gd name="connsiteY6" fmla="*/ 2840033 h 3438010"/>
              <a:gd name="connsiteX7" fmla="*/ 1959430 w 4775201"/>
              <a:gd name="connsiteY7" fmla="*/ 3348033 h 3438010"/>
              <a:gd name="connsiteX8" fmla="*/ 337968 w 4775201"/>
              <a:gd name="connsiteY8" fmla="*/ 3438010 h 3438010"/>
              <a:gd name="connsiteX9" fmla="*/ 0 w 4775201"/>
              <a:gd name="connsiteY9" fmla="*/ 3436339 h 3438010"/>
              <a:gd name="connsiteX10" fmla="*/ 0 w 4775201"/>
              <a:gd name="connsiteY10" fmla="*/ 1672 h 3438010"/>
              <a:gd name="connsiteX11" fmla="*/ 337968 w 4775201"/>
              <a:gd name="connsiteY11" fmla="*/ 0 h 343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201" h="3438010">
                <a:moveTo>
                  <a:pt x="337968" y="0"/>
                </a:moveTo>
                <a:cubicBezTo>
                  <a:pt x="918257" y="397"/>
                  <a:pt x="1478644" y="15591"/>
                  <a:pt x="1959430" y="89977"/>
                </a:cubicBezTo>
                <a:cubicBezTo>
                  <a:pt x="2600478" y="189158"/>
                  <a:pt x="3130249" y="491539"/>
                  <a:pt x="3599544" y="597977"/>
                </a:cubicBezTo>
                <a:cubicBezTo>
                  <a:pt x="4068839" y="704415"/>
                  <a:pt x="4572001" y="653616"/>
                  <a:pt x="4775201" y="728606"/>
                </a:cubicBezTo>
                <a:lnTo>
                  <a:pt x="4735978" y="1719005"/>
                </a:lnTo>
                <a:lnTo>
                  <a:pt x="4775201" y="2709404"/>
                </a:lnTo>
                <a:cubicBezTo>
                  <a:pt x="4572001" y="2784394"/>
                  <a:pt x="4068839" y="2733595"/>
                  <a:pt x="3599544" y="2840033"/>
                </a:cubicBezTo>
                <a:cubicBezTo>
                  <a:pt x="3130249" y="2946471"/>
                  <a:pt x="2600478" y="3248852"/>
                  <a:pt x="1959430" y="3348033"/>
                </a:cubicBezTo>
                <a:cubicBezTo>
                  <a:pt x="1478644" y="3422419"/>
                  <a:pt x="918257" y="3437613"/>
                  <a:pt x="337968" y="3438010"/>
                </a:cubicBezTo>
                <a:lnTo>
                  <a:pt x="0" y="3436339"/>
                </a:lnTo>
                <a:lnTo>
                  <a:pt x="0" y="1672"/>
                </a:lnTo>
                <a:lnTo>
                  <a:pt x="337968" y="0"/>
                </a:lnTo>
                <a:close/>
              </a:path>
            </a:pathLst>
          </a:custGeom>
          <a:gradFill>
            <a:gsLst>
              <a:gs pos="0">
                <a:srgbClr val="C00000"/>
              </a:gs>
              <a:gs pos="72000">
                <a:srgbClr val="F40002"/>
              </a:gs>
              <a:gs pos="100000">
                <a:srgbClr val="C00000">
                  <a:alpha val="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rot="10800000">
            <a:off x="7416798" y="1744771"/>
            <a:ext cx="4775201" cy="3438010"/>
          </a:xfrm>
          <a:custGeom>
            <a:avLst/>
            <a:gdLst>
              <a:gd name="connsiteX0" fmla="*/ 337968 w 4775201"/>
              <a:gd name="connsiteY0" fmla="*/ 0 h 3438010"/>
              <a:gd name="connsiteX1" fmla="*/ 1959430 w 4775201"/>
              <a:gd name="connsiteY1" fmla="*/ 89977 h 3438010"/>
              <a:gd name="connsiteX2" fmla="*/ 3599544 w 4775201"/>
              <a:gd name="connsiteY2" fmla="*/ 597977 h 3438010"/>
              <a:gd name="connsiteX3" fmla="*/ 4775201 w 4775201"/>
              <a:gd name="connsiteY3" fmla="*/ 728606 h 3438010"/>
              <a:gd name="connsiteX4" fmla="*/ 4735978 w 4775201"/>
              <a:gd name="connsiteY4" fmla="*/ 1719005 h 3438010"/>
              <a:gd name="connsiteX5" fmla="*/ 4775201 w 4775201"/>
              <a:gd name="connsiteY5" fmla="*/ 2709404 h 3438010"/>
              <a:gd name="connsiteX6" fmla="*/ 3599544 w 4775201"/>
              <a:gd name="connsiteY6" fmla="*/ 2840033 h 3438010"/>
              <a:gd name="connsiteX7" fmla="*/ 1959430 w 4775201"/>
              <a:gd name="connsiteY7" fmla="*/ 3348033 h 3438010"/>
              <a:gd name="connsiteX8" fmla="*/ 337968 w 4775201"/>
              <a:gd name="connsiteY8" fmla="*/ 3438010 h 3438010"/>
              <a:gd name="connsiteX9" fmla="*/ 0 w 4775201"/>
              <a:gd name="connsiteY9" fmla="*/ 3436339 h 3438010"/>
              <a:gd name="connsiteX10" fmla="*/ 0 w 4775201"/>
              <a:gd name="connsiteY10" fmla="*/ 1672 h 3438010"/>
              <a:gd name="connsiteX11" fmla="*/ 337968 w 4775201"/>
              <a:gd name="connsiteY11" fmla="*/ 0 h 343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201" h="3438010">
                <a:moveTo>
                  <a:pt x="337968" y="0"/>
                </a:moveTo>
                <a:cubicBezTo>
                  <a:pt x="918257" y="397"/>
                  <a:pt x="1478644" y="15591"/>
                  <a:pt x="1959430" y="89977"/>
                </a:cubicBezTo>
                <a:cubicBezTo>
                  <a:pt x="2600478" y="189158"/>
                  <a:pt x="3130249" y="491539"/>
                  <a:pt x="3599544" y="597977"/>
                </a:cubicBezTo>
                <a:cubicBezTo>
                  <a:pt x="4068839" y="704415"/>
                  <a:pt x="4572001" y="653616"/>
                  <a:pt x="4775201" y="728606"/>
                </a:cubicBezTo>
                <a:lnTo>
                  <a:pt x="4735978" y="1719005"/>
                </a:lnTo>
                <a:lnTo>
                  <a:pt x="4775201" y="2709404"/>
                </a:lnTo>
                <a:cubicBezTo>
                  <a:pt x="4572001" y="2784394"/>
                  <a:pt x="4068839" y="2733595"/>
                  <a:pt x="3599544" y="2840033"/>
                </a:cubicBezTo>
                <a:cubicBezTo>
                  <a:pt x="3130249" y="2946471"/>
                  <a:pt x="2600478" y="3248852"/>
                  <a:pt x="1959430" y="3348033"/>
                </a:cubicBezTo>
                <a:cubicBezTo>
                  <a:pt x="1478644" y="3422419"/>
                  <a:pt x="918257" y="3437613"/>
                  <a:pt x="337968" y="3438010"/>
                </a:cubicBezTo>
                <a:lnTo>
                  <a:pt x="0" y="3436339"/>
                </a:lnTo>
                <a:lnTo>
                  <a:pt x="0" y="1672"/>
                </a:lnTo>
                <a:lnTo>
                  <a:pt x="337968" y="0"/>
                </a:lnTo>
                <a:close/>
              </a:path>
            </a:pathLst>
          </a:custGeom>
          <a:gradFill>
            <a:gsLst>
              <a:gs pos="0">
                <a:srgbClr val="C00000"/>
              </a:gs>
              <a:gs pos="72000">
                <a:srgbClr val="F40002"/>
              </a:gs>
              <a:gs pos="100000">
                <a:srgbClr val="C00000">
                  <a:alpha val="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42330" y="2822258"/>
            <a:ext cx="8107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EFD9A3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  <a:sym typeface="Arial" panose="020B0604020202020204"/>
              </a:rPr>
              <a:t>谢谢观看 </a:t>
            </a:r>
            <a:r>
              <a:rPr lang="en-US" altLang="zh-CN" sz="5400" b="1" dirty="0" smtClean="0">
                <a:solidFill>
                  <a:srgbClr val="EFD9A3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  <a:sym typeface="Arial" panose="020B0604020202020204"/>
              </a:rPr>
              <a:t>THANKS</a:t>
            </a:r>
            <a:endParaRPr lang="zh-CN" altLang="en-US" sz="5400" b="1" dirty="0">
              <a:solidFill>
                <a:srgbClr val="EFD9A3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  <a:sym typeface="Arial" panose="020B0604020202020204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995929" y="3669480"/>
            <a:ext cx="41881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 smtClean="0">
                <a:solidFill>
                  <a:srgbClr val="EFD9A3"/>
                </a:solidFill>
              </a:rPr>
              <a:t> NEW YEAR'S WORK PLAN </a:t>
            </a:r>
            <a:endParaRPr lang="zh-CN" altLang="en-US" sz="2000" dirty="0">
              <a:solidFill>
                <a:srgbClr val="EFD9A3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3995929" y="4229247"/>
            <a:ext cx="4306242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EFD9A3">
                    <a:alpha val="0"/>
                  </a:srgbClr>
                </a:gs>
                <a:gs pos="51000">
                  <a:srgbClr val="EFD9A3"/>
                </a:gs>
                <a:gs pos="100000">
                  <a:srgbClr val="EFD9A3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4999208" y="4722247"/>
            <a:ext cx="2340154" cy="442913"/>
          </a:xfrm>
          <a:prstGeom prst="roundRect">
            <a:avLst>
              <a:gd name="adj" fmla="val 50000"/>
            </a:avLst>
          </a:prstGeom>
          <a:noFill/>
          <a:ln>
            <a:gradFill flip="none" rotWithShape="1">
              <a:gsLst>
                <a:gs pos="0">
                  <a:srgbClr val="FFC000">
                    <a:alpha val="30000"/>
                  </a:srgbClr>
                </a:gs>
                <a:gs pos="100000">
                  <a:srgbClr val="EFD9A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EFD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z="1600" dirty="0">
                <a:solidFill>
                  <a:srgbClr val="EFD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51PPT</a:t>
            </a:r>
            <a:r>
              <a:rPr lang="zh-CN" altLang="en-US" sz="1600" dirty="0">
                <a:solidFill>
                  <a:srgbClr val="EFD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600" dirty="0" smtClean="0">
                <a:solidFill>
                  <a:srgbClr val="EFD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zh-CN" altLang="en-US" sz="1600" dirty="0">
              <a:solidFill>
                <a:srgbClr val="EFD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62177" y="2551814"/>
            <a:ext cx="4399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1"/>
              </a:rPr>
              <a:t>www.51pptmoban.com</a:t>
            </a:r>
            <a:r>
              <a:rPr lang="en-US" altLang="zh-CN" dirty="0" smtClean="0"/>
              <a:t>  </a:t>
            </a:r>
            <a:r>
              <a:rPr lang="zh-CN" altLang="en-US" dirty="0" smtClean="0"/>
              <a:t>作品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仅</a:t>
            </a:r>
            <a:r>
              <a:rPr lang="zh-CN" altLang="en-US" dirty="0" smtClean="0"/>
              <a:t>供学习交流之用！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9" name="任意多边形 48"/>
          <p:cNvSpPr/>
          <p:nvPr/>
        </p:nvSpPr>
        <p:spPr>
          <a:xfrm flipH="1">
            <a:off x="631291" y="635203"/>
            <a:ext cx="6611338" cy="5657146"/>
          </a:xfrm>
          <a:custGeom>
            <a:avLst/>
            <a:gdLst>
              <a:gd name="connsiteX0" fmla="*/ 337968 w 4775201"/>
              <a:gd name="connsiteY0" fmla="*/ 0 h 3438010"/>
              <a:gd name="connsiteX1" fmla="*/ 1959430 w 4775201"/>
              <a:gd name="connsiteY1" fmla="*/ 89977 h 3438010"/>
              <a:gd name="connsiteX2" fmla="*/ 3599544 w 4775201"/>
              <a:gd name="connsiteY2" fmla="*/ 597977 h 3438010"/>
              <a:gd name="connsiteX3" fmla="*/ 4775201 w 4775201"/>
              <a:gd name="connsiteY3" fmla="*/ 728606 h 3438010"/>
              <a:gd name="connsiteX4" fmla="*/ 4735978 w 4775201"/>
              <a:gd name="connsiteY4" fmla="*/ 1719005 h 3438010"/>
              <a:gd name="connsiteX5" fmla="*/ 4775201 w 4775201"/>
              <a:gd name="connsiteY5" fmla="*/ 2709404 h 3438010"/>
              <a:gd name="connsiteX6" fmla="*/ 3599544 w 4775201"/>
              <a:gd name="connsiteY6" fmla="*/ 2840033 h 3438010"/>
              <a:gd name="connsiteX7" fmla="*/ 1959430 w 4775201"/>
              <a:gd name="connsiteY7" fmla="*/ 3348033 h 3438010"/>
              <a:gd name="connsiteX8" fmla="*/ 337968 w 4775201"/>
              <a:gd name="connsiteY8" fmla="*/ 3438010 h 3438010"/>
              <a:gd name="connsiteX9" fmla="*/ 0 w 4775201"/>
              <a:gd name="connsiteY9" fmla="*/ 3436339 h 3438010"/>
              <a:gd name="connsiteX10" fmla="*/ 0 w 4775201"/>
              <a:gd name="connsiteY10" fmla="*/ 1672 h 3438010"/>
              <a:gd name="connsiteX11" fmla="*/ 337968 w 4775201"/>
              <a:gd name="connsiteY11" fmla="*/ 0 h 343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201" h="3438010">
                <a:moveTo>
                  <a:pt x="337968" y="0"/>
                </a:moveTo>
                <a:cubicBezTo>
                  <a:pt x="918257" y="397"/>
                  <a:pt x="1478644" y="15591"/>
                  <a:pt x="1959430" y="89977"/>
                </a:cubicBezTo>
                <a:cubicBezTo>
                  <a:pt x="2600478" y="189158"/>
                  <a:pt x="3130249" y="491539"/>
                  <a:pt x="3599544" y="597977"/>
                </a:cubicBezTo>
                <a:cubicBezTo>
                  <a:pt x="4068839" y="704415"/>
                  <a:pt x="4572001" y="653616"/>
                  <a:pt x="4775201" y="728606"/>
                </a:cubicBezTo>
                <a:lnTo>
                  <a:pt x="4735978" y="1719005"/>
                </a:lnTo>
                <a:lnTo>
                  <a:pt x="4775201" y="2709404"/>
                </a:lnTo>
                <a:cubicBezTo>
                  <a:pt x="4572001" y="2784394"/>
                  <a:pt x="4068839" y="2733595"/>
                  <a:pt x="3599544" y="2840033"/>
                </a:cubicBezTo>
                <a:cubicBezTo>
                  <a:pt x="3130249" y="2946471"/>
                  <a:pt x="2600478" y="3248852"/>
                  <a:pt x="1959430" y="3348033"/>
                </a:cubicBezTo>
                <a:cubicBezTo>
                  <a:pt x="1478644" y="3422419"/>
                  <a:pt x="918257" y="3437613"/>
                  <a:pt x="337968" y="3438010"/>
                </a:cubicBezTo>
                <a:lnTo>
                  <a:pt x="0" y="3436339"/>
                </a:lnTo>
                <a:lnTo>
                  <a:pt x="0" y="1672"/>
                </a:lnTo>
                <a:lnTo>
                  <a:pt x="337968" y="0"/>
                </a:lnTo>
                <a:close/>
              </a:path>
            </a:pathLst>
          </a:custGeom>
          <a:gradFill>
            <a:gsLst>
              <a:gs pos="0">
                <a:srgbClr val="C00000">
                  <a:alpha val="0"/>
                </a:srgbClr>
              </a:gs>
              <a:gs pos="37000">
                <a:srgbClr val="F40002"/>
              </a:gs>
              <a:gs pos="70000">
                <a:srgbClr val="EFD9A3">
                  <a:alpha val="0"/>
                </a:srgbClr>
              </a:gs>
            </a:gsLst>
            <a:lin ang="0" scaled="1"/>
          </a:gradFill>
          <a:ln w="38100">
            <a:gradFill flip="none" rotWithShape="1">
              <a:gsLst>
                <a:gs pos="0">
                  <a:srgbClr val="EFD9A3">
                    <a:alpha val="0"/>
                  </a:srgbClr>
                </a:gs>
                <a:gs pos="45000">
                  <a:srgbClr val="EFD9A3"/>
                </a:gs>
                <a:gs pos="100000">
                  <a:srgbClr val="C000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2"/>
          <a:srcRect l="44699"/>
          <a:stretch>
            <a:fillRect/>
          </a:stretch>
        </p:blipFill>
        <p:spPr>
          <a:xfrm>
            <a:off x="0" y="0"/>
            <a:ext cx="3936960" cy="6858000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35313" y="2798058"/>
            <a:ext cx="285931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>
                <a:solidFill>
                  <a:srgbClr val="EFD9A3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目录</a:t>
            </a:r>
            <a:endParaRPr lang="zh-CN" altLang="en-US" sz="4800" dirty="0">
              <a:solidFill>
                <a:srgbClr val="EFD9A3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  <a:p>
            <a:pPr algn="ctr"/>
            <a:r>
              <a:rPr lang="zh-CN" altLang="en-US" sz="2800" dirty="0">
                <a:solidFill>
                  <a:srgbClr val="EFD9A3"/>
                </a:solidFill>
              </a:rPr>
              <a:t>CONTENTS</a:t>
            </a:r>
            <a:endParaRPr lang="zh-CN" altLang="en-US" sz="2800" dirty="0">
              <a:solidFill>
                <a:srgbClr val="EFD9A3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261712" y="1502619"/>
            <a:ext cx="4240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EFD9A3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单击此处添加标题文本</a:t>
            </a:r>
            <a:endParaRPr lang="zh-CN" altLang="en-US" sz="3200" dirty="0">
              <a:solidFill>
                <a:srgbClr val="EFD9A3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61712" y="2355521"/>
            <a:ext cx="4240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EFD9A3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单击此处添加标题文本</a:t>
            </a:r>
            <a:endParaRPr lang="zh-CN" altLang="en-US" sz="3200" dirty="0">
              <a:solidFill>
                <a:srgbClr val="EFD9A3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261712" y="3208423"/>
            <a:ext cx="4240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EFD9A3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单击此处添加标题文本</a:t>
            </a:r>
            <a:endParaRPr lang="zh-CN" altLang="en-US" sz="3200" dirty="0">
              <a:solidFill>
                <a:srgbClr val="EFD9A3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61712" y="4061325"/>
            <a:ext cx="4240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EFD9A3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单击此处添加标题文本</a:t>
            </a:r>
            <a:endParaRPr lang="zh-CN" altLang="en-US" sz="3200" dirty="0">
              <a:solidFill>
                <a:srgbClr val="EFD9A3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261712" y="4914227"/>
            <a:ext cx="4240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EFD9A3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单击此处添加标题文本</a:t>
            </a:r>
            <a:endParaRPr lang="zh-CN" altLang="en-US" sz="3200" dirty="0">
              <a:solidFill>
                <a:srgbClr val="EFD9A3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09" y="1473591"/>
            <a:ext cx="677289" cy="592445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09" y="2321726"/>
            <a:ext cx="677289" cy="592445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09" y="3169861"/>
            <a:ext cx="677289" cy="592445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09" y="3988968"/>
            <a:ext cx="677289" cy="592445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09" y="4866131"/>
            <a:ext cx="677289" cy="592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9" name="任意多边形 48"/>
          <p:cNvSpPr/>
          <p:nvPr/>
        </p:nvSpPr>
        <p:spPr>
          <a:xfrm flipH="1">
            <a:off x="5689803" y="635203"/>
            <a:ext cx="6611338" cy="5657146"/>
          </a:xfrm>
          <a:custGeom>
            <a:avLst/>
            <a:gdLst>
              <a:gd name="connsiteX0" fmla="*/ 337968 w 4775201"/>
              <a:gd name="connsiteY0" fmla="*/ 0 h 3438010"/>
              <a:gd name="connsiteX1" fmla="*/ 1959430 w 4775201"/>
              <a:gd name="connsiteY1" fmla="*/ 89977 h 3438010"/>
              <a:gd name="connsiteX2" fmla="*/ 3599544 w 4775201"/>
              <a:gd name="connsiteY2" fmla="*/ 597977 h 3438010"/>
              <a:gd name="connsiteX3" fmla="*/ 4775201 w 4775201"/>
              <a:gd name="connsiteY3" fmla="*/ 728606 h 3438010"/>
              <a:gd name="connsiteX4" fmla="*/ 4735978 w 4775201"/>
              <a:gd name="connsiteY4" fmla="*/ 1719005 h 3438010"/>
              <a:gd name="connsiteX5" fmla="*/ 4775201 w 4775201"/>
              <a:gd name="connsiteY5" fmla="*/ 2709404 h 3438010"/>
              <a:gd name="connsiteX6" fmla="*/ 3599544 w 4775201"/>
              <a:gd name="connsiteY6" fmla="*/ 2840033 h 3438010"/>
              <a:gd name="connsiteX7" fmla="*/ 1959430 w 4775201"/>
              <a:gd name="connsiteY7" fmla="*/ 3348033 h 3438010"/>
              <a:gd name="connsiteX8" fmla="*/ 337968 w 4775201"/>
              <a:gd name="connsiteY8" fmla="*/ 3438010 h 3438010"/>
              <a:gd name="connsiteX9" fmla="*/ 0 w 4775201"/>
              <a:gd name="connsiteY9" fmla="*/ 3436339 h 3438010"/>
              <a:gd name="connsiteX10" fmla="*/ 0 w 4775201"/>
              <a:gd name="connsiteY10" fmla="*/ 1672 h 3438010"/>
              <a:gd name="connsiteX11" fmla="*/ 337968 w 4775201"/>
              <a:gd name="connsiteY11" fmla="*/ 0 h 343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201" h="3438010">
                <a:moveTo>
                  <a:pt x="337968" y="0"/>
                </a:moveTo>
                <a:cubicBezTo>
                  <a:pt x="918257" y="397"/>
                  <a:pt x="1478644" y="15591"/>
                  <a:pt x="1959430" y="89977"/>
                </a:cubicBezTo>
                <a:cubicBezTo>
                  <a:pt x="2600478" y="189158"/>
                  <a:pt x="3130249" y="491539"/>
                  <a:pt x="3599544" y="597977"/>
                </a:cubicBezTo>
                <a:cubicBezTo>
                  <a:pt x="4068839" y="704415"/>
                  <a:pt x="4572001" y="653616"/>
                  <a:pt x="4775201" y="728606"/>
                </a:cubicBezTo>
                <a:lnTo>
                  <a:pt x="4735978" y="1719005"/>
                </a:lnTo>
                <a:lnTo>
                  <a:pt x="4775201" y="2709404"/>
                </a:lnTo>
                <a:cubicBezTo>
                  <a:pt x="4572001" y="2784394"/>
                  <a:pt x="4068839" y="2733595"/>
                  <a:pt x="3599544" y="2840033"/>
                </a:cubicBezTo>
                <a:cubicBezTo>
                  <a:pt x="3130249" y="2946471"/>
                  <a:pt x="2600478" y="3248852"/>
                  <a:pt x="1959430" y="3348033"/>
                </a:cubicBezTo>
                <a:cubicBezTo>
                  <a:pt x="1478644" y="3422419"/>
                  <a:pt x="918257" y="3437613"/>
                  <a:pt x="337968" y="3438010"/>
                </a:cubicBezTo>
                <a:lnTo>
                  <a:pt x="0" y="3436339"/>
                </a:lnTo>
                <a:lnTo>
                  <a:pt x="0" y="1672"/>
                </a:lnTo>
                <a:lnTo>
                  <a:pt x="337968" y="0"/>
                </a:lnTo>
                <a:close/>
              </a:path>
            </a:pathLst>
          </a:custGeom>
          <a:gradFill>
            <a:gsLst>
              <a:gs pos="0">
                <a:srgbClr val="C00000">
                  <a:alpha val="0"/>
                </a:srgbClr>
              </a:gs>
              <a:gs pos="37000">
                <a:srgbClr val="F40002"/>
              </a:gs>
              <a:gs pos="70000">
                <a:srgbClr val="EFD9A3">
                  <a:alpha val="0"/>
                </a:srgbClr>
              </a:gs>
            </a:gsLst>
            <a:lin ang="0" scaled="1"/>
          </a:gradFill>
          <a:ln w="38100">
            <a:gradFill flip="none" rotWithShape="1">
              <a:gsLst>
                <a:gs pos="0">
                  <a:srgbClr val="EFD9A3">
                    <a:alpha val="0"/>
                  </a:srgbClr>
                </a:gs>
                <a:gs pos="45000">
                  <a:srgbClr val="EFD9A3"/>
                </a:gs>
                <a:gs pos="100000">
                  <a:srgbClr val="C000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-360461" y="635203"/>
            <a:ext cx="6611338" cy="5657146"/>
          </a:xfrm>
          <a:custGeom>
            <a:avLst/>
            <a:gdLst>
              <a:gd name="connsiteX0" fmla="*/ 337968 w 4775201"/>
              <a:gd name="connsiteY0" fmla="*/ 0 h 3438010"/>
              <a:gd name="connsiteX1" fmla="*/ 1959430 w 4775201"/>
              <a:gd name="connsiteY1" fmla="*/ 89977 h 3438010"/>
              <a:gd name="connsiteX2" fmla="*/ 3599544 w 4775201"/>
              <a:gd name="connsiteY2" fmla="*/ 597977 h 3438010"/>
              <a:gd name="connsiteX3" fmla="*/ 4775201 w 4775201"/>
              <a:gd name="connsiteY3" fmla="*/ 728606 h 3438010"/>
              <a:gd name="connsiteX4" fmla="*/ 4735978 w 4775201"/>
              <a:gd name="connsiteY4" fmla="*/ 1719005 h 3438010"/>
              <a:gd name="connsiteX5" fmla="*/ 4775201 w 4775201"/>
              <a:gd name="connsiteY5" fmla="*/ 2709404 h 3438010"/>
              <a:gd name="connsiteX6" fmla="*/ 3599544 w 4775201"/>
              <a:gd name="connsiteY6" fmla="*/ 2840033 h 3438010"/>
              <a:gd name="connsiteX7" fmla="*/ 1959430 w 4775201"/>
              <a:gd name="connsiteY7" fmla="*/ 3348033 h 3438010"/>
              <a:gd name="connsiteX8" fmla="*/ 337968 w 4775201"/>
              <a:gd name="connsiteY8" fmla="*/ 3438010 h 3438010"/>
              <a:gd name="connsiteX9" fmla="*/ 0 w 4775201"/>
              <a:gd name="connsiteY9" fmla="*/ 3436339 h 3438010"/>
              <a:gd name="connsiteX10" fmla="*/ 0 w 4775201"/>
              <a:gd name="connsiteY10" fmla="*/ 1672 h 3438010"/>
              <a:gd name="connsiteX11" fmla="*/ 337968 w 4775201"/>
              <a:gd name="connsiteY11" fmla="*/ 0 h 343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201" h="3438010">
                <a:moveTo>
                  <a:pt x="337968" y="0"/>
                </a:moveTo>
                <a:cubicBezTo>
                  <a:pt x="918257" y="397"/>
                  <a:pt x="1478644" y="15591"/>
                  <a:pt x="1959430" y="89977"/>
                </a:cubicBezTo>
                <a:cubicBezTo>
                  <a:pt x="2600478" y="189158"/>
                  <a:pt x="3130249" y="491539"/>
                  <a:pt x="3599544" y="597977"/>
                </a:cubicBezTo>
                <a:cubicBezTo>
                  <a:pt x="4068839" y="704415"/>
                  <a:pt x="4572001" y="653616"/>
                  <a:pt x="4775201" y="728606"/>
                </a:cubicBezTo>
                <a:lnTo>
                  <a:pt x="4735978" y="1719005"/>
                </a:lnTo>
                <a:lnTo>
                  <a:pt x="4775201" y="2709404"/>
                </a:lnTo>
                <a:cubicBezTo>
                  <a:pt x="4572001" y="2784394"/>
                  <a:pt x="4068839" y="2733595"/>
                  <a:pt x="3599544" y="2840033"/>
                </a:cubicBezTo>
                <a:cubicBezTo>
                  <a:pt x="3130249" y="2946471"/>
                  <a:pt x="2600478" y="3248852"/>
                  <a:pt x="1959430" y="3348033"/>
                </a:cubicBezTo>
                <a:cubicBezTo>
                  <a:pt x="1478644" y="3422419"/>
                  <a:pt x="918257" y="3437613"/>
                  <a:pt x="337968" y="3438010"/>
                </a:cubicBezTo>
                <a:lnTo>
                  <a:pt x="0" y="3436339"/>
                </a:lnTo>
                <a:lnTo>
                  <a:pt x="0" y="1672"/>
                </a:lnTo>
                <a:lnTo>
                  <a:pt x="337968" y="0"/>
                </a:lnTo>
                <a:close/>
              </a:path>
            </a:pathLst>
          </a:custGeom>
          <a:gradFill>
            <a:gsLst>
              <a:gs pos="0">
                <a:srgbClr val="C00000">
                  <a:alpha val="0"/>
                </a:srgbClr>
              </a:gs>
              <a:gs pos="37000">
                <a:srgbClr val="F40002"/>
              </a:gs>
              <a:gs pos="70000">
                <a:srgbClr val="EFD9A3">
                  <a:alpha val="0"/>
                </a:srgbClr>
              </a:gs>
            </a:gsLst>
            <a:lin ang="0" scaled="1"/>
          </a:gradFill>
          <a:ln w="38100">
            <a:gradFill flip="none" rotWithShape="1">
              <a:gsLst>
                <a:gs pos="0">
                  <a:srgbClr val="EFD9A3">
                    <a:alpha val="0"/>
                  </a:srgbClr>
                </a:gs>
                <a:gs pos="45000">
                  <a:srgbClr val="EFD9A3"/>
                </a:gs>
                <a:gs pos="100000">
                  <a:srgbClr val="C0000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462907" y="2658479"/>
            <a:ext cx="52661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EFD9A3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单击此处添加标题文本</a:t>
            </a:r>
            <a:endParaRPr lang="zh-CN" altLang="en-US" sz="4000" dirty="0">
              <a:solidFill>
                <a:srgbClr val="EFD9A3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9" y="34517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EFD9A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此处添加详细文本描述，建议与标题相关并符合整体语言风格，语言描述尽量简洁生</a:t>
            </a:r>
            <a:r>
              <a:rPr lang="zh-CN" altLang="en-US" dirty="0" smtClean="0">
                <a:solidFill>
                  <a:srgbClr val="EFD9A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动</a:t>
            </a:r>
            <a:r>
              <a:rPr lang="en-US" altLang="zh-CN" dirty="0" smtClean="0">
                <a:solidFill>
                  <a:srgbClr val="EFD9A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…</a:t>
            </a:r>
            <a:endParaRPr lang="zh-CN" altLang="en-US" dirty="0">
              <a:solidFill>
                <a:srgbClr val="EFD9A3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35077" y="612916"/>
            <a:ext cx="25218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 smtClean="0">
                <a:solidFill>
                  <a:srgbClr val="EFD9A3"/>
                </a:solidFill>
                <a:latin typeface="07NikumaruFont" panose="02000900000000000000" pitchFamily="50" charset="-128"/>
                <a:ea typeface="07NikumaruFont" panose="02000900000000000000" pitchFamily="50" charset="-128"/>
              </a:rPr>
              <a:t>01</a:t>
            </a:r>
            <a:endParaRPr lang="zh-CN" altLang="en-US" sz="13800" dirty="0">
              <a:solidFill>
                <a:srgbClr val="EFD9A3"/>
              </a:solidFill>
              <a:latin typeface="07NikumaruFont" panose="02000900000000000000" pitchFamily="50" charset="-128"/>
              <a:ea typeface="07NikumaruFont" panose="02000900000000000000" pitchFamily="50" charset="-128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/>
          <a:srcRect l="44699"/>
          <a:stretch>
            <a:fillRect/>
          </a:stretch>
        </p:blipFill>
        <p:spPr>
          <a:xfrm>
            <a:off x="-175662" y="1158899"/>
            <a:ext cx="2646313" cy="460975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/>
          <a:srcRect l="44699"/>
          <a:stretch>
            <a:fillRect/>
          </a:stretch>
        </p:blipFill>
        <p:spPr>
          <a:xfrm rot="10800000">
            <a:off x="9725001" y="1158899"/>
            <a:ext cx="2646313" cy="4609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81701" y="3309710"/>
            <a:ext cx="8356744" cy="9593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" name="Freeform 5"/>
          <p:cNvSpPr/>
          <p:nvPr/>
        </p:nvSpPr>
        <p:spPr bwMode="auto">
          <a:xfrm rot="16200000">
            <a:off x="1576336" y="3300459"/>
            <a:ext cx="952194" cy="941464"/>
          </a:xfrm>
          <a:custGeom>
            <a:avLst/>
            <a:gdLst>
              <a:gd name="T0" fmla="*/ 355 w 355"/>
              <a:gd name="T1" fmla="*/ 0 h 351"/>
              <a:gd name="T2" fmla="*/ 355 w 355"/>
              <a:gd name="T3" fmla="*/ 351 h 351"/>
              <a:gd name="T4" fmla="*/ 0 w 355"/>
              <a:gd name="T5" fmla="*/ 0 h 351"/>
              <a:gd name="T6" fmla="*/ 355 w 355"/>
              <a:gd name="T7" fmla="*/ 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5" h="351">
                <a:moveTo>
                  <a:pt x="355" y="0"/>
                </a:moveTo>
                <a:lnTo>
                  <a:pt x="355" y="351"/>
                </a:lnTo>
                <a:lnTo>
                  <a:pt x="0" y="0"/>
                </a:lnTo>
                <a:lnTo>
                  <a:pt x="355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9938445" y="3316947"/>
            <a:ext cx="991708" cy="956771"/>
            <a:chOff x="5761264" y="2062747"/>
            <a:chExt cx="606994" cy="433859"/>
          </a:xfrm>
        </p:grpSpPr>
        <p:sp>
          <p:nvSpPr>
            <p:cNvPr id="73" name="Freeform 47"/>
            <p:cNvSpPr/>
            <p:nvPr/>
          </p:nvSpPr>
          <p:spPr bwMode="auto">
            <a:xfrm>
              <a:off x="5761264" y="2062747"/>
              <a:ext cx="606994" cy="429785"/>
            </a:xfrm>
            <a:custGeom>
              <a:avLst/>
              <a:gdLst>
                <a:gd name="T0" fmla="*/ 0 w 298"/>
                <a:gd name="T1" fmla="*/ 0 h 211"/>
                <a:gd name="T2" fmla="*/ 2 w 298"/>
                <a:gd name="T3" fmla="*/ 211 h 211"/>
                <a:gd name="T4" fmla="*/ 4 w 298"/>
                <a:gd name="T5" fmla="*/ 211 h 211"/>
                <a:gd name="T6" fmla="*/ 298 w 298"/>
                <a:gd name="T7" fmla="*/ 109 h 211"/>
                <a:gd name="T8" fmla="*/ 7 w 298"/>
                <a:gd name="T9" fmla="*/ 0 h 211"/>
                <a:gd name="T10" fmla="*/ 0 w 298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211">
                  <a:moveTo>
                    <a:pt x="0" y="0"/>
                  </a:moveTo>
                  <a:lnTo>
                    <a:pt x="2" y="211"/>
                  </a:lnTo>
                  <a:lnTo>
                    <a:pt x="4" y="211"/>
                  </a:lnTo>
                  <a:lnTo>
                    <a:pt x="298" y="109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F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74" name="Freeform 48"/>
            <p:cNvSpPr/>
            <p:nvPr/>
          </p:nvSpPr>
          <p:spPr bwMode="auto">
            <a:xfrm>
              <a:off x="5761264" y="2284769"/>
              <a:ext cx="606994" cy="211837"/>
            </a:xfrm>
            <a:custGeom>
              <a:avLst/>
              <a:gdLst>
                <a:gd name="T0" fmla="*/ 4 w 298"/>
                <a:gd name="T1" fmla="*/ 104 h 104"/>
                <a:gd name="T2" fmla="*/ 298 w 298"/>
                <a:gd name="T3" fmla="*/ 0 h 104"/>
                <a:gd name="T4" fmla="*/ 0 w 298"/>
                <a:gd name="T5" fmla="*/ 19 h 104"/>
                <a:gd name="T6" fmla="*/ 2 w 298"/>
                <a:gd name="T7" fmla="*/ 104 h 104"/>
                <a:gd name="T8" fmla="*/ 4 w 298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04">
                  <a:moveTo>
                    <a:pt x="4" y="104"/>
                  </a:moveTo>
                  <a:lnTo>
                    <a:pt x="298" y="0"/>
                  </a:lnTo>
                  <a:lnTo>
                    <a:pt x="0" y="19"/>
                  </a:lnTo>
                  <a:lnTo>
                    <a:pt x="2" y="104"/>
                  </a:lnTo>
                  <a:lnTo>
                    <a:pt x="4" y="104"/>
                  </a:lnTo>
                  <a:close/>
                </a:path>
              </a:pathLst>
            </a:custGeom>
            <a:solidFill>
              <a:srgbClr val="BEA7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75" name="Freeform 49"/>
            <p:cNvSpPr/>
            <p:nvPr/>
          </p:nvSpPr>
          <p:spPr bwMode="auto">
            <a:xfrm>
              <a:off x="5761264" y="2178850"/>
              <a:ext cx="606994" cy="207763"/>
            </a:xfrm>
            <a:custGeom>
              <a:avLst/>
              <a:gdLst>
                <a:gd name="T0" fmla="*/ 0 w 298"/>
                <a:gd name="T1" fmla="*/ 0 h 102"/>
                <a:gd name="T2" fmla="*/ 298 w 298"/>
                <a:gd name="T3" fmla="*/ 52 h 102"/>
                <a:gd name="T4" fmla="*/ 2 w 298"/>
                <a:gd name="T5" fmla="*/ 102 h 102"/>
                <a:gd name="T6" fmla="*/ 0 w 298"/>
                <a:gd name="T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8" h="102">
                  <a:moveTo>
                    <a:pt x="0" y="0"/>
                  </a:moveTo>
                  <a:lnTo>
                    <a:pt x="298" y="52"/>
                  </a:lnTo>
                  <a:lnTo>
                    <a:pt x="2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CF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76" name="Freeform 50"/>
            <p:cNvSpPr/>
            <p:nvPr/>
          </p:nvSpPr>
          <p:spPr bwMode="auto">
            <a:xfrm>
              <a:off x="6131979" y="2211440"/>
              <a:ext cx="236279" cy="144620"/>
            </a:xfrm>
            <a:custGeom>
              <a:avLst/>
              <a:gdLst>
                <a:gd name="T0" fmla="*/ 9 w 49"/>
                <a:gd name="T1" fmla="*/ 0 h 30"/>
                <a:gd name="T2" fmla="*/ 49 w 49"/>
                <a:gd name="T3" fmla="*/ 15 h 30"/>
                <a:gd name="T4" fmla="*/ 8 w 49"/>
                <a:gd name="T5" fmla="*/ 30 h 30"/>
                <a:gd name="T6" fmla="*/ 2 w 49"/>
                <a:gd name="T7" fmla="*/ 20 h 30"/>
                <a:gd name="T8" fmla="*/ 9 w 49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0">
                  <a:moveTo>
                    <a:pt x="9" y="0"/>
                  </a:moveTo>
                  <a:cubicBezTo>
                    <a:pt x="49" y="15"/>
                    <a:pt x="49" y="15"/>
                    <a:pt x="49" y="15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3" y="25"/>
                    <a:pt x="2" y="20"/>
                  </a:cubicBezTo>
                  <a:cubicBezTo>
                    <a:pt x="0" y="15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3F2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67" name="Freeform 30"/>
          <p:cNvSpPr/>
          <p:nvPr/>
        </p:nvSpPr>
        <p:spPr bwMode="auto">
          <a:xfrm rot="16200000">
            <a:off x="8715025" y="3327674"/>
            <a:ext cx="952196" cy="936100"/>
          </a:xfrm>
          <a:custGeom>
            <a:avLst/>
            <a:gdLst>
              <a:gd name="T0" fmla="*/ 355 w 355"/>
              <a:gd name="T1" fmla="*/ 349 h 349"/>
              <a:gd name="T2" fmla="*/ 355 w 355"/>
              <a:gd name="T3" fmla="*/ 0 h 349"/>
              <a:gd name="T4" fmla="*/ 0 w 355"/>
              <a:gd name="T5" fmla="*/ 349 h 349"/>
              <a:gd name="T6" fmla="*/ 355 w 355"/>
              <a:gd name="T7" fmla="*/ 34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5" h="349">
                <a:moveTo>
                  <a:pt x="355" y="349"/>
                </a:moveTo>
                <a:lnTo>
                  <a:pt x="355" y="0"/>
                </a:lnTo>
                <a:lnTo>
                  <a:pt x="0" y="349"/>
                </a:lnTo>
                <a:lnTo>
                  <a:pt x="355" y="34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8" name="KSO_Shape"/>
          <p:cNvSpPr/>
          <p:nvPr/>
        </p:nvSpPr>
        <p:spPr>
          <a:xfrm rot="8100000">
            <a:off x="2220083" y="3576306"/>
            <a:ext cx="1392323" cy="139232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9" name="KSO_Shape"/>
          <p:cNvSpPr/>
          <p:nvPr/>
        </p:nvSpPr>
        <p:spPr>
          <a:xfrm rot="8100000" flipH="1" flipV="1">
            <a:off x="3633745" y="2615568"/>
            <a:ext cx="1392323" cy="139232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0" name="KSO_Shape"/>
          <p:cNvSpPr/>
          <p:nvPr/>
        </p:nvSpPr>
        <p:spPr>
          <a:xfrm rot="8100000">
            <a:off x="4925136" y="3576306"/>
            <a:ext cx="1392323" cy="139232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1" name="KSO_Shape"/>
          <p:cNvSpPr/>
          <p:nvPr/>
        </p:nvSpPr>
        <p:spPr>
          <a:xfrm rot="8100000" flipH="1" flipV="1">
            <a:off x="6259681" y="2615567"/>
            <a:ext cx="1392323" cy="139232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2" name="KSO_Shape"/>
          <p:cNvSpPr/>
          <p:nvPr/>
        </p:nvSpPr>
        <p:spPr>
          <a:xfrm rot="8100000">
            <a:off x="7640638" y="3576306"/>
            <a:ext cx="1392323" cy="139232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3971161" y="3649321"/>
            <a:ext cx="713651" cy="2152127"/>
            <a:chOff x="4832342" y="3881140"/>
            <a:chExt cx="713651" cy="2152127"/>
          </a:xfrm>
          <a:solidFill>
            <a:srgbClr val="C00000"/>
          </a:solidFill>
        </p:grpSpPr>
        <p:sp>
          <p:nvSpPr>
            <p:cNvPr id="78" name="椭圆 77"/>
            <p:cNvSpPr/>
            <p:nvPr/>
          </p:nvSpPr>
          <p:spPr>
            <a:xfrm>
              <a:off x="5058408" y="3881140"/>
              <a:ext cx="261518" cy="2615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5125611" y="3948343"/>
              <a:ext cx="127112" cy="127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5189167" y="3948343"/>
              <a:ext cx="0" cy="1097790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>
            <a:xfrm>
              <a:off x="5125611" y="4994423"/>
              <a:ext cx="127112" cy="127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82" name="KSO_Shape"/>
            <p:cNvSpPr/>
            <p:nvPr/>
          </p:nvSpPr>
          <p:spPr>
            <a:xfrm flipV="1">
              <a:off x="4832342" y="5016187"/>
              <a:ext cx="713651" cy="1017080"/>
            </a:xfrm>
            <a:custGeom>
              <a:avLst/>
              <a:gdLst>
                <a:gd name="connsiteX0" fmla="*/ 586581 w 1173161"/>
                <a:gd name="connsiteY0" fmla="*/ 0 h 1672438"/>
                <a:gd name="connsiteX1" fmla="*/ 1001356 w 1173161"/>
                <a:gd name="connsiteY1" fmla="*/ 171806 h 1672438"/>
                <a:gd name="connsiteX2" fmla="*/ 1001356 w 1173161"/>
                <a:gd name="connsiteY2" fmla="*/ 1001357 h 1672438"/>
                <a:gd name="connsiteX3" fmla="*/ 586581 w 1173161"/>
                <a:gd name="connsiteY3" fmla="*/ 1672438 h 1672438"/>
                <a:gd name="connsiteX4" fmla="*/ 171805 w 1173161"/>
                <a:gd name="connsiteY4" fmla="*/ 1001357 h 1672438"/>
                <a:gd name="connsiteX5" fmla="*/ 171805 w 1173161"/>
                <a:gd name="connsiteY5" fmla="*/ 171806 h 1672438"/>
                <a:gd name="connsiteX6" fmla="*/ 586581 w 1173161"/>
                <a:gd name="connsiteY6" fmla="*/ 0 h 1672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3161" h="1672438">
                  <a:moveTo>
                    <a:pt x="586581" y="0"/>
                  </a:moveTo>
                  <a:cubicBezTo>
                    <a:pt x="736700" y="0"/>
                    <a:pt x="886819" y="57269"/>
                    <a:pt x="1001356" y="171806"/>
                  </a:cubicBezTo>
                  <a:cubicBezTo>
                    <a:pt x="1230430" y="400880"/>
                    <a:pt x="1230430" y="772282"/>
                    <a:pt x="1001356" y="1001357"/>
                  </a:cubicBezTo>
                  <a:cubicBezTo>
                    <a:pt x="820380" y="1182333"/>
                    <a:pt x="682121" y="1406027"/>
                    <a:pt x="586581" y="1672438"/>
                  </a:cubicBezTo>
                  <a:cubicBezTo>
                    <a:pt x="491040" y="1406027"/>
                    <a:pt x="352782" y="1182333"/>
                    <a:pt x="171805" y="1001357"/>
                  </a:cubicBezTo>
                  <a:cubicBezTo>
                    <a:pt x="-57269" y="772282"/>
                    <a:pt x="-57269" y="400880"/>
                    <a:pt x="171805" y="171806"/>
                  </a:cubicBezTo>
                  <a:cubicBezTo>
                    <a:pt x="286343" y="57269"/>
                    <a:pt x="436462" y="0"/>
                    <a:pt x="58658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7600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852199" y="4474120"/>
            <a:ext cx="2061273" cy="1083510"/>
            <a:chOff x="1543368" y="2159719"/>
            <a:chExt cx="2061273" cy="1083510"/>
          </a:xfrm>
        </p:grpSpPr>
        <p:sp>
          <p:nvSpPr>
            <p:cNvPr id="84" name="文本框 83"/>
            <p:cNvSpPr txBox="1"/>
            <p:nvPr/>
          </p:nvSpPr>
          <p:spPr>
            <a:xfrm>
              <a:off x="1968710" y="215971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添加标题</a:t>
              </a:r>
              <a:endPara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543368" y="2510721"/>
              <a:ext cx="2061273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请在这里添加相应的文字内容</a:t>
              </a:r>
              <a:endPara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262356" y="1608166"/>
            <a:ext cx="713651" cy="2406127"/>
            <a:chOff x="5846556" y="1839985"/>
            <a:chExt cx="713651" cy="2406127"/>
          </a:xfrm>
          <a:solidFill>
            <a:srgbClr val="C00000"/>
          </a:solidFill>
        </p:grpSpPr>
        <p:sp>
          <p:nvSpPr>
            <p:cNvPr id="87" name="椭圆 86"/>
            <p:cNvSpPr/>
            <p:nvPr/>
          </p:nvSpPr>
          <p:spPr>
            <a:xfrm flipV="1">
              <a:off x="6072622" y="3984594"/>
              <a:ext cx="261518" cy="2615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 flipV="1">
              <a:off x="6139825" y="4051797"/>
              <a:ext cx="127112" cy="127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cxnSp>
          <p:nvCxnSpPr>
            <p:cNvPr id="89" name="直接连接符 88"/>
            <p:cNvCxnSpPr>
              <a:stCxn id="88" idx="4"/>
              <a:endCxn id="90" idx="0"/>
            </p:cNvCxnSpPr>
            <p:nvPr/>
          </p:nvCxnSpPr>
          <p:spPr>
            <a:xfrm flipV="1">
              <a:off x="6203381" y="2878829"/>
              <a:ext cx="0" cy="1172968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89"/>
            <p:cNvSpPr/>
            <p:nvPr/>
          </p:nvSpPr>
          <p:spPr>
            <a:xfrm flipV="1">
              <a:off x="6139825" y="2751717"/>
              <a:ext cx="127112" cy="127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91" name="KSO_Shape"/>
            <p:cNvSpPr/>
            <p:nvPr/>
          </p:nvSpPr>
          <p:spPr>
            <a:xfrm>
              <a:off x="5846556" y="1839985"/>
              <a:ext cx="713651" cy="1017080"/>
            </a:xfrm>
            <a:custGeom>
              <a:avLst/>
              <a:gdLst>
                <a:gd name="connsiteX0" fmla="*/ 586581 w 1173161"/>
                <a:gd name="connsiteY0" fmla="*/ 0 h 1672438"/>
                <a:gd name="connsiteX1" fmla="*/ 1001356 w 1173161"/>
                <a:gd name="connsiteY1" fmla="*/ 171806 h 1672438"/>
                <a:gd name="connsiteX2" fmla="*/ 1001356 w 1173161"/>
                <a:gd name="connsiteY2" fmla="*/ 1001357 h 1672438"/>
                <a:gd name="connsiteX3" fmla="*/ 586581 w 1173161"/>
                <a:gd name="connsiteY3" fmla="*/ 1672438 h 1672438"/>
                <a:gd name="connsiteX4" fmla="*/ 171805 w 1173161"/>
                <a:gd name="connsiteY4" fmla="*/ 1001357 h 1672438"/>
                <a:gd name="connsiteX5" fmla="*/ 171805 w 1173161"/>
                <a:gd name="connsiteY5" fmla="*/ 171806 h 1672438"/>
                <a:gd name="connsiteX6" fmla="*/ 586581 w 1173161"/>
                <a:gd name="connsiteY6" fmla="*/ 0 h 1672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3161" h="1672438">
                  <a:moveTo>
                    <a:pt x="586581" y="0"/>
                  </a:moveTo>
                  <a:cubicBezTo>
                    <a:pt x="736700" y="0"/>
                    <a:pt x="886819" y="57269"/>
                    <a:pt x="1001356" y="171806"/>
                  </a:cubicBezTo>
                  <a:cubicBezTo>
                    <a:pt x="1230430" y="400880"/>
                    <a:pt x="1230430" y="772282"/>
                    <a:pt x="1001356" y="1001357"/>
                  </a:cubicBezTo>
                  <a:cubicBezTo>
                    <a:pt x="820380" y="1182333"/>
                    <a:pt x="682121" y="1406027"/>
                    <a:pt x="586581" y="1672438"/>
                  </a:cubicBezTo>
                  <a:cubicBezTo>
                    <a:pt x="491040" y="1406027"/>
                    <a:pt x="352782" y="1182333"/>
                    <a:pt x="171805" y="1001357"/>
                  </a:cubicBezTo>
                  <a:cubicBezTo>
                    <a:pt x="-57269" y="772282"/>
                    <a:pt x="-57269" y="400880"/>
                    <a:pt x="171805" y="171806"/>
                  </a:cubicBezTo>
                  <a:cubicBezTo>
                    <a:pt x="286343" y="57269"/>
                    <a:pt x="436462" y="0"/>
                    <a:pt x="58658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7600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601132" y="3649321"/>
            <a:ext cx="713651" cy="2152127"/>
            <a:chOff x="4832342" y="3881140"/>
            <a:chExt cx="713651" cy="2152127"/>
          </a:xfrm>
          <a:solidFill>
            <a:srgbClr val="C00000"/>
          </a:solidFill>
        </p:grpSpPr>
        <p:sp>
          <p:nvSpPr>
            <p:cNvPr id="93" name="椭圆 92"/>
            <p:cNvSpPr/>
            <p:nvPr/>
          </p:nvSpPr>
          <p:spPr>
            <a:xfrm>
              <a:off x="5058408" y="3881140"/>
              <a:ext cx="261518" cy="2615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5125611" y="3948343"/>
              <a:ext cx="127112" cy="127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5189167" y="3948343"/>
              <a:ext cx="0" cy="1097790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/>
            <p:cNvSpPr/>
            <p:nvPr/>
          </p:nvSpPr>
          <p:spPr>
            <a:xfrm>
              <a:off x="5125611" y="4994423"/>
              <a:ext cx="127112" cy="127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97" name="KSO_Shape"/>
            <p:cNvSpPr/>
            <p:nvPr/>
          </p:nvSpPr>
          <p:spPr>
            <a:xfrm flipV="1">
              <a:off x="4832342" y="5016187"/>
              <a:ext cx="713651" cy="1017080"/>
            </a:xfrm>
            <a:custGeom>
              <a:avLst/>
              <a:gdLst>
                <a:gd name="connsiteX0" fmla="*/ 586581 w 1173161"/>
                <a:gd name="connsiteY0" fmla="*/ 0 h 1672438"/>
                <a:gd name="connsiteX1" fmla="*/ 1001356 w 1173161"/>
                <a:gd name="connsiteY1" fmla="*/ 171806 h 1672438"/>
                <a:gd name="connsiteX2" fmla="*/ 1001356 w 1173161"/>
                <a:gd name="connsiteY2" fmla="*/ 1001357 h 1672438"/>
                <a:gd name="connsiteX3" fmla="*/ 586581 w 1173161"/>
                <a:gd name="connsiteY3" fmla="*/ 1672438 h 1672438"/>
                <a:gd name="connsiteX4" fmla="*/ 171805 w 1173161"/>
                <a:gd name="connsiteY4" fmla="*/ 1001357 h 1672438"/>
                <a:gd name="connsiteX5" fmla="*/ 171805 w 1173161"/>
                <a:gd name="connsiteY5" fmla="*/ 171806 h 1672438"/>
                <a:gd name="connsiteX6" fmla="*/ 586581 w 1173161"/>
                <a:gd name="connsiteY6" fmla="*/ 0 h 1672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3161" h="1672438">
                  <a:moveTo>
                    <a:pt x="586581" y="0"/>
                  </a:moveTo>
                  <a:cubicBezTo>
                    <a:pt x="736700" y="0"/>
                    <a:pt x="886819" y="57269"/>
                    <a:pt x="1001356" y="171806"/>
                  </a:cubicBezTo>
                  <a:cubicBezTo>
                    <a:pt x="1230430" y="400880"/>
                    <a:pt x="1230430" y="772282"/>
                    <a:pt x="1001356" y="1001357"/>
                  </a:cubicBezTo>
                  <a:cubicBezTo>
                    <a:pt x="820380" y="1182333"/>
                    <a:pt x="682121" y="1406027"/>
                    <a:pt x="586581" y="1672438"/>
                  </a:cubicBezTo>
                  <a:cubicBezTo>
                    <a:pt x="491040" y="1406027"/>
                    <a:pt x="352782" y="1182333"/>
                    <a:pt x="171805" y="1001357"/>
                  </a:cubicBezTo>
                  <a:cubicBezTo>
                    <a:pt x="-57269" y="772282"/>
                    <a:pt x="-57269" y="400880"/>
                    <a:pt x="171805" y="171806"/>
                  </a:cubicBezTo>
                  <a:cubicBezTo>
                    <a:pt x="286343" y="57269"/>
                    <a:pt x="436462" y="0"/>
                    <a:pt x="58658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7600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2552056" y="1608166"/>
            <a:ext cx="713651" cy="2406127"/>
            <a:chOff x="3136256" y="1839985"/>
            <a:chExt cx="713651" cy="2406127"/>
          </a:xfrm>
          <a:solidFill>
            <a:srgbClr val="C00000"/>
          </a:solidFill>
        </p:grpSpPr>
        <p:sp>
          <p:nvSpPr>
            <p:cNvPr id="99" name="椭圆 98"/>
            <p:cNvSpPr/>
            <p:nvPr/>
          </p:nvSpPr>
          <p:spPr>
            <a:xfrm flipV="1">
              <a:off x="3362322" y="3984594"/>
              <a:ext cx="261518" cy="2615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 flipV="1">
              <a:off x="3429525" y="4051797"/>
              <a:ext cx="127112" cy="12711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cxnSp>
          <p:nvCxnSpPr>
            <p:cNvPr id="101" name="直接连接符 100"/>
            <p:cNvCxnSpPr>
              <a:stCxn id="100" idx="4"/>
              <a:endCxn id="103" idx="3"/>
            </p:cNvCxnSpPr>
            <p:nvPr/>
          </p:nvCxnSpPr>
          <p:spPr>
            <a:xfrm flipV="1">
              <a:off x="3493081" y="2857065"/>
              <a:ext cx="1" cy="1194732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 flipV="1">
              <a:off x="3429525" y="2751717"/>
              <a:ext cx="127112" cy="127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03" name="KSO_Shape"/>
            <p:cNvSpPr/>
            <p:nvPr/>
          </p:nvSpPr>
          <p:spPr>
            <a:xfrm>
              <a:off x="3136256" y="1839985"/>
              <a:ext cx="713651" cy="1017080"/>
            </a:xfrm>
            <a:custGeom>
              <a:avLst/>
              <a:gdLst>
                <a:gd name="connsiteX0" fmla="*/ 586581 w 1173161"/>
                <a:gd name="connsiteY0" fmla="*/ 0 h 1672438"/>
                <a:gd name="connsiteX1" fmla="*/ 1001356 w 1173161"/>
                <a:gd name="connsiteY1" fmla="*/ 171806 h 1672438"/>
                <a:gd name="connsiteX2" fmla="*/ 1001356 w 1173161"/>
                <a:gd name="connsiteY2" fmla="*/ 1001357 h 1672438"/>
                <a:gd name="connsiteX3" fmla="*/ 586581 w 1173161"/>
                <a:gd name="connsiteY3" fmla="*/ 1672438 h 1672438"/>
                <a:gd name="connsiteX4" fmla="*/ 171805 w 1173161"/>
                <a:gd name="connsiteY4" fmla="*/ 1001357 h 1672438"/>
                <a:gd name="connsiteX5" fmla="*/ 171805 w 1173161"/>
                <a:gd name="connsiteY5" fmla="*/ 171806 h 1672438"/>
                <a:gd name="connsiteX6" fmla="*/ 586581 w 1173161"/>
                <a:gd name="connsiteY6" fmla="*/ 0 h 1672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3161" h="1672438">
                  <a:moveTo>
                    <a:pt x="586581" y="0"/>
                  </a:moveTo>
                  <a:cubicBezTo>
                    <a:pt x="736700" y="0"/>
                    <a:pt x="886819" y="57269"/>
                    <a:pt x="1001356" y="171806"/>
                  </a:cubicBezTo>
                  <a:cubicBezTo>
                    <a:pt x="1230430" y="400880"/>
                    <a:pt x="1230430" y="772282"/>
                    <a:pt x="1001356" y="1001357"/>
                  </a:cubicBezTo>
                  <a:cubicBezTo>
                    <a:pt x="820380" y="1182333"/>
                    <a:pt x="682121" y="1406027"/>
                    <a:pt x="586581" y="1672438"/>
                  </a:cubicBezTo>
                  <a:cubicBezTo>
                    <a:pt x="491040" y="1406027"/>
                    <a:pt x="352782" y="1182333"/>
                    <a:pt x="171805" y="1001357"/>
                  </a:cubicBezTo>
                  <a:cubicBezTo>
                    <a:pt x="-57269" y="772282"/>
                    <a:pt x="-57269" y="400880"/>
                    <a:pt x="171805" y="171806"/>
                  </a:cubicBezTo>
                  <a:cubicBezTo>
                    <a:pt x="286343" y="57269"/>
                    <a:pt x="436462" y="0"/>
                    <a:pt x="58658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7600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7976460" y="1647078"/>
            <a:ext cx="713651" cy="2406127"/>
            <a:chOff x="8560660" y="1878897"/>
            <a:chExt cx="713651" cy="2406127"/>
          </a:xfrm>
          <a:solidFill>
            <a:srgbClr val="C00000"/>
          </a:solidFill>
        </p:grpSpPr>
        <p:sp>
          <p:nvSpPr>
            <p:cNvPr id="105" name="椭圆 104"/>
            <p:cNvSpPr/>
            <p:nvPr/>
          </p:nvSpPr>
          <p:spPr>
            <a:xfrm flipV="1">
              <a:off x="8786726" y="4023506"/>
              <a:ext cx="261518" cy="2615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 flipV="1">
              <a:off x="8853929" y="4090709"/>
              <a:ext cx="127112" cy="127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cxnSp>
          <p:nvCxnSpPr>
            <p:cNvPr id="107" name="直接连接符 106"/>
            <p:cNvCxnSpPr>
              <a:stCxn id="106" idx="4"/>
              <a:endCxn id="108" idx="0"/>
            </p:cNvCxnSpPr>
            <p:nvPr/>
          </p:nvCxnSpPr>
          <p:spPr>
            <a:xfrm flipV="1">
              <a:off x="8917485" y="2917741"/>
              <a:ext cx="0" cy="1172968"/>
            </a:xfrm>
            <a:prstGeom prst="line">
              <a:avLst/>
            </a:prstGeom>
            <a:grp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椭圆 107"/>
            <p:cNvSpPr/>
            <p:nvPr/>
          </p:nvSpPr>
          <p:spPr>
            <a:xfrm flipV="1">
              <a:off x="8853929" y="2790629"/>
              <a:ext cx="127112" cy="127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09" name="KSO_Shape"/>
            <p:cNvSpPr/>
            <p:nvPr/>
          </p:nvSpPr>
          <p:spPr>
            <a:xfrm>
              <a:off x="8560660" y="1878897"/>
              <a:ext cx="713651" cy="1017080"/>
            </a:xfrm>
            <a:custGeom>
              <a:avLst/>
              <a:gdLst>
                <a:gd name="connsiteX0" fmla="*/ 586581 w 1173161"/>
                <a:gd name="connsiteY0" fmla="*/ 0 h 1672438"/>
                <a:gd name="connsiteX1" fmla="*/ 1001356 w 1173161"/>
                <a:gd name="connsiteY1" fmla="*/ 171806 h 1672438"/>
                <a:gd name="connsiteX2" fmla="*/ 1001356 w 1173161"/>
                <a:gd name="connsiteY2" fmla="*/ 1001357 h 1672438"/>
                <a:gd name="connsiteX3" fmla="*/ 586581 w 1173161"/>
                <a:gd name="connsiteY3" fmla="*/ 1672438 h 1672438"/>
                <a:gd name="connsiteX4" fmla="*/ 171805 w 1173161"/>
                <a:gd name="connsiteY4" fmla="*/ 1001357 h 1672438"/>
                <a:gd name="connsiteX5" fmla="*/ 171805 w 1173161"/>
                <a:gd name="connsiteY5" fmla="*/ 171806 h 1672438"/>
                <a:gd name="connsiteX6" fmla="*/ 586581 w 1173161"/>
                <a:gd name="connsiteY6" fmla="*/ 0 h 1672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3161" h="1672438">
                  <a:moveTo>
                    <a:pt x="586581" y="0"/>
                  </a:moveTo>
                  <a:cubicBezTo>
                    <a:pt x="736700" y="0"/>
                    <a:pt x="886819" y="57269"/>
                    <a:pt x="1001356" y="171806"/>
                  </a:cubicBezTo>
                  <a:cubicBezTo>
                    <a:pt x="1230430" y="400880"/>
                    <a:pt x="1230430" y="772282"/>
                    <a:pt x="1001356" y="1001357"/>
                  </a:cubicBezTo>
                  <a:cubicBezTo>
                    <a:pt x="820380" y="1182333"/>
                    <a:pt x="682121" y="1406027"/>
                    <a:pt x="586581" y="1672438"/>
                  </a:cubicBezTo>
                  <a:cubicBezTo>
                    <a:pt x="491040" y="1406027"/>
                    <a:pt x="352782" y="1182333"/>
                    <a:pt x="171805" y="1001357"/>
                  </a:cubicBezTo>
                  <a:cubicBezTo>
                    <a:pt x="-57269" y="772282"/>
                    <a:pt x="-57269" y="400880"/>
                    <a:pt x="171805" y="171806"/>
                  </a:cubicBezTo>
                  <a:cubicBezTo>
                    <a:pt x="286343" y="57269"/>
                    <a:pt x="436462" y="0"/>
                    <a:pt x="58658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57600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4661060" y="4474120"/>
            <a:ext cx="2061273" cy="1083510"/>
            <a:chOff x="1543368" y="2159719"/>
            <a:chExt cx="2061273" cy="1083510"/>
          </a:xfrm>
        </p:grpSpPr>
        <p:sp>
          <p:nvSpPr>
            <p:cNvPr id="111" name="文本框 110"/>
            <p:cNvSpPr txBox="1"/>
            <p:nvPr/>
          </p:nvSpPr>
          <p:spPr>
            <a:xfrm>
              <a:off x="1968710" y="215971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添加标题</a:t>
              </a:r>
              <a:endPara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1543368" y="2510721"/>
              <a:ext cx="2061273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请在这里添加相应的文字内容</a:t>
              </a:r>
              <a:endPara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7236281" y="4474120"/>
            <a:ext cx="2061273" cy="1083510"/>
            <a:chOff x="1543368" y="2159719"/>
            <a:chExt cx="2061273" cy="1083510"/>
          </a:xfrm>
        </p:grpSpPr>
        <p:sp>
          <p:nvSpPr>
            <p:cNvPr id="114" name="文本框 113"/>
            <p:cNvSpPr txBox="1"/>
            <p:nvPr/>
          </p:nvSpPr>
          <p:spPr>
            <a:xfrm>
              <a:off x="1968710" y="215971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添加标题</a:t>
              </a:r>
              <a:endPara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543368" y="2510721"/>
              <a:ext cx="2061273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请在这里添加相应的文字内容</a:t>
              </a:r>
              <a:endPara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3303238" y="2096385"/>
            <a:ext cx="2061273" cy="1083510"/>
            <a:chOff x="1543368" y="2159719"/>
            <a:chExt cx="2061273" cy="1083510"/>
          </a:xfrm>
        </p:grpSpPr>
        <p:sp>
          <p:nvSpPr>
            <p:cNvPr id="117" name="文本框 116"/>
            <p:cNvSpPr txBox="1"/>
            <p:nvPr/>
          </p:nvSpPr>
          <p:spPr>
            <a:xfrm>
              <a:off x="1968710" y="215971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添加标题</a:t>
              </a:r>
              <a:endPara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1543368" y="2510721"/>
              <a:ext cx="2061273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请在这里添加相应的文字内容</a:t>
              </a:r>
              <a:endPara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5971321" y="2096385"/>
            <a:ext cx="2061273" cy="1083510"/>
            <a:chOff x="1543368" y="2159719"/>
            <a:chExt cx="2061273" cy="1083510"/>
          </a:xfrm>
        </p:grpSpPr>
        <p:sp>
          <p:nvSpPr>
            <p:cNvPr id="120" name="文本框 119"/>
            <p:cNvSpPr txBox="1"/>
            <p:nvPr/>
          </p:nvSpPr>
          <p:spPr>
            <a:xfrm>
              <a:off x="1968710" y="215971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添加标题</a:t>
              </a:r>
              <a:endPara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543368" y="2510721"/>
              <a:ext cx="2061273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请在这里添加相应的文字内容</a:t>
              </a:r>
              <a:endPara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2" name="KSO_Shape"/>
          <p:cNvSpPr/>
          <p:nvPr/>
        </p:nvSpPr>
        <p:spPr bwMode="auto">
          <a:xfrm>
            <a:off x="2692281" y="1771715"/>
            <a:ext cx="433200" cy="297461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23" name="KSO_Shape"/>
          <p:cNvSpPr/>
          <p:nvPr/>
        </p:nvSpPr>
        <p:spPr bwMode="auto">
          <a:xfrm>
            <a:off x="5429543" y="1800892"/>
            <a:ext cx="382632" cy="325872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24" name="KSO_Shape"/>
          <p:cNvSpPr/>
          <p:nvPr/>
        </p:nvSpPr>
        <p:spPr bwMode="auto">
          <a:xfrm>
            <a:off x="4171683" y="5256960"/>
            <a:ext cx="353022" cy="380538"/>
          </a:xfrm>
          <a:custGeom>
            <a:avLst/>
            <a:gdLst>
              <a:gd name="T0" fmla="*/ 1234903 w 2578"/>
              <a:gd name="T1" fmla="*/ 1800397 h 2775"/>
              <a:gd name="T2" fmla="*/ 1186284 w 2578"/>
              <a:gd name="T3" fmla="*/ 928421 h 2775"/>
              <a:gd name="T4" fmla="*/ 1119515 w 2578"/>
              <a:gd name="T5" fmla="*/ 829156 h 2775"/>
              <a:gd name="T6" fmla="*/ 1329546 w 2578"/>
              <a:gd name="T7" fmla="*/ 753896 h 2775"/>
              <a:gd name="T8" fmla="*/ 1265370 w 2578"/>
              <a:gd name="T9" fmla="*/ 829156 h 2775"/>
              <a:gd name="T10" fmla="*/ 1498089 w 2578"/>
              <a:gd name="T11" fmla="*/ 1015359 h 2775"/>
              <a:gd name="T12" fmla="*/ 1669225 w 2578"/>
              <a:gd name="T13" fmla="*/ 1012764 h 2775"/>
              <a:gd name="T14" fmla="*/ 1671170 w 2578"/>
              <a:gd name="T15" fmla="*/ 1363111 h 2775"/>
              <a:gd name="T16" fmla="*/ 877721 w 2578"/>
              <a:gd name="T17" fmla="*/ 1363111 h 2775"/>
              <a:gd name="T18" fmla="*/ 1592084 w 2578"/>
              <a:gd name="T19" fmla="*/ 1363111 h 2775"/>
              <a:gd name="T20" fmla="*/ 1265370 w 2578"/>
              <a:gd name="T21" fmla="*/ 1431883 h 2775"/>
              <a:gd name="T22" fmla="*/ 1195360 w 2578"/>
              <a:gd name="T23" fmla="*/ 1479245 h 2775"/>
              <a:gd name="T24" fmla="*/ 1155817 w 2578"/>
              <a:gd name="T25" fmla="*/ 1363111 h 2775"/>
              <a:gd name="T26" fmla="*/ 1197953 w 2578"/>
              <a:gd name="T27" fmla="*/ 1118517 h 2775"/>
              <a:gd name="T28" fmla="*/ 1265370 w 2578"/>
              <a:gd name="T29" fmla="*/ 1294988 h 2775"/>
              <a:gd name="T30" fmla="*/ 1265370 w 2578"/>
              <a:gd name="T31" fmla="*/ 1431883 h 2775"/>
              <a:gd name="T32" fmla="*/ 726032 w 2578"/>
              <a:gd name="T33" fmla="*/ 1115922 h 2775"/>
              <a:gd name="T34" fmla="*/ 269669 w 2578"/>
              <a:gd name="T35" fmla="*/ 1223621 h 2775"/>
              <a:gd name="T36" fmla="*/ 269669 w 2578"/>
              <a:gd name="T37" fmla="*/ 1115922 h 2775"/>
              <a:gd name="T38" fmla="*/ 269669 w 2578"/>
              <a:gd name="T39" fmla="*/ 1043906 h 2775"/>
              <a:gd name="T40" fmla="*/ 269669 w 2578"/>
              <a:gd name="T41" fmla="*/ 935558 h 2775"/>
              <a:gd name="T42" fmla="*/ 768168 w 2578"/>
              <a:gd name="T43" fmla="*/ 1043906 h 2775"/>
              <a:gd name="T44" fmla="*/ 215865 w 2578"/>
              <a:gd name="T45" fmla="*/ 629977 h 2775"/>
              <a:gd name="T46" fmla="*/ 989219 w 2578"/>
              <a:gd name="T47" fmla="*/ 576127 h 2775"/>
              <a:gd name="T48" fmla="*/ 989219 w 2578"/>
              <a:gd name="T49" fmla="*/ 683826 h 2775"/>
              <a:gd name="T50" fmla="*/ 269669 w 2578"/>
              <a:gd name="T51" fmla="*/ 864191 h 2775"/>
              <a:gd name="T52" fmla="*/ 269669 w 2578"/>
              <a:gd name="T53" fmla="*/ 755842 h 2775"/>
              <a:gd name="T54" fmla="*/ 1007369 w 2578"/>
              <a:gd name="T55" fmla="*/ 759086 h 2775"/>
              <a:gd name="T56" fmla="*/ 978847 w 2578"/>
              <a:gd name="T57" fmla="*/ 864191 h 2775"/>
              <a:gd name="T58" fmla="*/ 1151279 w 2578"/>
              <a:gd name="T59" fmla="*/ 467779 h 2775"/>
              <a:gd name="T60" fmla="*/ 969123 w 2578"/>
              <a:gd name="T61" fmla="*/ 288064 h 2775"/>
              <a:gd name="T62" fmla="*/ 845309 w 2578"/>
              <a:gd name="T63" fmla="*/ 432095 h 2775"/>
              <a:gd name="T64" fmla="*/ 287820 w 2578"/>
              <a:gd name="T65" fmla="*/ 305581 h 2775"/>
              <a:gd name="T66" fmla="*/ 287820 w 2578"/>
              <a:gd name="T67" fmla="*/ 288064 h 2775"/>
              <a:gd name="T68" fmla="*/ 107608 w 2578"/>
              <a:gd name="T69" fmla="*/ 1511685 h 2775"/>
              <a:gd name="T70" fmla="*/ 790856 w 2578"/>
              <a:gd name="T71" fmla="*/ 1692049 h 2775"/>
              <a:gd name="T72" fmla="*/ 215865 w 2578"/>
              <a:gd name="T73" fmla="*/ 1799748 h 2775"/>
              <a:gd name="T74" fmla="*/ 0 w 2578"/>
              <a:gd name="T75" fmla="*/ 395763 h 2775"/>
              <a:gd name="T76" fmla="*/ 325418 w 2578"/>
              <a:gd name="T77" fmla="*/ 216048 h 2775"/>
              <a:gd name="T78" fmla="*/ 429137 w 2578"/>
              <a:gd name="T79" fmla="*/ 179715 h 2775"/>
              <a:gd name="T80" fmla="*/ 825213 w 2578"/>
              <a:gd name="T81" fmla="*/ 179715 h 2775"/>
              <a:gd name="T82" fmla="*/ 933470 w 2578"/>
              <a:gd name="T83" fmla="*/ 216048 h 2775"/>
              <a:gd name="T84" fmla="*/ 1258888 w 2578"/>
              <a:gd name="T85" fmla="*/ 395763 h 2775"/>
              <a:gd name="T86" fmla="*/ 1151279 w 2578"/>
              <a:gd name="T87" fmla="*/ 719510 h 2775"/>
              <a:gd name="T88" fmla="*/ 627499 w 2578"/>
              <a:gd name="T89" fmla="*/ 97968 h 2775"/>
              <a:gd name="T90" fmla="*/ 627499 w 2578"/>
              <a:gd name="T91" fmla="*/ 302337 h 2775"/>
              <a:gd name="T92" fmla="*/ 627499 w 2578"/>
              <a:gd name="T93" fmla="*/ 97968 h 277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78" h="2775">
                <a:moveTo>
                  <a:pt x="2578" y="2101"/>
                </a:moveTo>
                <a:cubicBezTo>
                  <a:pt x="2578" y="2473"/>
                  <a:pt x="2277" y="2775"/>
                  <a:pt x="1905" y="2775"/>
                </a:cubicBezTo>
                <a:cubicBezTo>
                  <a:pt x="1533" y="2775"/>
                  <a:pt x="1232" y="2473"/>
                  <a:pt x="1232" y="2101"/>
                </a:cubicBezTo>
                <a:cubicBezTo>
                  <a:pt x="1232" y="1750"/>
                  <a:pt x="1487" y="1462"/>
                  <a:pt x="1830" y="1431"/>
                </a:cubicBezTo>
                <a:cubicBezTo>
                  <a:pt x="1830" y="1278"/>
                  <a:pt x="1830" y="1278"/>
                  <a:pt x="1830" y="1278"/>
                </a:cubicBezTo>
                <a:cubicBezTo>
                  <a:pt x="1727" y="1278"/>
                  <a:pt x="1727" y="1278"/>
                  <a:pt x="1727" y="1278"/>
                </a:cubicBezTo>
                <a:cubicBezTo>
                  <a:pt x="1727" y="1162"/>
                  <a:pt x="1727" y="1162"/>
                  <a:pt x="1727" y="1162"/>
                </a:cubicBezTo>
                <a:cubicBezTo>
                  <a:pt x="2051" y="1162"/>
                  <a:pt x="2051" y="1162"/>
                  <a:pt x="2051" y="1162"/>
                </a:cubicBezTo>
                <a:cubicBezTo>
                  <a:pt x="2051" y="1278"/>
                  <a:pt x="2051" y="1278"/>
                  <a:pt x="2051" y="1278"/>
                </a:cubicBezTo>
                <a:cubicBezTo>
                  <a:pt x="1952" y="1278"/>
                  <a:pt x="1952" y="1278"/>
                  <a:pt x="1952" y="1278"/>
                </a:cubicBezTo>
                <a:cubicBezTo>
                  <a:pt x="1952" y="1431"/>
                  <a:pt x="1952" y="1431"/>
                  <a:pt x="1952" y="1431"/>
                </a:cubicBezTo>
                <a:cubicBezTo>
                  <a:pt x="2081" y="1443"/>
                  <a:pt x="2214" y="1491"/>
                  <a:pt x="2311" y="1565"/>
                </a:cubicBezTo>
                <a:cubicBezTo>
                  <a:pt x="2445" y="1431"/>
                  <a:pt x="2445" y="1431"/>
                  <a:pt x="2445" y="1431"/>
                </a:cubicBezTo>
                <a:cubicBezTo>
                  <a:pt x="2575" y="1561"/>
                  <a:pt x="2575" y="1561"/>
                  <a:pt x="2575" y="1561"/>
                </a:cubicBezTo>
                <a:cubicBezTo>
                  <a:pt x="2441" y="1695"/>
                  <a:pt x="2441" y="1695"/>
                  <a:pt x="2441" y="1695"/>
                </a:cubicBezTo>
                <a:cubicBezTo>
                  <a:pt x="2527" y="1808"/>
                  <a:pt x="2578" y="1949"/>
                  <a:pt x="2578" y="2101"/>
                </a:cubicBezTo>
                <a:close/>
                <a:moveTo>
                  <a:pt x="1905" y="1550"/>
                </a:moveTo>
                <a:cubicBezTo>
                  <a:pt x="1601" y="1550"/>
                  <a:pt x="1354" y="1798"/>
                  <a:pt x="1354" y="2101"/>
                </a:cubicBezTo>
                <a:cubicBezTo>
                  <a:pt x="1354" y="2405"/>
                  <a:pt x="1601" y="2652"/>
                  <a:pt x="1905" y="2652"/>
                </a:cubicBezTo>
                <a:cubicBezTo>
                  <a:pt x="2209" y="2652"/>
                  <a:pt x="2456" y="2405"/>
                  <a:pt x="2456" y="2101"/>
                </a:cubicBezTo>
                <a:cubicBezTo>
                  <a:pt x="2456" y="1798"/>
                  <a:pt x="2209" y="1550"/>
                  <a:pt x="1905" y="1550"/>
                </a:cubicBezTo>
                <a:close/>
                <a:moveTo>
                  <a:pt x="1952" y="2207"/>
                </a:moveTo>
                <a:cubicBezTo>
                  <a:pt x="1952" y="2280"/>
                  <a:pt x="1952" y="2280"/>
                  <a:pt x="1952" y="2280"/>
                </a:cubicBezTo>
                <a:cubicBezTo>
                  <a:pt x="1844" y="2280"/>
                  <a:pt x="1844" y="2280"/>
                  <a:pt x="1844" y="2280"/>
                </a:cubicBezTo>
                <a:cubicBezTo>
                  <a:pt x="1844" y="2207"/>
                  <a:pt x="1844" y="2207"/>
                  <a:pt x="1844" y="2207"/>
                </a:cubicBezTo>
                <a:cubicBezTo>
                  <a:pt x="1807" y="2186"/>
                  <a:pt x="1783" y="2147"/>
                  <a:pt x="1783" y="2101"/>
                </a:cubicBezTo>
                <a:cubicBezTo>
                  <a:pt x="1783" y="2056"/>
                  <a:pt x="1812" y="2017"/>
                  <a:pt x="1848" y="1996"/>
                </a:cubicBezTo>
                <a:cubicBezTo>
                  <a:pt x="1848" y="1724"/>
                  <a:pt x="1848" y="1724"/>
                  <a:pt x="1848" y="1724"/>
                </a:cubicBezTo>
                <a:cubicBezTo>
                  <a:pt x="1952" y="1724"/>
                  <a:pt x="1952" y="1724"/>
                  <a:pt x="1952" y="1724"/>
                </a:cubicBezTo>
                <a:cubicBezTo>
                  <a:pt x="1952" y="1996"/>
                  <a:pt x="1952" y="1996"/>
                  <a:pt x="1952" y="1996"/>
                </a:cubicBezTo>
                <a:cubicBezTo>
                  <a:pt x="1989" y="2017"/>
                  <a:pt x="2027" y="2056"/>
                  <a:pt x="2027" y="2101"/>
                </a:cubicBezTo>
                <a:cubicBezTo>
                  <a:pt x="2027" y="2147"/>
                  <a:pt x="1989" y="2186"/>
                  <a:pt x="1952" y="2207"/>
                </a:cubicBezTo>
                <a:close/>
                <a:moveTo>
                  <a:pt x="416" y="1720"/>
                </a:moveTo>
                <a:cubicBezTo>
                  <a:pt x="1120" y="1720"/>
                  <a:pt x="1120" y="1720"/>
                  <a:pt x="1120" y="1720"/>
                </a:cubicBezTo>
                <a:cubicBezTo>
                  <a:pt x="1094" y="1773"/>
                  <a:pt x="1074" y="1828"/>
                  <a:pt x="1060" y="1886"/>
                </a:cubicBezTo>
                <a:cubicBezTo>
                  <a:pt x="416" y="1886"/>
                  <a:pt x="416" y="1886"/>
                  <a:pt x="416" y="1886"/>
                </a:cubicBezTo>
                <a:cubicBezTo>
                  <a:pt x="370" y="1886"/>
                  <a:pt x="333" y="1849"/>
                  <a:pt x="333" y="1803"/>
                </a:cubicBezTo>
                <a:cubicBezTo>
                  <a:pt x="333" y="1757"/>
                  <a:pt x="370" y="1720"/>
                  <a:pt x="416" y="1720"/>
                </a:cubicBezTo>
                <a:close/>
                <a:moveTo>
                  <a:pt x="1185" y="1609"/>
                </a:moveTo>
                <a:cubicBezTo>
                  <a:pt x="416" y="1609"/>
                  <a:pt x="416" y="1609"/>
                  <a:pt x="416" y="1609"/>
                </a:cubicBezTo>
                <a:cubicBezTo>
                  <a:pt x="370" y="1609"/>
                  <a:pt x="333" y="1572"/>
                  <a:pt x="333" y="1526"/>
                </a:cubicBezTo>
                <a:cubicBezTo>
                  <a:pt x="333" y="1480"/>
                  <a:pt x="370" y="1442"/>
                  <a:pt x="416" y="1442"/>
                </a:cubicBezTo>
                <a:cubicBezTo>
                  <a:pt x="1338" y="1442"/>
                  <a:pt x="1338" y="1442"/>
                  <a:pt x="1338" y="1442"/>
                </a:cubicBezTo>
                <a:cubicBezTo>
                  <a:pt x="1279" y="1491"/>
                  <a:pt x="1228" y="1547"/>
                  <a:pt x="1185" y="1609"/>
                </a:cubicBezTo>
                <a:close/>
                <a:moveTo>
                  <a:pt x="416" y="1054"/>
                </a:moveTo>
                <a:cubicBezTo>
                  <a:pt x="370" y="1054"/>
                  <a:pt x="333" y="1017"/>
                  <a:pt x="333" y="971"/>
                </a:cubicBezTo>
                <a:cubicBezTo>
                  <a:pt x="333" y="925"/>
                  <a:pt x="370" y="888"/>
                  <a:pt x="416" y="888"/>
                </a:cubicBezTo>
                <a:cubicBezTo>
                  <a:pt x="1526" y="888"/>
                  <a:pt x="1526" y="888"/>
                  <a:pt x="1526" y="888"/>
                </a:cubicBezTo>
                <a:cubicBezTo>
                  <a:pt x="1572" y="888"/>
                  <a:pt x="1609" y="925"/>
                  <a:pt x="1609" y="971"/>
                </a:cubicBezTo>
                <a:cubicBezTo>
                  <a:pt x="1609" y="1017"/>
                  <a:pt x="1572" y="1054"/>
                  <a:pt x="1526" y="1054"/>
                </a:cubicBezTo>
                <a:lnTo>
                  <a:pt x="416" y="1054"/>
                </a:lnTo>
                <a:close/>
                <a:moveTo>
                  <a:pt x="416" y="1332"/>
                </a:moveTo>
                <a:cubicBezTo>
                  <a:pt x="370" y="1332"/>
                  <a:pt x="333" y="1294"/>
                  <a:pt x="333" y="1248"/>
                </a:cubicBezTo>
                <a:cubicBezTo>
                  <a:pt x="333" y="1202"/>
                  <a:pt x="370" y="1165"/>
                  <a:pt x="416" y="1165"/>
                </a:cubicBezTo>
                <a:cubicBezTo>
                  <a:pt x="1526" y="1165"/>
                  <a:pt x="1526" y="1165"/>
                  <a:pt x="1526" y="1165"/>
                </a:cubicBezTo>
                <a:cubicBezTo>
                  <a:pt x="1536" y="1165"/>
                  <a:pt x="1545" y="1168"/>
                  <a:pt x="1554" y="1170"/>
                </a:cubicBezTo>
                <a:cubicBezTo>
                  <a:pt x="1554" y="1311"/>
                  <a:pt x="1554" y="1311"/>
                  <a:pt x="1554" y="1311"/>
                </a:cubicBezTo>
                <a:cubicBezTo>
                  <a:pt x="1539" y="1318"/>
                  <a:pt x="1525" y="1324"/>
                  <a:pt x="1510" y="1332"/>
                </a:cubicBezTo>
                <a:lnTo>
                  <a:pt x="416" y="1332"/>
                </a:lnTo>
                <a:close/>
                <a:moveTo>
                  <a:pt x="1776" y="721"/>
                </a:moveTo>
                <a:cubicBezTo>
                  <a:pt x="1776" y="568"/>
                  <a:pt x="1651" y="444"/>
                  <a:pt x="1498" y="444"/>
                </a:cubicBezTo>
                <a:cubicBezTo>
                  <a:pt x="1495" y="444"/>
                  <a:pt x="1495" y="444"/>
                  <a:pt x="1495" y="444"/>
                </a:cubicBezTo>
                <a:cubicBezTo>
                  <a:pt x="1497" y="453"/>
                  <a:pt x="1498" y="462"/>
                  <a:pt x="1498" y="471"/>
                </a:cubicBezTo>
                <a:cubicBezTo>
                  <a:pt x="1498" y="579"/>
                  <a:pt x="1411" y="666"/>
                  <a:pt x="1304" y="666"/>
                </a:cubicBezTo>
                <a:cubicBezTo>
                  <a:pt x="638" y="666"/>
                  <a:pt x="638" y="666"/>
                  <a:pt x="638" y="666"/>
                </a:cubicBezTo>
                <a:cubicBezTo>
                  <a:pt x="531" y="666"/>
                  <a:pt x="444" y="579"/>
                  <a:pt x="444" y="471"/>
                </a:cubicBezTo>
                <a:cubicBezTo>
                  <a:pt x="444" y="462"/>
                  <a:pt x="445" y="453"/>
                  <a:pt x="447" y="444"/>
                </a:cubicBezTo>
                <a:cubicBezTo>
                  <a:pt x="444" y="444"/>
                  <a:pt x="444" y="444"/>
                  <a:pt x="444" y="444"/>
                </a:cubicBezTo>
                <a:cubicBezTo>
                  <a:pt x="291" y="444"/>
                  <a:pt x="166" y="568"/>
                  <a:pt x="166" y="721"/>
                </a:cubicBezTo>
                <a:cubicBezTo>
                  <a:pt x="166" y="2330"/>
                  <a:pt x="166" y="2330"/>
                  <a:pt x="166" y="2330"/>
                </a:cubicBezTo>
                <a:cubicBezTo>
                  <a:pt x="166" y="2483"/>
                  <a:pt x="291" y="2608"/>
                  <a:pt x="444" y="2608"/>
                </a:cubicBezTo>
                <a:cubicBezTo>
                  <a:pt x="1220" y="2608"/>
                  <a:pt x="1220" y="2608"/>
                  <a:pt x="1220" y="2608"/>
                </a:cubicBezTo>
                <a:cubicBezTo>
                  <a:pt x="1271" y="2672"/>
                  <a:pt x="1331" y="2728"/>
                  <a:pt x="1398" y="2774"/>
                </a:cubicBezTo>
                <a:cubicBezTo>
                  <a:pt x="333" y="2774"/>
                  <a:pt x="333" y="2774"/>
                  <a:pt x="333" y="2774"/>
                </a:cubicBezTo>
                <a:cubicBezTo>
                  <a:pt x="180" y="2774"/>
                  <a:pt x="0" y="2650"/>
                  <a:pt x="0" y="2497"/>
                </a:cubicBezTo>
                <a:cubicBezTo>
                  <a:pt x="0" y="610"/>
                  <a:pt x="0" y="610"/>
                  <a:pt x="0" y="610"/>
                </a:cubicBezTo>
                <a:cubicBezTo>
                  <a:pt x="0" y="457"/>
                  <a:pt x="180" y="333"/>
                  <a:pt x="333" y="333"/>
                </a:cubicBezTo>
                <a:cubicBezTo>
                  <a:pt x="502" y="333"/>
                  <a:pt x="502" y="333"/>
                  <a:pt x="502" y="333"/>
                </a:cubicBezTo>
                <a:cubicBezTo>
                  <a:pt x="537" y="298"/>
                  <a:pt x="585" y="277"/>
                  <a:pt x="638" y="277"/>
                </a:cubicBezTo>
                <a:cubicBezTo>
                  <a:pt x="662" y="277"/>
                  <a:pt x="662" y="277"/>
                  <a:pt x="662" y="277"/>
                </a:cubicBezTo>
                <a:cubicBezTo>
                  <a:pt x="678" y="122"/>
                  <a:pt x="808" y="0"/>
                  <a:pt x="968" y="0"/>
                </a:cubicBezTo>
                <a:cubicBezTo>
                  <a:pt x="1127" y="0"/>
                  <a:pt x="1257" y="122"/>
                  <a:pt x="1273" y="277"/>
                </a:cubicBezTo>
                <a:cubicBezTo>
                  <a:pt x="1304" y="277"/>
                  <a:pt x="1304" y="277"/>
                  <a:pt x="1304" y="277"/>
                </a:cubicBezTo>
                <a:cubicBezTo>
                  <a:pt x="1357" y="277"/>
                  <a:pt x="1405" y="298"/>
                  <a:pt x="1440" y="333"/>
                </a:cubicBezTo>
                <a:cubicBezTo>
                  <a:pt x="1609" y="333"/>
                  <a:pt x="1609" y="333"/>
                  <a:pt x="1609" y="333"/>
                </a:cubicBezTo>
                <a:cubicBezTo>
                  <a:pt x="1763" y="333"/>
                  <a:pt x="1942" y="457"/>
                  <a:pt x="1942" y="610"/>
                </a:cubicBezTo>
                <a:cubicBezTo>
                  <a:pt x="1942" y="1109"/>
                  <a:pt x="1942" y="1109"/>
                  <a:pt x="1942" y="1109"/>
                </a:cubicBezTo>
                <a:cubicBezTo>
                  <a:pt x="1776" y="1109"/>
                  <a:pt x="1776" y="1109"/>
                  <a:pt x="1776" y="1109"/>
                </a:cubicBezTo>
                <a:lnTo>
                  <a:pt x="1776" y="721"/>
                </a:lnTo>
                <a:close/>
                <a:moveTo>
                  <a:pt x="968" y="151"/>
                </a:moveTo>
                <a:cubicBezTo>
                  <a:pt x="881" y="151"/>
                  <a:pt x="810" y="222"/>
                  <a:pt x="810" y="308"/>
                </a:cubicBezTo>
                <a:cubicBezTo>
                  <a:pt x="810" y="395"/>
                  <a:pt x="881" y="466"/>
                  <a:pt x="968" y="466"/>
                </a:cubicBezTo>
                <a:cubicBezTo>
                  <a:pt x="1055" y="466"/>
                  <a:pt x="1125" y="395"/>
                  <a:pt x="1125" y="308"/>
                </a:cubicBezTo>
                <a:cubicBezTo>
                  <a:pt x="1125" y="222"/>
                  <a:pt x="1055" y="151"/>
                  <a:pt x="968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25" name="KSO_Shape"/>
          <p:cNvSpPr/>
          <p:nvPr/>
        </p:nvSpPr>
        <p:spPr bwMode="auto">
          <a:xfrm>
            <a:off x="6780276" y="5250873"/>
            <a:ext cx="362129" cy="362732"/>
          </a:xfrm>
          <a:custGeom>
            <a:avLst/>
            <a:gdLst>
              <a:gd name="T0" fmla="*/ 2147483646 w 4409"/>
              <a:gd name="T1" fmla="*/ 2147483646 h 4408"/>
              <a:gd name="T2" fmla="*/ 2147483646 w 4409"/>
              <a:gd name="T3" fmla="*/ 2147483646 h 4408"/>
              <a:gd name="T4" fmla="*/ 2147483646 w 4409"/>
              <a:gd name="T5" fmla="*/ 2147483646 h 4408"/>
              <a:gd name="T6" fmla="*/ 2147483646 w 4409"/>
              <a:gd name="T7" fmla="*/ 2147483646 h 4408"/>
              <a:gd name="T8" fmla="*/ 2147483646 w 4409"/>
              <a:gd name="T9" fmla="*/ 2147483646 h 4408"/>
              <a:gd name="T10" fmla="*/ 2147483646 w 4409"/>
              <a:gd name="T11" fmla="*/ 2147483646 h 4408"/>
              <a:gd name="T12" fmla="*/ 2147483646 w 4409"/>
              <a:gd name="T13" fmla="*/ 2147483646 h 4408"/>
              <a:gd name="T14" fmla="*/ 2147483646 w 4409"/>
              <a:gd name="T15" fmla="*/ 2147483646 h 4408"/>
              <a:gd name="T16" fmla="*/ 481718167 w 4409"/>
              <a:gd name="T17" fmla="*/ 2147483646 h 4408"/>
              <a:gd name="T18" fmla="*/ 321145301 w 4409"/>
              <a:gd name="T19" fmla="*/ 2147483646 h 4408"/>
              <a:gd name="T20" fmla="*/ 2147483646 w 4409"/>
              <a:gd name="T21" fmla="*/ 2147483646 h 4408"/>
              <a:gd name="T22" fmla="*/ 2147483646 w 4409"/>
              <a:gd name="T23" fmla="*/ 2147483646 h 4408"/>
              <a:gd name="T24" fmla="*/ 2147483646 w 4409"/>
              <a:gd name="T25" fmla="*/ 2147483646 h 4408"/>
              <a:gd name="T26" fmla="*/ 2147483646 w 4409"/>
              <a:gd name="T27" fmla="*/ 2147483646 h 4408"/>
              <a:gd name="T28" fmla="*/ 2147483646 w 4409"/>
              <a:gd name="T29" fmla="*/ 2147483646 h 4408"/>
              <a:gd name="T30" fmla="*/ 2147483646 w 4409"/>
              <a:gd name="T31" fmla="*/ 2147483646 h 4408"/>
              <a:gd name="T32" fmla="*/ 2147483646 w 4409"/>
              <a:gd name="T33" fmla="*/ 2147483646 h 4408"/>
              <a:gd name="T34" fmla="*/ 2147483646 w 4409"/>
              <a:gd name="T35" fmla="*/ 2147483646 h 4408"/>
              <a:gd name="T36" fmla="*/ 2147483646 w 4409"/>
              <a:gd name="T37" fmla="*/ 2147483646 h 4408"/>
              <a:gd name="T38" fmla="*/ 2147483646 w 4409"/>
              <a:gd name="T39" fmla="*/ 2147483646 h 4408"/>
              <a:gd name="T40" fmla="*/ 2147483646 w 4409"/>
              <a:gd name="T41" fmla="*/ 2147483646 h 4408"/>
              <a:gd name="T42" fmla="*/ 2147483646 w 4409"/>
              <a:gd name="T43" fmla="*/ 2147483646 h 4408"/>
              <a:gd name="T44" fmla="*/ 2147483646 w 4409"/>
              <a:gd name="T45" fmla="*/ 2147483646 h 4408"/>
              <a:gd name="T46" fmla="*/ 2147483646 w 4409"/>
              <a:gd name="T47" fmla="*/ 2147483646 h 4408"/>
              <a:gd name="T48" fmla="*/ 2147483646 w 4409"/>
              <a:gd name="T49" fmla="*/ 2147483646 h 4408"/>
              <a:gd name="T50" fmla="*/ 2147483646 w 4409"/>
              <a:gd name="T51" fmla="*/ 2147483646 h 4408"/>
              <a:gd name="T52" fmla="*/ 2147483646 w 4409"/>
              <a:gd name="T53" fmla="*/ 2147483646 h 4408"/>
              <a:gd name="T54" fmla="*/ 2147483646 w 4409"/>
              <a:gd name="T55" fmla="*/ 2147483646 h 4408"/>
              <a:gd name="T56" fmla="*/ 2147483646 w 4409"/>
              <a:gd name="T57" fmla="*/ 2147483646 h 4408"/>
              <a:gd name="T58" fmla="*/ 2147483646 w 4409"/>
              <a:gd name="T59" fmla="*/ 2147483646 h 4408"/>
              <a:gd name="T60" fmla="*/ 2147483646 w 4409"/>
              <a:gd name="T61" fmla="*/ 2147483646 h 4408"/>
              <a:gd name="T62" fmla="*/ 2147483646 w 4409"/>
              <a:gd name="T63" fmla="*/ 2147483646 h 4408"/>
              <a:gd name="T64" fmla="*/ 2147483646 w 4409"/>
              <a:gd name="T65" fmla="*/ 2147483646 h 4408"/>
              <a:gd name="T66" fmla="*/ 2147483646 w 4409"/>
              <a:gd name="T67" fmla="*/ 2147483646 h 4408"/>
              <a:gd name="T68" fmla="*/ 2147483646 w 4409"/>
              <a:gd name="T69" fmla="*/ 2147483646 h 4408"/>
              <a:gd name="T70" fmla="*/ 2147483646 w 4409"/>
              <a:gd name="T71" fmla="*/ 2147483646 h 4408"/>
              <a:gd name="T72" fmla="*/ 2147483646 w 4409"/>
              <a:gd name="T73" fmla="*/ 2147483646 h 4408"/>
              <a:gd name="T74" fmla="*/ 2147483646 w 4409"/>
              <a:gd name="T75" fmla="*/ 2147483646 h 4408"/>
              <a:gd name="T76" fmla="*/ 2147483646 w 4409"/>
              <a:gd name="T77" fmla="*/ 2147483646 h 4408"/>
              <a:gd name="T78" fmla="*/ 2147483646 w 4409"/>
              <a:gd name="T79" fmla="*/ 2147483646 h 4408"/>
              <a:gd name="T80" fmla="*/ 2147483646 w 4409"/>
              <a:gd name="T81" fmla="*/ 2147483646 h 4408"/>
              <a:gd name="T82" fmla="*/ 2147483646 w 4409"/>
              <a:gd name="T83" fmla="*/ 2147483646 h 4408"/>
              <a:gd name="T84" fmla="*/ 2147483646 w 4409"/>
              <a:gd name="T85" fmla="*/ 2147483646 h 4408"/>
              <a:gd name="T86" fmla="*/ 2147483646 w 4409"/>
              <a:gd name="T87" fmla="*/ 2147483646 h 4408"/>
              <a:gd name="T88" fmla="*/ 2147483646 w 4409"/>
              <a:gd name="T89" fmla="*/ 2147483646 h 4408"/>
              <a:gd name="T90" fmla="*/ 2147483646 w 4409"/>
              <a:gd name="T91" fmla="*/ 2147483646 h 4408"/>
              <a:gd name="T92" fmla="*/ 2147483646 w 4409"/>
              <a:gd name="T93" fmla="*/ 2147483646 h 4408"/>
              <a:gd name="T94" fmla="*/ 2147483646 w 4409"/>
              <a:gd name="T95" fmla="*/ 2147483646 h 4408"/>
              <a:gd name="T96" fmla="*/ 2147483646 w 4409"/>
              <a:gd name="T97" fmla="*/ 2147483646 h 4408"/>
              <a:gd name="T98" fmla="*/ 2147483646 w 4409"/>
              <a:gd name="T99" fmla="*/ 2147483646 h 4408"/>
              <a:gd name="T100" fmla="*/ 2147483646 w 4409"/>
              <a:gd name="T101" fmla="*/ 2147483646 h 4408"/>
              <a:gd name="T102" fmla="*/ 2147483646 w 4409"/>
              <a:gd name="T103" fmla="*/ 2147483646 h 4408"/>
              <a:gd name="T104" fmla="*/ 2147483646 w 4409"/>
              <a:gd name="T105" fmla="*/ 2147483646 h 4408"/>
              <a:gd name="T106" fmla="*/ 2147483646 w 4409"/>
              <a:gd name="T107" fmla="*/ 2147483646 h 4408"/>
              <a:gd name="T108" fmla="*/ 2147483646 w 4409"/>
              <a:gd name="T109" fmla="*/ 2147483646 h 4408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409" h="4408">
                <a:moveTo>
                  <a:pt x="3025" y="2127"/>
                </a:moveTo>
                <a:lnTo>
                  <a:pt x="3025" y="2127"/>
                </a:lnTo>
                <a:lnTo>
                  <a:pt x="3097" y="2107"/>
                </a:lnTo>
                <a:lnTo>
                  <a:pt x="3179" y="2081"/>
                </a:lnTo>
                <a:lnTo>
                  <a:pt x="3271" y="2053"/>
                </a:lnTo>
                <a:lnTo>
                  <a:pt x="3375" y="2020"/>
                </a:lnTo>
                <a:lnTo>
                  <a:pt x="3429" y="2002"/>
                </a:lnTo>
                <a:lnTo>
                  <a:pt x="3481" y="1982"/>
                </a:lnTo>
                <a:lnTo>
                  <a:pt x="3532" y="1961"/>
                </a:lnTo>
                <a:lnTo>
                  <a:pt x="3580" y="1938"/>
                </a:lnTo>
                <a:lnTo>
                  <a:pt x="3626" y="1914"/>
                </a:lnTo>
                <a:lnTo>
                  <a:pt x="3672" y="1889"/>
                </a:lnTo>
                <a:lnTo>
                  <a:pt x="3715" y="1861"/>
                </a:lnTo>
                <a:lnTo>
                  <a:pt x="3756" y="1834"/>
                </a:lnTo>
                <a:lnTo>
                  <a:pt x="3797" y="1804"/>
                </a:lnTo>
                <a:lnTo>
                  <a:pt x="3834" y="1774"/>
                </a:lnTo>
                <a:lnTo>
                  <a:pt x="3871" y="1744"/>
                </a:lnTo>
                <a:lnTo>
                  <a:pt x="3906" y="1711"/>
                </a:lnTo>
                <a:lnTo>
                  <a:pt x="3940" y="1679"/>
                </a:lnTo>
                <a:lnTo>
                  <a:pt x="3971" y="1644"/>
                </a:lnTo>
                <a:lnTo>
                  <a:pt x="4002" y="1610"/>
                </a:lnTo>
                <a:lnTo>
                  <a:pt x="4031" y="1575"/>
                </a:lnTo>
                <a:lnTo>
                  <a:pt x="4059" y="1539"/>
                </a:lnTo>
                <a:lnTo>
                  <a:pt x="4085" y="1502"/>
                </a:lnTo>
                <a:lnTo>
                  <a:pt x="4110" y="1466"/>
                </a:lnTo>
                <a:lnTo>
                  <a:pt x="4134" y="1428"/>
                </a:lnTo>
                <a:lnTo>
                  <a:pt x="4157" y="1390"/>
                </a:lnTo>
                <a:lnTo>
                  <a:pt x="4177" y="1351"/>
                </a:lnTo>
                <a:lnTo>
                  <a:pt x="4198" y="1312"/>
                </a:lnTo>
                <a:lnTo>
                  <a:pt x="4217" y="1274"/>
                </a:lnTo>
                <a:lnTo>
                  <a:pt x="4234" y="1235"/>
                </a:lnTo>
                <a:lnTo>
                  <a:pt x="4251" y="1196"/>
                </a:lnTo>
                <a:lnTo>
                  <a:pt x="4267" y="1156"/>
                </a:lnTo>
                <a:lnTo>
                  <a:pt x="4281" y="1117"/>
                </a:lnTo>
                <a:lnTo>
                  <a:pt x="4295" y="1078"/>
                </a:lnTo>
                <a:lnTo>
                  <a:pt x="4307" y="1039"/>
                </a:lnTo>
                <a:lnTo>
                  <a:pt x="4319" y="1000"/>
                </a:lnTo>
                <a:lnTo>
                  <a:pt x="4329" y="961"/>
                </a:lnTo>
                <a:lnTo>
                  <a:pt x="4340" y="923"/>
                </a:lnTo>
                <a:lnTo>
                  <a:pt x="4349" y="884"/>
                </a:lnTo>
                <a:lnTo>
                  <a:pt x="4357" y="847"/>
                </a:lnTo>
                <a:lnTo>
                  <a:pt x="4365" y="809"/>
                </a:lnTo>
                <a:lnTo>
                  <a:pt x="4377" y="736"/>
                </a:lnTo>
                <a:lnTo>
                  <a:pt x="4387" y="665"/>
                </a:lnTo>
                <a:lnTo>
                  <a:pt x="4395" y="598"/>
                </a:lnTo>
                <a:lnTo>
                  <a:pt x="4401" y="534"/>
                </a:lnTo>
                <a:lnTo>
                  <a:pt x="4405" y="474"/>
                </a:lnTo>
                <a:lnTo>
                  <a:pt x="4407" y="418"/>
                </a:lnTo>
                <a:lnTo>
                  <a:pt x="4409" y="367"/>
                </a:lnTo>
                <a:lnTo>
                  <a:pt x="4409" y="321"/>
                </a:lnTo>
                <a:lnTo>
                  <a:pt x="4409" y="281"/>
                </a:lnTo>
                <a:lnTo>
                  <a:pt x="4407" y="247"/>
                </a:lnTo>
                <a:lnTo>
                  <a:pt x="4404" y="201"/>
                </a:lnTo>
                <a:lnTo>
                  <a:pt x="4403" y="183"/>
                </a:lnTo>
                <a:lnTo>
                  <a:pt x="3786" y="183"/>
                </a:lnTo>
                <a:lnTo>
                  <a:pt x="3491" y="183"/>
                </a:lnTo>
                <a:lnTo>
                  <a:pt x="3491" y="0"/>
                </a:lnTo>
                <a:lnTo>
                  <a:pt x="919" y="0"/>
                </a:lnTo>
                <a:lnTo>
                  <a:pt x="919" y="183"/>
                </a:lnTo>
                <a:lnTo>
                  <a:pt x="624" y="183"/>
                </a:lnTo>
                <a:lnTo>
                  <a:pt x="6" y="183"/>
                </a:lnTo>
                <a:lnTo>
                  <a:pt x="5" y="201"/>
                </a:lnTo>
                <a:lnTo>
                  <a:pt x="2" y="247"/>
                </a:lnTo>
                <a:lnTo>
                  <a:pt x="1" y="282"/>
                </a:lnTo>
                <a:lnTo>
                  <a:pt x="0" y="321"/>
                </a:lnTo>
                <a:lnTo>
                  <a:pt x="1" y="367"/>
                </a:lnTo>
                <a:lnTo>
                  <a:pt x="2" y="419"/>
                </a:lnTo>
                <a:lnTo>
                  <a:pt x="4" y="475"/>
                </a:lnTo>
                <a:lnTo>
                  <a:pt x="8" y="535"/>
                </a:lnTo>
                <a:lnTo>
                  <a:pt x="14" y="599"/>
                </a:lnTo>
                <a:lnTo>
                  <a:pt x="22" y="667"/>
                </a:lnTo>
                <a:lnTo>
                  <a:pt x="32" y="737"/>
                </a:lnTo>
                <a:lnTo>
                  <a:pt x="45" y="811"/>
                </a:lnTo>
                <a:lnTo>
                  <a:pt x="52" y="848"/>
                </a:lnTo>
                <a:lnTo>
                  <a:pt x="61" y="886"/>
                </a:lnTo>
                <a:lnTo>
                  <a:pt x="69" y="924"/>
                </a:lnTo>
                <a:lnTo>
                  <a:pt x="79" y="962"/>
                </a:lnTo>
                <a:lnTo>
                  <a:pt x="91" y="1002"/>
                </a:lnTo>
                <a:lnTo>
                  <a:pt x="102" y="1041"/>
                </a:lnTo>
                <a:lnTo>
                  <a:pt x="115" y="1080"/>
                </a:lnTo>
                <a:lnTo>
                  <a:pt x="128" y="1120"/>
                </a:lnTo>
                <a:lnTo>
                  <a:pt x="142" y="1158"/>
                </a:lnTo>
                <a:lnTo>
                  <a:pt x="159" y="1198"/>
                </a:lnTo>
                <a:lnTo>
                  <a:pt x="175" y="1237"/>
                </a:lnTo>
                <a:lnTo>
                  <a:pt x="193" y="1276"/>
                </a:lnTo>
                <a:lnTo>
                  <a:pt x="211" y="1315"/>
                </a:lnTo>
                <a:lnTo>
                  <a:pt x="232" y="1354"/>
                </a:lnTo>
                <a:lnTo>
                  <a:pt x="253" y="1392"/>
                </a:lnTo>
                <a:lnTo>
                  <a:pt x="275" y="1430"/>
                </a:lnTo>
                <a:lnTo>
                  <a:pt x="299" y="1468"/>
                </a:lnTo>
                <a:lnTo>
                  <a:pt x="324" y="1504"/>
                </a:lnTo>
                <a:lnTo>
                  <a:pt x="350" y="1541"/>
                </a:lnTo>
                <a:lnTo>
                  <a:pt x="378" y="1577"/>
                </a:lnTo>
                <a:lnTo>
                  <a:pt x="407" y="1612"/>
                </a:lnTo>
                <a:lnTo>
                  <a:pt x="438" y="1646"/>
                </a:lnTo>
                <a:lnTo>
                  <a:pt x="470" y="1681"/>
                </a:lnTo>
                <a:lnTo>
                  <a:pt x="503" y="1713"/>
                </a:lnTo>
                <a:lnTo>
                  <a:pt x="538" y="1746"/>
                </a:lnTo>
                <a:lnTo>
                  <a:pt x="574" y="1776"/>
                </a:lnTo>
                <a:lnTo>
                  <a:pt x="613" y="1806"/>
                </a:lnTo>
                <a:lnTo>
                  <a:pt x="653" y="1835"/>
                </a:lnTo>
                <a:lnTo>
                  <a:pt x="694" y="1863"/>
                </a:lnTo>
                <a:lnTo>
                  <a:pt x="738" y="1890"/>
                </a:lnTo>
                <a:lnTo>
                  <a:pt x="782" y="1915"/>
                </a:lnTo>
                <a:lnTo>
                  <a:pt x="829" y="1939"/>
                </a:lnTo>
                <a:lnTo>
                  <a:pt x="878" y="1962"/>
                </a:lnTo>
                <a:lnTo>
                  <a:pt x="928" y="1983"/>
                </a:lnTo>
                <a:lnTo>
                  <a:pt x="981" y="2002"/>
                </a:lnTo>
                <a:lnTo>
                  <a:pt x="1035" y="2020"/>
                </a:lnTo>
                <a:lnTo>
                  <a:pt x="1137" y="2053"/>
                </a:lnTo>
                <a:lnTo>
                  <a:pt x="1230" y="2080"/>
                </a:lnTo>
                <a:lnTo>
                  <a:pt x="1311" y="2105"/>
                </a:lnTo>
                <a:lnTo>
                  <a:pt x="1384" y="2125"/>
                </a:lnTo>
                <a:lnTo>
                  <a:pt x="1417" y="2164"/>
                </a:lnTo>
                <a:lnTo>
                  <a:pt x="1452" y="2203"/>
                </a:lnTo>
                <a:lnTo>
                  <a:pt x="1488" y="2241"/>
                </a:lnTo>
                <a:lnTo>
                  <a:pt x="1525" y="2275"/>
                </a:lnTo>
                <a:lnTo>
                  <a:pt x="1562" y="2309"/>
                </a:lnTo>
                <a:lnTo>
                  <a:pt x="1600" y="2340"/>
                </a:lnTo>
                <a:lnTo>
                  <a:pt x="1639" y="2370"/>
                </a:lnTo>
                <a:lnTo>
                  <a:pt x="1679" y="2398"/>
                </a:lnTo>
                <a:lnTo>
                  <a:pt x="1720" y="2424"/>
                </a:lnTo>
                <a:lnTo>
                  <a:pt x="1761" y="2449"/>
                </a:lnTo>
                <a:lnTo>
                  <a:pt x="1803" y="2471"/>
                </a:lnTo>
                <a:lnTo>
                  <a:pt x="1845" y="2490"/>
                </a:lnTo>
                <a:lnTo>
                  <a:pt x="1888" y="2508"/>
                </a:lnTo>
                <a:lnTo>
                  <a:pt x="1933" y="2525"/>
                </a:lnTo>
                <a:lnTo>
                  <a:pt x="1976" y="2538"/>
                </a:lnTo>
                <a:lnTo>
                  <a:pt x="2021" y="2549"/>
                </a:lnTo>
                <a:lnTo>
                  <a:pt x="2021" y="3864"/>
                </a:lnTo>
                <a:lnTo>
                  <a:pt x="1963" y="3868"/>
                </a:lnTo>
                <a:lnTo>
                  <a:pt x="1906" y="3873"/>
                </a:lnTo>
                <a:lnTo>
                  <a:pt x="1850" y="3880"/>
                </a:lnTo>
                <a:lnTo>
                  <a:pt x="1795" y="3887"/>
                </a:lnTo>
                <a:lnTo>
                  <a:pt x="1741" y="3895"/>
                </a:lnTo>
                <a:lnTo>
                  <a:pt x="1688" y="3904"/>
                </a:lnTo>
                <a:lnTo>
                  <a:pt x="1636" y="3915"/>
                </a:lnTo>
                <a:lnTo>
                  <a:pt x="1587" y="3926"/>
                </a:lnTo>
                <a:lnTo>
                  <a:pt x="1537" y="3939"/>
                </a:lnTo>
                <a:lnTo>
                  <a:pt x="1489" y="3951"/>
                </a:lnTo>
                <a:lnTo>
                  <a:pt x="1444" y="3965"/>
                </a:lnTo>
                <a:lnTo>
                  <a:pt x="1399" y="3980"/>
                </a:lnTo>
                <a:lnTo>
                  <a:pt x="1355" y="3995"/>
                </a:lnTo>
                <a:lnTo>
                  <a:pt x="1314" y="4012"/>
                </a:lnTo>
                <a:lnTo>
                  <a:pt x="1274" y="4029"/>
                </a:lnTo>
                <a:lnTo>
                  <a:pt x="1237" y="4046"/>
                </a:lnTo>
                <a:lnTo>
                  <a:pt x="1200" y="4065"/>
                </a:lnTo>
                <a:lnTo>
                  <a:pt x="1166" y="4085"/>
                </a:lnTo>
                <a:lnTo>
                  <a:pt x="1134" y="4104"/>
                </a:lnTo>
                <a:lnTo>
                  <a:pt x="1104" y="4124"/>
                </a:lnTo>
                <a:lnTo>
                  <a:pt x="1076" y="4146"/>
                </a:lnTo>
                <a:lnTo>
                  <a:pt x="1049" y="4167"/>
                </a:lnTo>
                <a:lnTo>
                  <a:pt x="1026" y="4189"/>
                </a:lnTo>
                <a:lnTo>
                  <a:pt x="1004" y="4211"/>
                </a:lnTo>
                <a:lnTo>
                  <a:pt x="984" y="4235"/>
                </a:lnTo>
                <a:lnTo>
                  <a:pt x="968" y="4259"/>
                </a:lnTo>
                <a:lnTo>
                  <a:pt x="953" y="4282"/>
                </a:lnTo>
                <a:lnTo>
                  <a:pt x="947" y="4295"/>
                </a:lnTo>
                <a:lnTo>
                  <a:pt x="941" y="4307"/>
                </a:lnTo>
                <a:lnTo>
                  <a:pt x="936" y="4320"/>
                </a:lnTo>
                <a:lnTo>
                  <a:pt x="931" y="4332"/>
                </a:lnTo>
                <a:lnTo>
                  <a:pt x="927" y="4344"/>
                </a:lnTo>
                <a:lnTo>
                  <a:pt x="924" y="4358"/>
                </a:lnTo>
                <a:lnTo>
                  <a:pt x="922" y="4370"/>
                </a:lnTo>
                <a:lnTo>
                  <a:pt x="920" y="4383"/>
                </a:lnTo>
                <a:lnTo>
                  <a:pt x="919" y="4396"/>
                </a:lnTo>
                <a:lnTo>
                  <a:pt x="919" y="4408"/>
                </a:lnTo>
                <a:lnTo>
                  <a:pt x="3491" y="4408"/>
                </a:lnTo>
                <a:lnTo>
                  <a:pt x="3491" y="4396"/>
                </a:lnTo>
                <a:lnTo>
                  <a:pt x="3490" y="4383"/>
                </a:lnTo>
                <a:lnTo>
                  <a:pt x="3488" y="4370"/>
                </a:lnTo>
                <a:lnTo>
                  <a:pt x="3486" y="4358"/>
                </a:lnTo>
                <a:lnTo>
                  <a:pt x="3482" y="4344"/>
                </a:lnTo>
                <a:lnTo>
                  <a:pt x="3478" y="4332"/>
                </a:lnTo>
                <a:lnTo>
                  <a:pt x="3474" y="4320"/>
                </a:lnTo>
                <a:lnTo>
                  <a:pt x="3469" y="4307"/>
                </a:lnTo>
                <a:lnTo>
                  <a:pt x="3463" y="4295"/>
                </a:lnTo>
                <a:lnTo>
                  <a:pt x="3457" y="4282"/>
                </a:lnTo>
                <a:lnTo>
                  <a:pt x="3443" y="4259"/>
                </a:lnTo>
                <a:lnTo>
                  <a:pt x="3426" y="4235"/>
                </a:lnTo>
                <a:lnTo>
                  <a:pt x="3406" y="4211"/>
                </a:lnTo>
                <a:lnTo>
                  <a:pt x="3384" y="4189"/>
                </a:lnTo>
                <a:lnTo>
                  <a:pt x="3361" y="4167"/>
                </a:lnTo>
                <a:lnTo>
                  <a:pt x="3334" y="4146"/>
                </a:lnTo>
                <a:lnTo>
                  <a:pt x="3306" y="4124"/>
                </a:lnTo>
                <a:lnTo>
                  <a:pt x="3276" y="4104"/>
                </a:lnTo>
                <a:lnTo>
                  <a:pt x="3244" y="4085"/>
                </a:lnTo>
                <a:lnTo>
                  <a:pt x="3210" y="4065"/>
                </a:lnTo>
                <a:lnTo>
                  <a:pt x="3173" y="4046"/>
                </a:lnTo>
                <a:lnTo>
                  <a:pt x="3136" y="4029"/>
                </a:lnTo>
                <a:lnTo>
                  <a:pt x="3096" y="4012"/>
                </a:lnTo>
                <a:lnTo>
                  <a:pt x="3054" y="3995"/>
                </a:lnTo>
                <a:lnTo>
                  <a:pt x="3011" y="3980"/>
                </a:lnTo>
                <a:lnTo>
                  <a:pt x="2966" y="3965"/>
                </a:lnTo>
                <a:lnTo>
                  <a:pt x="2921" y="3951"/>
                </a:lnTo>
                <a:lnTo>
                  <a:pt x="2873" y="3939"/>
                </a:lnTo>
                <a:lnTo>
                  <a:pt x="2823" y="3926"/>
                </a:lnTo>
                <a:lnTo>
                  <a:pt x="2773" y="3915"/>
                </a:lnTo>
                <a:lnTo>
                  <a:pt x="2722" y="3904"/>
                </a:lnTo>
                <a:lnTo>
                  <a:pt x="2669" y="3895"/>
                </a:lnTo>
                <a:lnTo>
                  <a:pt x="2615" y="3887"/>
                </a:lnTo>
                <a:lnTo>
                  <a:pt x="2559" y="3880"/>
                </a:lnTo>
                <a:lnTo>
                  <a:pt x="2504" y="3873"/>
                </a:lnTo>
                <a:lnTo>
                  <a:pt x="2447" y="3868"/>
                </a:lnTo>
                <a:lnTo>
                  <a:pt x="2389" y="3864"/>
                </a:lnTo>
                <a:lnTo>
                  <a:pt x="2389" y="2549"/>
                </a:lnTo>
                <a:lnTo>
                  <a:pt x="2434" y="2538"/>
                </a:lnTo>
                <a:lnTo>
                  <a:pt x="2477" y="2525"/>
                </a:lnTo>
                <a:lnTo>
                  <a:pt x="2521" y="2508"/>
                </a:lnTo>
                <a:lnTo>
                  <a:pt x="2565" y="2491"/>
                </a:lnTo>
                <a:lnTo>
                  <a:pt x="2607" y="2471"/>
                </a:lnTo>
                <a:lnTo>
                  <a:pt x="2649" y="2449"/>
                </a:lnTo>
                <a:lnTo>
                  <a:pt x="2689" y="2425"/>
                </a:lnTo>
                <a:lnTo>
                  <a:pt x="2730" y="2399"/>
                </a:lnTo>
                <a:lnTo>
                  <a:pt x="2769" y="2370"/>
                </a:lnTo>
                <a:lnTo>
                  <a:pt x="2809" y="2341"/>
                </a:lnTo>
                <a:lnTo>
                  <a:pt x="2846" y="2310"/>
                </a:lnTo>
                <a:lnTo>
                  <a:pt x="2884" y="2276"/>
                </a:lnTo>
                <a:lnTo>
                  <a:pt x="2921" y="2242"/>
                </a:lnTo>
                <a:lnTo>
                  <a:pt x="2956" y="2205"/>
                </a:lnTo>
                <a:lnTo>
                  <a:pt x="2992" y="2167"/>
                </a:lnTo>
                <a:lnTo>
                  <a:pt x="3025" y="2127"/>
                </a:lnTo>
                <a:close/>
                <a:moveTo>
                  <a:pt x="3491" y="791"/>
                </a:moveTo>
                <a:lnTo>
                  <a:pt x="3491" y="367"/>
                </a:lnTo>
                <a:lnTo>
                  <a:pt x="3786" y="367"/>
                </a:lnTo>
                <a:lnTo>
                  <a:pt x="4226" y="367"/>
                </a:lnTo>
                <a:lnTo>
                  <a:pt x="4226" y="403"/>
                </a:lnTo>
                <a:lnTo>
                  <a:pt x="4225" y="441"/>
                </a:lnTo>
                <a:lnTo>
                  <a:pt x="4223" y="482"/>
                </a:lnTo>
                <a:lnTo>
                  <a:pt x="4220" y="525"/>
                </a:lnTo>
                <a:lnTo>
                  <a:pt x="4216" y="570"/>
                </a:lnTo>
                <a:lnTo>
                  <a:pt x="4211" y="617"/>
                </a:lnTo>
                <a:lnTo>
                  <a:pt x="4205" y="665"/>
                </a:lnTo>
                <a:lnTo>
                  <a:pt x="4198" y="716"/>
                </a:lnTo>
                <a:lnTo>
                  <a:pt x="4188" y="767"/>
                </a:lnTo>
                <a:lnTo>
                  <a:pt x="4177" y="819"/>
                </a:lnTo>
                <a:lnTo>
                  <a:pt x="4165" y="873"/>
                </a:lnTo>
                <a:lnTo>
                  <a:pt x="4152" y="927"/>
                </a:lnTo>
                <a:lnTo>
                  <a:pt x="4136" y="982"/>
                </a:lnTo>
                <a:lnTo>
                  <a:pt x="4117" y="1037"/>
                </a:lnTo>
                <a:lnTo>
                  <a:pt x="4097" y="1091"/>
                </a:lnTo>
                <a:lnTo>
                  <a:pt x="4075" y="1146"/>
                </a:lnTo>
                <a:lnTo>
                  <a:pt x="4050" y="1201"/>
                </a:lnTo>
                <a:lnTo>
                  <a:pt x="4037" y="1227"/>
                </a:lnTo>
                <a:lnTo>
                  <a:pt x="4023" y="1255"/>
                </a:lnTo>
                <a:lnTo>
                  <a:pt x="4009" y="1281"/>
                </a:lnTo>
                <a:lnTo>
                  <a:pt x="3994" y="1307"/>
                </a:lnTo>
                <a:lnTo>
                  <a:pt x="3977" y="1334"/>
                </a:lnTo>
                <a:lnTo>
                  <a:pt x="3961" y="1360"/>
                </a:lnTo>
                <a:lnTo>
                  <a:pt x="3944" y="1385"/>
                </a:lnTo>
                <a:lnTo>
                  <a:pt x="3926" y="1412"/>
                </a:lnTo>
                <a:lnTo>
                  <a:pt x="3907" y="1436"/>
                </a:lnTo>
                <a:lnTo>
                  <a:pt x="3887" y="1462"/>
                </a:lnTo>
                <a:lnTo>
                  <a:pt x="3867" y="1486"/>
                </a:lnTo>
                <a:lnTo>
                  <a:pt x="3847" y="1510"/>
                </a:lnTo>
                <a:lnTo>
                  <a:pt x="3824" y="1534"/>
                </a:lnTo>
                <a:lnTo>
                  <a:pt x="3802" y="1557"/>
                </a:lnTo>
                <a:lnTo>
                  <a:pt x="3779" y="1579"/>
                </a:lnTo>
                <a:lnTo>
                  <a:pt x="3754" y="1602"/>
                </a:lnTo>
                <a:lnTo>
                  <a:pt x="3729" y="1623"/>
                </a:lnTo>
                <a:lnTo>
                  <a:pt x="3703" y="1644"/>
                </a:lnTo>
                <a:lnTo>
                  <a:pt x="3676" y="1664"/>
                </a:lnTo>
                <a:lnTo>
                  <a:pt x="3649" y="1685"/>
                </a:lnTo>
                <a:lnTo>
                  <a:pt x="3619" y="1704"/>
                </a:lnTo>
                <a:lnTo>
                  <a:pt x="3590" y="1722"/>
                </a:lnTo>
                <a:lnTo>
                  <a:pt x="3560" y="1740"/>
                </a:lnTo>
                <a:lnTo>
                  <a:pt x="3528" y="1758"/>
                </a:lnTo>
                <a:lnTo>
                  <a:pt x="3496" y="1775"/>
                </a:lnTo>
                <a:lnTo>
                  <a:pt x="3462" y="1790"/>
                </a:lnTo>
                <a:lnTo>
                  <a:pt x="3428" y="1805"/>
                </a:lnTo>
                <a:lnTo>
                  <a:pt x="3392" y="1820"/>
                </a:lnTo>
                <a:lnTo>
                  <a:pt x="3357" y="1833"/>
                </a:lnTo>
                <a:lnTo>
                  <a:pt x="3319" y="1846"/>
                </a:lnTo>
                <a:lnTo>
                  <a:pt x="3192" y="1886"/>
                </a:lnTo>
                <a:lnTo>
                  <a:pt x="3227" y="1825"/>
                </a:lnTo>
                <a:lnTo>
                  <a:pt x="3258" y="1763"/>
                </a:lnTo>
                <a:lnTo>
                  <a:pt x="3289" y="1700"/>
                </a:lnTo>
                <a:lnTo>
                  <a:pt x="3317" y="1635"/>
                </a:lnTo>
                <a:lnTo>
                  <a:pt x="3345" y="1569"/>
                </a:lnTo>
                <a:lnTo>
                  <a:pt x="3369" y="1501"/>
                </a:lnTo>
                <a:lnTo>
                  <a:pt x="3391" y="1433"/>
                </a:lnTo>
                <a:lnTo>
                  <a:pt x="3411" y="1364"/>
                </a:lnTo>
                <a:lnTo>
                  <a:pt x="3430" y="1294"/>
                </a:lnTo>
                <a:lnTo>
                  <a:pt x="3446" y="1223"/>
                </a:lnTo>
                <a:lnTo>
                  <a:pt x="3459" y="1152"/>
                </a:lnTo>
                <a:lnTo>
                  <a:pt x="3470" y="1080"/>
                </a:lnTo>
                <a:lnTo>
                  <a:pt x="3475" y="1044"/>
                </a:lnTo>
                <a:lnTo>
                  <a:pt x="3479" y="1008"/>
                </a:lnTo>
                <a:lnTo>
                  <a:pt x="3482" y="972"/>
                </a:lnTo>
                <a:lnTo>
                  <a:pt x="3486" y="936"/>
                </a:lnTo>
                <a:lnTo>
                  <a:pt x="3488" y="900"/>
                </a:lnTo>
                <a:lnTo>
                  <a:pt x="3490" y="863"/>
                </a:lnTo>
                <a:lnTo>
                  <a:pt x="3491" y="828"/>
                </a:lnTo>
                <a:lnTo>
                  <a:pt x="3491" y="791"/>
                </a:lnTo>
                <a:close/>
                <a:moveTo>
                  <a:pt x="1091" y="1846"/>
                </a:moveTo>
                <a:lnTo>
                  <a:pt x="1091" y="1846"/>
                </a:lnTo>
                <a:lnTo>
                  <a:pt x="1053" y="1833"/>
                </a:lnTo>
                <a:lnTo>
                  <a:pt x="1017" y="1820"/>
                </a:lnTo>
                <a:lnTo>
                  <a:pt x="981" y="1805"/>
                </a:lnTo>
                <a:lnTo>
                  <a:pt x="947" y="1791"/>
                </a:lnTo>
                <a:lnTo>
                  <a:pt x="913" y="1775"/>
                </a:lnTo>
                <a:lnTo>
                  <a:pt x="881" y="1759"/>
                </a:lnTo>
                <a:lnTo>
                  <a:pt x="849" y="1741"/>
                </a:lnTo>
                <a:lnTo>
                  <a:pt x="819" y="1723"/>
                </a:lnTo>
                <a:lnTo>
                  <a:pt x="789" y="1705"/>
                </a:lnTo>
                <a:lnTo>
                  <a:pt x="760" y="1686"/>
                </a:lnTo>
                <a:lnTo>
                  <a:pt x="733" y="1665"/>
                </a:lnTo>
                <a:lnTo>
                  <a:pt x="705" y="1645"/>
                </a:lnTo>
                <a:lnTo>
                  <a:pt x="680" y="1624"/>
                </a:lnTo>
                <a:lnTo>
                  <a:pt x="655" y="1603"/>
                </a:lnTo>
                <a:lnTo>
                  <a:pt x="630" y="1580"/>
                </a:lnTo>
                <a:lnTo>
                  <a:pt x="607" y="1558"/>
                </a:lnTo>
                <a:lnTo>
                  <a:pt x="585" y="1535"/>
                </a:lnTo>
                <a:lnTo>
                  <a:pt x="562" y="1511"/>
                </a:lnTo>
                <a:lnTo>
                  <a:pt x="541" y="1487"/>
                </a:lnTo>
                <a:lnTo>
                  <a:pt x="521" y="1463"/>
                </a:lnTo>
                <a:lnTo>
                  <a:pt x="501" y="1438"/>
                </a:lnTo>
                <a:lnTo>
                  <a:pt x="483" y="1413"/>
                </a:lnTo>
                <a:lnTo>
                  <a:pt x="465" y="1387"/>
                </a:lnTo>
                <a:lnTo>
                  <a:pt x="448" y="1361"/>
                </a:lnTo>
                <a:lnTo>
                  <a:pt x="431" y="1336"/>
                </a:lnTo>
                <a:lnTo>
                  <a:pt x="415" y="1309"/>
                </a:lnTo>
                <a:lnTo>
                  <a:pt x="400" y="1283"/>
                </a:lnTo>
                <a:lnTo>
                  <a:pt x="386" y="1256"/>
                </a:lnTo>
                <a:lnTo>
                  <a:pt x="372" y="1229"/>
                </a:lnTo>
                <a:lnTo>
                  <a:pt x="358" y="1202"/>
                </a:lnTo>
                <a:lnTo>
                  <a:pt x="334" y="1147"/>
                </a:lnTo>
                <a:lnTo>
                  <a:pt x="312" y="1092"/>
                </a:lnTo>
                <a:lnTo>
                  <a:pt x="291" y="1038"/>
                </a:lnTo>
                <a:lnTo>
                  <a:pt x="273" y="983"/>
                </a:lnTo>
                <a:lnTo>
                  <a:pt x="258" y="928"/>
                </a:lnTo>
                <a:lnTo>
                  <a:pt x="244" y="874"/>
                </a:lnTo>
                <a:lnTo>
                  <a:pt x="232" y="820"/>
                </a:lnTo>
                <a:lnTo>
                  <a:pt x="221" y="768"/>
                </a:lnTo>
                <a:lnTo>
                  <a:pt x="212" y="716"/>
                </a:lnTo>
                <a:lnTo>
                  <a:pt x="204" y="666"/>
                </a:lnTo>
                <a:lnTo>
                  <a:pt x="198" y="618"/>
                </a:lnTo>
                <a:lnTo>
                  <a:pt x="194" y="570"/>
                </a:lnTo>
                <a:lnTo>
                  <a:pt x="190" y="525"/>
                </a:lnTo>
                <a:lnTo>
                  <a:pt x="187" y="482"/>
                </a:lnTo>
                <a:lnTo>
                  <a:pt x="185" y="441"/>
                </a:lnTo>
                <a:lnTo>
                  <a:pt x="184" y="404"/>
                </a:lnTo>
                <a:lnTo>
                  <a:pt x="184" y="367"/>
                </a:lnTo>
                <a:lnTo>
                  <a:pt x="624" y="367"/>
                </a:lnTo>
                <a:lnTo>
                  <a:pt x="919" y="367"/>
                </a:lnTo>
                <a:lnTo>
                  <a:pt x="919" y="791"/>
                </a:lnTo>
                <a:lnTo>
                  <a:pt x="919" y="828"/>
                </a:lnTo>
                <a:lnTo>
                  <a:pt x="920" y="863"/>
                </a:lnTo>
                <a:lnTo>
                  <a:pt x="922" y="900"/>
                </a:lnTo>
                <a:lnTo>
                  <a:pt x="924" y="936"/>
                </a:lnTo>
                <a:lnTo>
                  <a:pt x="927" y="972"/>
                </a:lnTo>
                <a:lnTo>
                  <a:pt x="930" y="1008"/>
                </a:lnTo>
                <a:lnTo>
                  <a:pt x="935" y="1044"/>
                </a:lnTo>
                <a:lnTo>
                  <a:pt x="940" y="1080"/>
                </a:lnTo>
                <a:lnTo>
                  <a:pt x="951" y="1151"/>
                </a:lnTo>
                <a:lnTo>
                  <a:pt x="964" y="1223"/>
                </a:lnTo>
                <a:lnTo>
                  <a:pt x="980" y="1293"/>
                </a:lnTo>
                <a:lnTo>
                  <a:pt x="998" y="1363"/>
                </a:lnTo>
                <a:lnTo>
                  <a:pt x="1019" y="1432"/>
                </a:lnTo>
                <a:lnTo>
                  <a:pt x="1041" y="1501"/>
                </a:lnTo>
                <a:lnTo>
                  <a:pt x="1065" y="1568"/>
                </a:lnTo>
                <a:lnTo>
                  <a:pt x="1092" y="1634"/>
                </a:lnTo>
                <a:lnTo>
                  <a:pt x="1120" y="1699"/>
                </a:lnTo>
                <a:lnTo>
                  <a:pt x="1151" y="1763"/>
                </a:lnTo>
                <a:lnTo>
                  <a:pt x="1183" y="1825"/>
                </a:lnTo>
                <a:lnTo>
                  <a:pt x="1217" y="1885"/>
                </a:lnTo>
                <a:lnTo>
                  <a:pt x="1091" y="1846"/>
                </a:lnTo>
                <a:close/>
                <a:moveTo>
                  <a:pt x="2205" y="1626"/>
                </a:moveTo>
                <a:lnTo>
                  <a:pt x="1637" y="2020"/>
                </a:lnTo>
                <a:lnTo>
                  <a:pt x="1837" y="1359"/>
                </a:lnTo>
                <a:lnTo>
                  <a:pt x="1287" y="940"/>
                </a:lnTo>
                <a:lnTo>
                  <a:pt x="1978" y="927"/>
                </a:lnTo>
                <a:lnTo>
                  <a:pt x="2205" y="274"/>
                </a:lnTo>
                <a:lnTo>
                  <a:pt x="2433" y="927"/>
                </a:lnTo>
                <a:lnTo>
                  <a:pt x="3123" y="940"/>
                </a:lnTo>
                <a:lnTo>
                  <a:pt x="2573" y="1359"/>
                </a:lnTo>
                <a:lnTo>
                  <a:pt x="2772" y="2020"/>
                </a:lnTo>
                <a:lnTo>
                  <a:pt x="2205" y="16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8100327" y="1771715"/>
            <a:ext cx="446638" cy="297461"/>
            <a:chOff x="4806414" y="597345"/>
            <a:chExt cx="936362" cy="623618"/>
          </a:xfrm>
          <a:solidFill>
            <a:schemeClr val="bg1"/>
          </a:solidFill>
        </p:grpSpPr>
        <p:sp>
          <p:nvSpPr>
            <p:cNvPr id="127" name="Freeform 84"/>
            <p:cNvSpPr/>
            <p:nvPr/>
          </p:nvSpPr>
          <p:spPr bwMode="auto">
            <a:xfrm>
              <a:off x="4841996" y="677872"/>
              <a:ext cx="416681" cy="36237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srgbClr val="C00000"/>
                </a:solidFill>
              </a:endParaRPr>
            </a:p>
          </p:txBody>
        </p:sp>
        <p:sp>
          <p:nvSpPr>
            <p:cNvPr id="128" name="Freeform 85"/>
            <p:cNvSpPr/>
            <p:nvPr/>
          </p:nvSpPr>
          <p:spPr bwMode="auto">
            <a:xfrm>
              <a:off x="5285831" y="597345"/>
              <a:ext cx="235963" cy="441027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srgbClr val="C00000"/>
                </a:solidFill>
              </a:endParaRPr>
            </a:p>
          </p:txBody>
        </p:sp>
        <p:sp>
          <p:nvSpPr>
            <p:cNvPr id="129" name="Freeform 86"/>
            <p:cNvSpPr/>
            <p:nvPr/>
          </p:nvSpPr>
          <p:spPr bwMode="auto">
            <a:xfrm>
              <a:off x="5332649" y="966272"/>
              <a:ext cx="379227" cy="94573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srgbClr val="C00000"/>
                </a:solidFill>
              </a:endParaRPr>
            </a:p>
          </p:txBody>
        </p:sp>
        <p:sp>
          <p:nvSpPr>
            <p:cNvPr id="130" name="Freeform 87"/>
            <p:cNvSpPr/>
            <p:nvPr/>
          </p:nvSpPr>
          <p:spPr bwMode="auto">
            <a:xfrm>
              <a:off x="4826078" y="1109536"/>
              <a:ext cx="897035" cy="91764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srgbClr val="C00000"/>
                </a:solidFill>
              </a:endParaRPr>
            </a:p>
          </p:txBody>
        </p:sp>
        <p:sp>
          <p:nvSpPr>
            <p:cNvPr id="131" name="Freeform 88"/>
            <p:cNvSpPr>
              <a:spLocks noEditPoints="1"/>
            </p:cNvSpPr>
            <p:nvPr/>
          </p:nvSpPr>
          <p:spPr bwMode="auto">
            <a:xfrm>
              <a:off x="4806414" y="1087063"/>
              <a:ext cx="936362" cy="133900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srgbClr val="C00000"/>
                </a:solidFill>
              </a:endParaRPr>
            </a:p>
          </p:txBody>
        </p:sp>
        <p:sp>
          <p:nvSpPr>
            <p:cNvPr id="132" name="Freeform 89"/>
            <p:cNvSpPr/>
            <p:nvPr/>
          </p:nvSpPr>
          <p:spPr bwMode="auto">
            <a:xfrm>
              <a:off x="4837314" y="964399"/>
              <a:ext cx="395145" cy="96446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srgbClr val="C00000"/>
                </a:solidFill>
              </a:endParaRPr>
            </a:p>
          </p:txBody>
        </p:sp>
        <p:sp>
          <p:nvSpPr>
            <p:cNvPr id="133" name="Freeform 90"/>
            <p:cNvSpPr/>
            <p:nvPr/>
          </p:nvSpPr>
          <p:spPr bwMode="auto">
            <a:xfrm>
              <a:off x="5321413" y="691918"/>
              <a:ext cx="385781" cy="33709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srgbClr val="C00000"/>
                </a:solidFill>
              </a:endParaRPr>
            </a:p>
          </p:txBody>
        </p:sp>
      </p:grpSp>
      <p:sp>
        <p:nvSpPr>
          <p:cNvPr id="156" name="任意多边形 155"/>
          <p:cNvSpPr/>
          <p:nvPr/>
        </p:nvSpPr>
        <p:spPr>
          <a:xfrm flipV="1">
            <a:off x="2747821" y="539841"/>
            <a:ext cx="2076" cy="9183"/>
          </a:xfrm>
          <a:custGeom>
            <a:avLst/>
            <a:gdLst>
              <a:gd name="connsiteX0" fmla="*/ 0 w 2076"/>
              <a:gd name="connsiteY0" fmla="*/ 9183 h 9183"/>
              <a:gd name="connsiteX1" fmla="*/ 2076 w 2076"/>
              <a:gd name="connsiteY1" fmla="*/ 6028 h 9183"/>
              <a:gd name="connsiteX2" fmla="*/ 1225 w 2076"/>
              <a:gd name="connsiteY2" fmla="*/ 0 h 9183"/>
              <a:gd name="connsiteX3" fmla="*/ 0 w 2076"/>
              <a:gd name="connsiteY3" fmla="*/ 9183 h 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" h="9183">
                <a:moveTo>
                  <a:pt x="0" y="9183"/>
                </a:moveTo>
                <a:lnTo>
                  <a:pt x="2076" y="6028"/>
                </a:lnTo>
                <a:lnTo>
                  <a:pt x="1225" y="0"/>
                </a:lnTo>
                <a:lnTo>
                  <a:pt x="0" y="91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任意多边形 153"/>
          <p:cNvSpPr/>
          <p:nvPr/>
        </p:nvSpPr>
        <p:spPr>
          <a:xfrm flipV="1">
            <a:off x="2747631" y="549023"/>
            <a:ext cx="2266" cy="10024"/>
          </a:xfrm>
          <a:custGeom>
            <a:avLst/>
            <a:gdLst>
              <a:gd name="connsiteX0" fmla="*/ 1415 w 2266"/>
              <a:gd name="connsiteY0" fmla="*/ 10024 h 10024"/>
              <a:gd name="connsiteX1" fmla="*/ 2266 w 2266"/>
              <a:gd name="connsiteY1" fmla="*/ 3645 h 10024"/>
              <a:gd name="connsiteX2" fmla="*/ 0 w 2266"/>
              <a:gd name="connsiteY2" fmla="*/ 0 h 10024"/>
              <a:gd name="connsiteX3" fmla="*/ 1415 w 2266"/>
              <a:gd name="connsiteY3" fmla="*/ 10024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" h="10024">
                <a:moveTo>
                  <a:pt x="1415" y="10024"/>
                </a:moveTo>
                <a:lnTo>
                  <a:pt x="2266" y="3645"/>
                </a:lnTo>
                <a:lnTo>
                  <a:pt x="0" y="0"/>
                </a:lnTo>
                <a:lnTo>
                  <a:pt x="1415" y="100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4317264" y="275369"/>
            <a:ext cx="4240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40002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单击此处添加标题文本</a:t>
            </a:r>
            <a:endParaRPr lang="zh-CN" altLang="en-US" sz="3200" dirty="0">
              <a:solidFill>
                <a:srgbClr val="F40002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3388805" y="176355"/>
            <a:ext cx="928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40002"/>
                </a:solidFill>
                <a:latin typeface="07NikumaruFont" panose="02000900000000000000" pitchFamily="50" charset="-128"/>
                <a:ea typeface="07NikumaruFont" panose="02000900000000000000" pitchFamily="50" charset="-128"/>
              </a:rPr>
              <a:t>01</a:t>
            </a:r>
            <a:endParaRPr lang="zh-CN" altLang="en-US" sz="4400" dirty="0">
              <a:solidFill>
                <a:srgbClr val="F40002"/>
              </a:solidFill>
              <a:latin typeface="07NikumaruFont" panose="02000900000000000000" pitchFamily="50" charset="-128"/>
              <a:ea typeface="07NikumaruFont" panose="02000900000000000000" pitchFamily="5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/>
          <p:cNvSpPr txBox="1"/>
          <p:nvPr/>
        </p:nvSpPr>
        <p:spPr>
          <a:xfrm>
            <a:off x="1278792" y="2372982"/>
            <a:ext cx="2473047" cy="260521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r" defTabSz="0"/>
            <a:r>
              <a:rPr lang="zh-CN" altLang="en-US" sz="169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输入标题文本</a:t>
            </a:r>
            <a:endParaRPr lang="zh-CN" altLang="en-US" sz="169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3"/>
          <p:cNvSpPr txBox="1"/>
          <p:nvPr/>
        </p:nvSpPr>
        <p:spPr>
          <a:xfrm>
            <a:off x="1278791" y="4315465"/>
            <a:ext cx="2473047" cy="260521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r" defTabSz="0"/>
            <a:r>
              <a:rPr lang="zh-CN" altLang="en-US" sz="169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输入标题文本</a:t>
            </a:r>
            <a:endParaRPr lang="zh-CN" altLang="en-US" sz="169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3"/>
          <p:cNvSpPr txBox="1"/>
          <p:nvPr/>
        </p:nvSpPr>
        <p:spPr>
          <a:xfrm>
            <a:off x="8615756" y="2372982"/>
            <a:ext cx="2474727" cy="260521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defTabSz="0"/>
            <a:r>
              <a:rPr lang="zh-CN" altLang="en-US" sz="169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输入标题文本</a:t>
            </a:r>
            <a:endParaRPr lang="zh-CN" altLang="en-US" sz="169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8615755" y="2756434"/>
            <a:ext cx="2953945" cy="430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4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  <a:sym typeface="微软雅黑" panose="020B0503020204020204" pitchFamily="34" charset="-122"/>
              </a:rPr>
              <a:t>点击输入简要文本内容，文字内容需概况精炼的说明该分项内容</a:t>
            </a:r>
            <a:r>
              <a:rPr lang="en-US" altLang="zh-CN" sz="14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  <a:sym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  <a:sym typeface="微软雅黑" panose="020B0503020204020204" pitchFamily="34" charset="-122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8615756" y="4315465"/>
            <a:ext cx="2474727" cy="260521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defTabSz="0"/>
            <a:r>
              <a:rPr lang="zh-CN" altLang="en-US" sz="169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输入标题文本</a:t>
            </a:r>
            <a:endParaRPr lang="zh-CN" altLang="en-US" sz="1695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8615754" y="4669910"/>
            <a:ext cx="2953945" cy="430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r>
              <a:rPr lang="zh-CN" altLang="en-US" sz="14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  <a:sym typeface="微软雅黑" panose="020B0503020204020204" pitchFamily="34" charset="-122"/>
              </a:rPr>
              <a:t>点击输入简要文本内容，文字内容需概况精炼的说明该分项内容</a:t>
            </a:r>
            <a:r>
              <a:rPr lang="en-US" altLang="zh-CN" sz="14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  <a:sym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  <a:sym typeface="微软雅黑" panose="020B0503020204020204" pitchFamily="34" charset="-122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929976" y="4669910"/>
            <a:ext cx="2898692" cy="430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  <a:sym typeface="微软雅黑" panose="020B0503020204020204" pitchFamily="34" charset="-122"/>
              </a:rPr>
              <a:t>点击输入简要文本内容，文字内容需概况精炼的说明该分项内容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  <a:sym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  <a:sym typeface="微软雅黑" panose="020B0503020204020204" pitchFamily="34" charset="-122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838200" y="2756434"/>
            <a:ext cx="2913640" cy="430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  <a:sym typeface="微软雅黑" panose="020B0503020204020204" pitchFamily="34" charset="-122"/>
              </a:rPr>
              <a:t>点击输入简要文本内容，文字内容需概况精炼的说明该分项内容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  <a:sym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screen"/>
          <a:srcRect l="7323"/>
          <a:stretch>
            <a:fillRect/>
          </a:stretch>
        </p:blipFill>
        <p:spPr>
          <a:xfrm>
            <a:off x="4726097" y="929234"/>
            <a:ext cx="2739806" cy="7293504"/>
          </a:xfrm>
          <a:prstGeom prst="rect">
            <a:avLst/>
          </a:prstGeom>
        </p:spPr>
      </p:pic>
      <p:grpSp>
        <p:nvGrpSpPr>
          <p:cNvPr id="11" name="组合 60"/>
          <p:cNvGrpSpPr/>
          <p:nvPr/>
        </p:nvGrpSpPr>
        <p:grpSpPr bwMode="auto">
          <a:xfrm>
            <a:off x="3829694" y="2262336"/>
            <a:ext cx="481812" cy="481812"/>
            <a:chOff x="0" y="0"/>
            <a:chExt cx="538216" cy="538216"/>
          </a:xfrm>
        </p:grpSpPr>
        <p:sp>
          <p:nvSpPr>
            <p:cNvPr id="12" name="流程图: 联系 61"/>
            <p:cNvSpPr>
              <a:spLocks noChangeArrowheads="1"/>
            </p:cNvSpPr>
            <p:nvPr/>
          </p:nvSpPr>
          <p:spPr bwMode="auto">
            <a:xfrm>
              <a:off x="0" y="0"/>
              <a:ext cx="538216" cy="538216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" name="Freeform 105"/>
            <p:cNvSpPr/>
            <p:nvPr/>
          </p:nvSpPr>
          <p:spPr bwMode="auto">
            <a:xfrm>
              <a:off x="123553" y="168359"/>
              <a:ext cx="291110" cy="214383"/>
            </a:xfrm>
            <a:custGeom>
              <a:avLst/>
              <a:gdLst>
                <a:gd name="T0" fmla="*/ 2147483647 w 290"/>
                <a:gd name="T1" fmla="*/ 2147483647 h 213"/>
                <a:gd name="T2" fmla="*/ 2147483647 w 290"/>
                <a:gd name="T3" fmla="*/ 2147483647 h 213"/>
                <a:gd name="T4" fmla="*/ 2147483647 w 290"/>
                <a:gd name="T5" fmla="*/ 2147483647 h 213"/>
                <a:gd name="T6" fmla="*/ 2147483647 w 290"/>
                <a:gd name="T7" fmla="*/ 2147483647 h 213"/>
                <a:gd name="T8" fmla="*/ 2147483647 w 290"/>
                <a:gd name="T9" fmla="*/ 2147483647 h 213"/>
                <a:gd name="T10" fmla="*/ 2147483647 w 290"/>
                <a:gd name="T11" fmla="*/ 2147483647 h 213"/>
                <a:gd name="T12" fmla="*/ 2147483647 w 290"/>
                <a:gd name="T13" fmla="*/ 2147483647 h 213"/>
                <a:gd name="T14" fmla="*/ 2147483647 w 290"/>
                <a:gd name="T15" fmla="*/ 2147483647 h 213"/>
                <a:gd name="T16" fmla="*/ 2147483647 w 290"/>
                <a:gd name="T17" fmla="*/ 2147483647 h 213"/>
                <a:gd name="T18" fmla="*/ 2147483647 w 290"/>
                <a:gd name="T19" fmla="*/ 2147483647 h 213"/>
                <a:gd name="T20" fmla="*/ 2147483647 w 290"/>
                <a:gd name="T21" fmla="*/ 2147483647 h 213"/>
                <a:gd name="T22" fmla="*/ 2147483647 w 290"/>
                <a:gd name="T23" fmla="*/ 2147483647 h 213"/>
                <a:gd name="T24" fmla="*/ 2147483647 w 290"/>
                <a:gd name="T25" fmla="*/ 2147483647 h 213"/>
                <a:gd name="T26" fmla="*/ 2147483647 w 290"/>
                <a:gd name="T27" fmla="*/ 2147483647 h 213"/>
                <a:gd name="T28" fmla="*/ 2147483647 w 290"/>
                <a:gd name="T29" fmla="*/ 2147483647 h 21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0" h="213">
                  <a:moveTo>
                    <a:pt x="4" y="131"/>
                  </a:moveTo>
                  <a:cubicBezTo>
                    <a:pt x="0" y="127"/>
                    <a:pt x="0" y="120"/>
                    <a:pt x="4" y="115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8" y="82"/>
                    <a:pt x="45" y="82"/>
                    <a:pt x="49" y="86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101" y="137"/>
                    <a:pt x="108" y="137"/>
                    <a:pt x="113" y="133"/>
                  </a:cubicBezTo>
                  <a:cubicBezTo>
                    <a:pt x="241" y="4"/>
                    <a:pt x="241" y="4"/>
                    <a:pt x="241" y="4"/>
                  </a:cubicBezTo>
                  <a:cubicBezTo>
                    <a:pt x="245" y="0"/>
                    <a:pt x="252" y="0"/>
                    <a:pt x="257" y="4"/>
                  </a:cubicBezTo>
                  <a:cubicBezTo>
                    <a:pt x="286" y="33"/>
                    <a:pt x="286" y="33"/>
                    <a:pt x="286" y="33"/>
                  </a:cubicBezTo>
                  <a:cubicBezTo>
                    <a:pt x="290" y="37"/>
                    <a:pt x="290" y="45"/>
                    <a:pt x="286" y="49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6" y="209"/>
                    <a:pt x="117" y="213"/>
                    <a:pt x="111" y="213"/>
                  </a:cubicBezTo>
                  <a:cubicBezTo>
                    <a:pt x="97" y="213"/>
                    <a:pt x="97" y="213"/>
                    <a:pt x="97" y="213"/>
                  </a:cubicBezTo>
                  <a:cubicBezTo>
                    <a:pt x="91" y="213"/>
                    <a:pt x="82" y="209"/>
                    <a:pt x="78" y="205"/>
                  </a:cubicBezTo>
                  <a:lnTo>
                    <a:pt x="4" y="13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" name="组合 63"/>
          <p:cNvGrpSpPr/>
          <p:nvPr/>
        </p:nvGrpSpPr>
        <p:grpSpPr bwMode="auto">
          <a:xfrm>
            <a:off x="8023339" y="4188099"/>
            <a:ext cx="481812" cy="481811"/>
            <a:chOff x="0" y="0"/>
            <a:chExt cx="538216" cy="538216"/>
          </a:xfrm>
        </p:grpSpPr>
        <p:sp>
          <p:nvSpPr>
            <p:cNvPr id="15" name="流程图: 联系 64"/>
            <p:cNvSpPr>
              <a:spLocks noChangeArrowheads="1"/>
            </p:cNvSpPr>
            <p:nvPr/>
          </p:nvSpPr>
          <p:spPr bwMode="auto">
            <a:xfrm>
              <a:off x="0" y="0"/>
              <a:ext cx="538216" cy="538216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Freeform 105"/>
            <p:cNvSpPr/>
            <p:nvPr/>
          </p:nvSpPr>
          <p:spPr bwMode="auto">
            <a:xfrm>
              <a:off x="123553" y="168359"/>
              <a:ext cx="291110" cy="214383"/>
            </a:xfrm>
            <a:custGeom>
              <a:avLst/>
              <a:gdLst>
                <a:gd name="T0" fmla="*/ 2147483647 w 290"/>
                <a:gd name="T1" fmla="*/ 2147483647 h 213"/>
                <a:gd name="T2" fmla="*/ 2147483647 w 290"/>
                <a:gd name="T3" fmla="*/ 2147483647 h 213"/>
                <a:gd name="T4" fmla="*/ 2147483647 w 290"/>
                <a:gd name="T5" fmla="*/ 2147483647 h 213"/>
                <a:gd name="T6" fmla="*/ 2147483647 w 290"/>
                <a:gd name="T7" fmla="*/ 2147483647 h 213"/>
                <a:gd name="T8" fmla="*/ 2147483647 w 290"/>
                <a:gd name="T9" fmla="*/ 2147483647 h 213"/>
                <a:gd name="T10" fmla="*/ 2147483647 w 290"/>
                <a:gd name="T11" fmla="*/ 2147483647 h 213"/>
                <a:gd name="T12" fmla="*/ 2147483647 w 290"/>
                <a:gd name="T13" fmla="*/ 2147483647 h 213"/>
                <a:gd name="T14" fmla="*/ 2147483647 w 290"/>
                <a:gd name="T15" fmla="*/ 2147483647 h 213"/>
                <a:gd name="T16" fmla="*/ 2147483647 w 290"/>
                <a:gd name="T17" fmla="*/ 2147483647 h 213"/>
                <a:gd name="T18" fmla="*/ 2147483647 w 290"/>
                <a:gd name="T19" fmla="*/ 2147483647 h 213"/>
                <a:gd name="T20" fmla="*/ 2147483647 w 290"/>
                <a:gd name="T21" fmla="*/ 2147483647 h 213"/>
                <a:gd name="T22" fmla="*/ 2147483647 w 290"/>
                <a:gd name="T23" fmla="*/ 2147483647 h 213"/>
                <a:gd name="T24" fmla="*/ 2147483647 w 290"/>
                <a:gd name="T25" fmla="*/ 2147483647 h 213"/>
                <a:gd name="T26" fmla="*/ 2147483647 w 290"/>
                <a:gd name="T27" fmla="*/ 2147483647 h 213"/>
                <a:gd name="T28" fmla="*/ 2147483647 w 290"/>
                <a:gd name="T29" fmla="*/ 2147483647 h 21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0" h="213">
                  <a:moveTo>
                    <a:pt x="4" y="131"/>
                  </a:moveTo>
                  <a:cubicBezTo>
                    <a:pt x="0" y="127"/>
                    <a:pt x="0" y="120"/>
                    <a:pt x="4" y="115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8" y="82"/>
                    <a:pt x="45" y="82"/>
                    <a:pt x="49" y="86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101" y="137"/>
                    <a:pt x="108" y="137"/>
                    <a:pt x="113" y="133"/>
                  </a:cubicBezTo>
                  <a:cubicBezTo>
                    <a:pt x="241" y="4"/>
                    <a:pt x="241" y="4"/>
                    <a:pt x="241" y="4"/>
                  </a:cubicBezTo>
                  <a:cubicBezTo>
                    <a:pt x="245" y="0"/>
                    <a:pt x="252" y="0"/>
                    <a:pt x="257" y="4"/>
                  </a:cubicBezTo>
                  <a:cubicBezTo>
                    <a:pt x="286" y="33"/>
                    <a:pt x="286" y="33"/>
                    <a:pt x="286" y="33"/>
                  </a:cubicBezTo>
                  <a:cubicBezTo>
                    <a:pt x="290" y="37"/>
                    <a:pt x="290" y="45"/>
                    <a:pt x="286" y="49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6" y="209"/>
                    <a:pt x="117" y="213"/>
                    <a:pt x="111" y="213"/>
                  </a:cubicBezTo>
                  <a:cubicBezTo>
                    <a:pt x="97" y="213"/>
                    <a:pt x="97" y="213"/>
                    <a:pt x="97" y="213"/>
                  </a:cubicBezTo>
                  <a:cubicBezTo>
                    <a:pt x="91" y="213"/>
                    <a:pt x="82" y="209"/>
                    <a:pt x="78" y="205"/>
                  </a:cubicBezTo>
                  <a:lnTo>
                    <a:pt x="4" y="13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" name="组合 69"/>
          <p:cNvGrpSpPr/>
          <p:nvPr/>
        </p:nvGrpSpPr>
        <p:grpSpPr bwMode="auto">
          <a:xfrm>
            <a:off x="8023340" y="2258026"/>
            <a:ext cx="481811" cy="481811"/>
            <a:chOff x="0" y="0"/>
            <a:chExt cx="538216" cy="538216"/>
          </a:xfrm>
        </p:grpSpPr>
        <p:sp>
          <p:nvSpPr>
            <p:cNvPr id="18" name="流程图: 联系 70"/>
            <p:cNvSpPr>
              <a:spLocks noChangeArrowheads="1"/>
            </p:cNvSpPr>
            <p:nvPr/>
          </p:nvSpPr>
          <p:spPr bwMode="auto">
            <a:xfrm>
              <a:off x="0" y="0"/>
              <a:ext cx="538216" cy="538216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Freeform 105"/>
            <p:cNvSpPr/>
            <p:nvPr/>
          </p:nvSpPr>
          <p:spPr bwMode="auto">
            <a:xfrm>
              <a:off x="123553" y="168359"/>
              <a:ext cx="291110" cy="214383"/>
            </a:xfrm>
            <a:custGeom>
              <a:avLst/>
              <a:gdLst>
                <a:gd name="T0" fmla="*/ 2147483647 w 290"/>
                <a:gd name="T1" fmla="*/ 2147483647 h 213"/>
                <a:gd name="T2" fmla="*/ 2147483647 w 290"/>
                <a:gd name="T3" fmla="*/ 2147483647 h 213"/>
                <a:gd name="T4" fmla="*/ 2147483647 w 290"/>
                <a:gd name="T5" fmla="*/ 2147483647 h 213"/>
                <a:gd name="T6" fmla="*/ 2147483647 w 290"/>
                <a:gd name="T7" fmla="*/ 2147483647 h 213"/>
                <a:gd name="T8" fmla="*/ 2147483647 w 290"/>
                <a:gd name="T9" fmla="*/ 2147483647 h 213"/>
                <a:gd name="T10" fmla="*/ 2147483647 w 290"/>
                <a:gd name="T11" fmla="*/ 2147483647 h 213"/>
                <a:gd name="T12" fmla="*/ 2147483647 w 290"/>
                <a:gd name="T13" fmla="*/ 2147483647 h 213"/>
                <a:gd name="T14" fmla="*/ 2147483647 w 290"/>
                <a:gd name="T15" fmla="*/ 2147483647 h 213"/>
                <a:gd name="T16" fmla="*/ 2147483647 w 290"/>
                <a:gd name="T17" fmla="*/ 2147483647 h 213"/>
                <a:gd name="T18" fmla="*/ 2147483647 w 290"/>
                <a:gd name="T19" fmla="*/ 2147483647 h 213"/>
                <a:gd name="T20" fmla="*/ 2147483647 w 290"/>
                <a:gd name="T21" fmla="*/ 2147483647 h 213"/>
                <a:gd name="T22" fmla="*/ 2147483647 w 290"/>
                <a:gd name="T23" fmla="*/ 2147483647 h 213"/>
                <a:gd name="T24" fmla="*/ 2147483647 w 290"/>
                <a:gd name="T25" fmla="*/ 2147483647 h 213"/>
                <a:gd name="T26" fmla="*/ 2147483647 w 290"/>
                <a:gd name="T27" fmla="*/ 2147483647 h 213"/>
                <a:gd name="T28" fmla="*/ 2147483647 w 290"/>
                <a:gd name="T29" fmla="*/ 2147483647 h 21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0" h="213">
                  <a:moveTo>
                    <a:pt x="4" y="131"/>
                  </a:moveTo>
                  <a:cubicBezTo>
                    <a:pt x="0" y="127"/>
                    <a:pt x="0" y="120"/>
                    <a:pt x="4" y="115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8" y="82"/>
                    <a:pt x="45" y="82"/>
                    <a:pt x="49" y="86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101" y="137"/>
                    <a:pt x="108" y="137"/>
                    <a:pt x="113" y="133"/>
                  </a:cubicBezTo>
                  <a:cubicBezTo>
                    <a:pt x="241" y="4"/>
                    <a:pt x="241" y="4"/>
                    <a:pt x="241" y="4"/>
                  </a:cubicBezTo>
                  <a:cubicBezTo>
                    <a:pt x="245" y="0"/>
                    <a:pt x="252" y="0"/>
                    <a:pt x="257" y="4"/>
                  </a:cubicBezTo>
                  <a:cubicBezTo>
                    <a:pt x="286" y="33"/>
                    <a:pt x="286" y="33"/>
                    <a:pt x="286" y="33"/>
                  </a:cubicBezTo>
                  <a:cubicBezTo>
                    <a:pt x="290" y="37"/>
                    <a:pt x="290" y="45"/>
                    <a:pt x="286" y="49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6" y="209"/>
                    <a:pt x="117" y="213"/>
                    <a:pt x="111" y="213"/>
                  </a:cubicBezTo>
                  <a:cubicBezTo>
                    <a:pt x="97" y="213"/>
                    <a:pt x="97" y="213"/>
                    <a:pt x="97" y="213"/>
                  </a:cubicBezTo>
                  <a:cubicBezTo>
                    <a:pt x="91" y="213"/>
                    <a:pt x="82" y="209"/>
                    <a:pt x="78" y="205"/>
                  </a:cubicBezTo>
                  <a:lnTo>
                    <a:pt x="4" y="13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0" name="组合 72"/>
          <p:cNvGrpSpPr/>
          <p:nvPr/>
        </p:nvGrpSpPr>
        <p:grpSpPr bwMode="auto">
          <a:xfrm>
            <a:off x="3828668" y="4204819"/>
            <a:ext cx="481812" cy="481811"/>
            <a:chOff x="0" y="0"/>
            <a:chExt cx="538216" cy="538216"/>
          </a:xfrm>
        </p:grpSpPr>
        <p:sp>
          <p:nvSpPr>
            <p:cNvPr id="21" name="流程图: 联系 73"/>
            <p:cNvSpPr>
              <a:spLocks noChangeArrowheads="1"/>
            </p:cNvSpPr>
            <p:nvPr/>
          </p:nvSpPr>
          <p:spPr bwMode="auto">
            <a:xfrm>
              <a:off x="0" y="0"/>
              <a:ext cx="538216" cy="538216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" name="Freeform 105"/>
            <p:cNvSpPr/>
            <p:nvPr/>
          </p:nvSpPr>
          <p:spPr bwMode="auto">
            <a:xfrm>
              <a:off x="123553" y="168359"/>
              <a:ext cx="291110" cy="214383"/>
            </a:xfrm>
            <a:custGeom>
              <a:avLst/>
              <a:gdLst>
                <a:gd name="T0" fmla="*/ 2147483647 w 290"/>
                <a:gd name="T1" fmla="*/ 2147483647 h 213"/>
                <a:gd name="T2" fmla="*/ 2147483647 w 290"/>
                <a:gd name="T3" fmla="*/ 2147483647 h 213"/>
                <a:gd name="T4" fmla="*/ 2147483647 w 290"/>
                <a:gd name="T5" fmla="*/ 2147483647 h 213"/>
                <a:gd name="T6" fmla="*/ 2147483647 w 290"/>
                <a:gd name="T7" fmla="*/ 2147483647 h 213"/>
                <a:gd name="T8" fmla="*/ 2147483647 w 290"/>
                <a:gd name="T9" fmla="*/ 2147483647 h 213"/>
                <a:gd name="T10" fmla="*/ 2147483647 w 290"/>
                <a:gd name="T11" fmla="*/ 2147483647 h 213"/>
                <a:gd name="T12" fmla="*/ 2147483647 w 290"/>
                <a:gd name="T13" fmla="*/ 2147483647 h 213"/>
                <a:gd name="T14" fmla="*/ 2147483647 w 290"/>
                <a:gd name="T15" fmla="*/ 2147483647 h 213"/>
                <a:gd name="T16" fmla="*/ 2147483647 w 290"/>
                <a:gd name="T17" fmla="*/ 2147483647 h 213"/>
                <a:gd name="T18" fmla="*/ 2147483647 w 290"/>
                <a:gd name="T19" fmla="*/ 2147483647 h 213"/>
                <a:gd name="T20" fmla="*/ 2147483647 w 290"/>
                <a:gd name="T21" fmla="*/ 2147483647 h 213"/>
                <a:gd name="T22" fmla="*/ 2147483647 w 290"/>
                <a:gd name="T23" fmla="*/ 2147483647 h 213"/>
                <a:gd name="T24" fmla="*/ 2147483647 w 290"/>
                <a:gd name="T25" fmla="*/ 2147483647 h 213"/>
                <a:gd name="T26" fmla="*/ 2147483647 w 290"/>
                <a:gd name="T27" fmla="*/ 2147483647 h 213"/>
                <a:gd name="T28" fmla="*/ 2147483647 w 290"/>
                <a:gd name="T29" fmla="*/ 2147483647 h 21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0" h="213">
                  <a:moveTo>
                    <a:pt x="4" y="131"/>
                  </a:moveTo>
                  <a:cubicBezTo>
                    <a:pt x="0" y="127"/>
                    <a:pt x="0" y="120"/>
                    <a:pt x="4" y="115"/>
                  </a:cubicBezTo>
                  <a:cubicBezTo>
                    <a:pt x="33" y="86"/>
                    <a:pt x="33" y="86"/>
                    <a:pt x="33" y="86"/>
                  </a:cubicBezTo>
                  <a:cubicBezTo>
                    <a:pt x="38" y="82"/>
                    <a:pt x="45" y="82"/>
                    <a:pt x="49" y="86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101" y="137"/>
                    <a:pt x="108" y="137"/>
                    <a:pt x="113" y="133"/>
                  </a:cubicBezTo>
                  <a:cubicBezTo>
                    <a:pt x="241" y="4"/>
                    <a:pt x="241" y="4"/>
                    <a:pt x="241" y="4"/>
                  </a:cubicBezTo>
                  <a:cubicBezTo>
                    <a:pt x="245" y="0"/>
                    <a:pt x="252" y="0"/>
                    <a:pt x="257" y="4"/>
                  </a:cubicBezTo>
                  <a:cubicBezTo>
                    <a:pt x="286" y="33"/>
                    <a:pt x="286" y="33"/>
                    <a:pt x="286" y="33"/>
                  </a:cubicBezTo>
                  <a:cubicBezTo>
                    <a:pt x="290" y="37"/>
                    <a:pt x="290" y="45"/>
                    <a:pt x="286" y="49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6" y="209"/>
                    <a:pt x="117" y="213"/>
                    <a:pt x="111" y="213"/>
                  </a:cubicBezTo>
                  <a:cubicBezTo>
                    <a:pt x="97" y="213"/>
                    <a:pt x="97" y="213"/>
                    <a:pt x="97" y="213"/>
                  </a:cubicBezTo>
                  <a:cubicBezTo>
                    <a:pt x="91" y="213"/>
                    <a:pt x="82" y="209"/>
                    <a:pt x="78" y="205"/>
                  </a:cubicBezTo>
                  <a:lnTo>
                    <a:pt x="4" y="131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任意多边形 27"/>
          <p:cNvSpPr/>
          <p:nvPr/>
        </p:nvSpPr>
        <p:spPr>
          <a:xfrm flipV="1">
            <a:off x="2747821" y="539841"/>
            <a:ext cx="2076" cy="9183"/>
          </a:xfrm>
          <a:custGeom>
            <a:avLst/>
            <a:gdLst>
              <a:gd name="connsiteX0" fmla="*/ 0 w 2076"/>
              <a:gd name="connsiteY0" fmla="*/ 9183 h 9183"/>
              <a:gd name="connsiteX1" fmla="*/ 2076 w 2076"/>
              <a:gd name="connsiteY1" fmla="*/ 6028 h 9183"/>
              <a:gd name="connsiteX2" fmla="*/ 1225 w 2076"/>
              <a:gd name="connsiteY2" fmla="*/ 0 h 9183"/>
              <a:gd name="connsiteX3" fmla="*/ 0 w 2076"/>
              <a:gd name="connsiteY3" fmla="*/ 9183 h 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" h="9183">
                <a:moveTo>
                  <a:pt x="0" y="9183"/>
                </a:moveTo>
                <a:lnTo>
                  <a:pt x="2076" y="6028"/>
                </a:lnTo>
                <a:lnTo>
                  <a:pt x="1225" y="0"/>
                </a:lnTo>
                <a:lnTo>
                  <a:pt x="0" y="91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flipV="1">
            <a:off x="2747631" y="549023"/>
            <a:ext cx="2266" cy="10024"/>
          </a:xfrm>
          <a:custGeom>
            <a:avLst/>
            <a:gdLst>
              <a:gd name="connsiteX0" fmla="*/ 1415 w 2266"/>
              <a:gd name="connsiteY0" fmla="*/ 10024 h 10024"/>
              <a:gd name="connsiteX1" fmla="*/ 2266 w 2266"/>
              <a:gd name="connsiteY1" fmla="*/ 3645 h 10024"/>
              <a:gd name="connsiteX2" fmla="*/ 0 w 2266"/>
              <a:gd name="connsiteY2" fmla="*/ 0 h 10024"/>
              <a:gd name="connsiteX3" fmla="*/ 1415 w 2266"/>
              <a:gd name="connsiteY3" fmla="*/ 10024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" h="10024">
                <a:moveTo>
                  <a:pt x="1415" y="10024"/>
                </a:moveTo>
                <a:lnTo>
                  <a:pt x="2266" y="3645"/>
                </a:lnTo>
                <a:lnTo>
                  <a:pt x="0" y="0"/>
                </a:lnTo>
                <a:lnTo>
                  <a:pt x="1415" y="100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317264" y="275369"/>
            <a:ext cx="4240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40002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单击此处添加标题文本</a:t>
            </a:r>
            <a:endParaRPr lang="zh-CN" altLang="en-US" sz="3200" dirty="0">
              <a:solidFill>
                <a:srgbClr val="F40002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388805" y="176355"/>
            <a:ext cx="928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40002"/>
                </a:solidFill>
                <a:latin typeface="07NikumaruFont" panose="02000900000000000000" pitchFamily="50" charset="-128"/>
                <a:ea typeface="07NikumaruFont" panose="02000900000000000000" pitchFamily="50" charset="-128"/>
              </a:rPr>
              <a:t>01</a:t>
            </a:r>
            <a:endParaRPr lang="zh-CN" altLang="en-US" sz="4400" dirty="0">
              <a:solidFill>
                <a:srgbClr val="F40002"/>
              </a:solidFill>
              <a:latin typeface="07NikumaruFont" panose="02000900000000000000" pitchFamily="50" charset="-128"/>
              <a:ea typeface="07NikumaruFont" panose="02000900000000000000" pitchFamily="5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7114918" y="3226697"/>
            <a:ext cx="1692298" cy="17459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3425649" y="3226697"/>
            <a:ext cx="1692298" cy="17459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51721" y="2411864"/>
            <a:ext cx="1692298" cy="17459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6370" y="2411864"/>
            <a:ext cx="1692298" cy="174592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0605" y="2411864"/>
            <a:ext cx="1692298" cy="1745926"/>
          </a:xfrm>
          <a:prstGeom prst="rect">
            <a:avLst/>
          </a:prstGeom>
        </p:spPr>
      </p:pic>
      <p:grpSp>
        <p:nvGrpSpPr>
          <p:cNvPr id="12" name="组合 6"/>
          <p:cNvGrpSpPr/>
          <p:nvPr/>
        </p:nvGrpSpPr>
        <p:grpSpPr>
          <a:xfrm>
            <a:off x="6983759" y="2764430"/>
            <a:ext cx="1924294" cy="1924294"/>
            <a:chOff x="5428061" y="2185467"/>
            <a:chExt cx="1375279" cy="1375279"/>
          </a:xfrm>
        </p:grpSpPr>
        <p:sp>
          <p:nvSpPr>
            <p:cNvPr id="13" name="Flowchart: Decision 65"/>
            <p:cNvSpPr/>
            <p:nvPr/>
          </p:nvSpPr>
          <p:spPr>
            <a:xfrm flipV="1">
              <a:off x="5428061" y="2185467"/>
              <a:ext cx="1375279" cy="1375279"/>
            </a:xfrm>
            <a:prstGeom prst="flowChartDecision">
              <a:avLst/>
            </a:prstGeom>
            <a:solidFill>
              <a:srgbClr val="C00000"/>
            </a:solidFill>
            <a:ln w="12700" cap="flat" cmpd="sng" algn="ctr">
              <a:solidFill>
                <a:srgbClr val="CE1C26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grpSp>
          <p:nvGrpSpPr>
            <p:cNvPr id="14" name="Group 52"/>
            <p:cNvGrpSpPr/>
            <p:nvPr/>
          </p:nvGrpSpPr>
          <p:grpSpPr>
            <a:xfrm>
              <a:off x="5933033" y="2685621"/>
              <a:ext cx="367150" cy="367778"/>
              <a:chOff x="9145588" y="4435475"/>
              <a:chExt cx="464344" cy="465138"/>
            </a:xfrm>
            <a:solidFill>
              <a:srgbClr val="B11921"/>
            </a:solidFill>
          </p:grpSpPr>
          <p:sp>
            <p:nvSpPr>
              <p:cNvPr id="15" name="AutoShape 7"/>
              <p:cNvSpPr/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17145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6" name="AutoShape 8"/>
              <p:cNvSpPr/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17145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7" name="AutoShape 9"/>
              <p:cNvSpPr/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17145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8" name="AutoShape 10"/>
              <p:cNvSpPr/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17145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9" name="AutoShape 11"/>
              <p:cNvSpPr/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17145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0" name="AutoShape 12"/>
              <p:cNvSpPr/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17145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1" name="AutoShape 13"/>
              <p:cNvSpPr/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17145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2" name="AutoShape 14"/>
              <p:cNvSpPr/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17145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3" name="AutoShape 15"/>
              <p:cNvSpPr/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17145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24" name="组合 4"/>
          <p:cNvGrpSpPr/>
          <p:nvPr/>
        </p:nvGrpSpPr>
        <p:grpSpPr>
          <a:xfrm>
            <a:off x="3296985" y="2755527"/>
            <a:ext cx="1924294" cy="1924294"/>
            <a:chOff x="2548649" y="2178000"/>
            <a:chExt cx="1375279" cy="1375279"/>
          </a:xfrm>
        </p:grpSpPr>
        <p:sp>
          <p:nvSpPr>
            <p:cNvPr id="25" name="Flowchart: Decision 72"/>
            <p:cNvSpPr/>
            <p:nvPr/>
          </p:nvSpPr>
          <p:spPr>
            <a:xfrm flipV="1">
              <a:off x="2548649" y="2178000"/>
              <a:ext cx="1375279" cy="1375279"/>
            </a:xfrm>
            <a:prstGeom prst="flowChartDecision">
              <a:avLst/>
            </a:prstGeom>
            <a:solidFill>
              <a:srgbClr val="C00000"/>
            </a:solidFill>
            <a:ln w="12700" cap="flat" cmpd="sng" algn="ctr">
              <a:solidFill>
                <a:srgbClr val="CE1C26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grpSp>
          <p:nvGrpSpPr>
            <p:cNvPr id="26" name="Group 68"/>
            <p:cNvGrpSpPr/>
            <p:nvPr/>
          </p:nvGrpSpPr>
          <p:grpSpPr>
            <a:xfrm>
              <a:off x="3097524" y="2681122"/>
              <a:ext cx="277529" cy="367778"/>
              <a:chOff x="3582988" y="3510757"/>
              <a:chExt cx="319088" cy="465138"/>
            </a:xfrm>
            <a:solidFill>
              <a:srgbClr val="E80314"/>
            </a:solidFill>
          </p:grpSpPr>
          <p:sp>
            <p:nvSpPr>
              <p:cNvPr id="27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17145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8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17145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29" name="组合 3"/>
          <p:cNvGrpSpPr/>
          <p:nvPr/>
        </p:nvGrpSpPr>
        <p:grpSpPr>
          <a:xfrm>
            <a:off x="1452963" y="2702711"/>
            <a:ext cx="1924294" cy="1924294"/>
            <a:chOff x="1120674" y="2125184"/>
            <a:chExt cx="1375279" cy="1375279"/>
          </a:xfrm>
        </p:grpSpPr>
        <p:sp>
          <p:nvSpPr>
            <p:cNvPr id="30" name="Flowchart: Decision 79"/>
            <p:cNvSpPr/>
            <p:nvPr/>
          </p:nvSpPr>
          <p:spPr>
            <a:xfrm>
              <a:off x="1120674" y="2125184"/>
              <a:ext cx="1375279" cy="1375279"/>
            </a:xfrm>
            <a:prstGeom prst="flowChartDecision">
              <a:avLst/>
            </a:prstGeom>
            <a:solidFill>
              <a:srgbClr val="C00000"/>
            </a:solidFill>
            <a:ln w="12700" cap="flat" cmpd="sng" algn="ctr">
              <a:solidFill>
                <a:srgbClr val="CE1C26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grpSp>
          <p:nvGrpSpPr>
            <p:cNvPr id="31" name="Group 75"/>
            <p:cNvGrpSpPr/>
            <p:nvPr/>
          </p:nvGrpSpPr>
          <p:grpSpPr>
            <a:xfrm>
              <a:off x="1669549" y="2628305"/>
              <a:ext cx="275519" cy="367778"/>
              <a:chOff x="2639219" y="3510757"/>
              <a:chExt cx="348456" cy="465138"/>
            </a:xfrm>
            <a:solidFill>
              <a:srgbClr val="CE1C26"/>
            </a:solidFill>
          </p:grpSpPr>
          <p:sp>
            <p:nvSpPr>
              <p:cNvPr id="32" name="AutoShape 115"/>
              <p:cNvSpPr/>
              <p:nvPr/>
            </p:nvSpPr>
            <p:spPr bwMode="auto">
              <a:xfrm>
                <a:off x="2639219" y="3510757"/>
                <a:ext cx="348456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800" y="12825"/>
                    </a:moveTo>
                    <a:lnTo>
                      <a:pt x="19800" y="13500"/>
                    </a:lnTo>
                    <a:lnTo>
                      <a:pt x="19800" y="14850"/>
                    </a:lnTo>
                    <a:lnTo>
                      <a:pt x="19800" y="15525"/>
                    </a:lnTo>
                    <a:cubicBezTo>
                      <a:pt x="19800" y="18129"/>
                      <a:pt x="16972" y="20249"/>
                      <a:pt x="13499" y="20249"/>
                    </a:cubicBezTo>
                    <a:lnTo>
                      <a:pt x="8099" y="20249"/>
                    </a:lnTo>
                    <a:cubicBezTo>
                      <a:pt x="4627" y="20249"/>
                      <a:pt x="1800" y="18129"/>
                      <a:pt x="1800" y="15525"/>
                    </a:cubicBezTo>
                    <a:lnTo>
                      <a:pt x="1800" y="14850"/>
                    </a:lnTo>
                    <a:lnTo>
                      <a:pt x="1800" y="13500"/>
                    </a:lnTo>
                    <a:lnTo>
                      <a:pt x="1800" y="12825"/>
                    </a:lnTo>
                    <a:lnTo>
                      <a:pt x="1800" y="10800"/>
                    </a:lnTo>
                    <a:cubicBezTo>
                      <a:pt x="1800" y="10427"/>
                      <a:pt x="2203" y="10124"/>
                      <a:pt x="2699" y="10124"/>
                    </a:cubicBezTo>
                    <a:lnTo>
                      <a:pt x="4499" y="10124"/>
                    </a:lnTo>
                    <a:lnTo>
                      <a:pt x="17100" y="10124"/>
                    </a:lnTo>
                    <a:lnTo>
                      <a:pt x="18899" y="10124"/>
                    </a:lnTo>
                    <a:cubicBezTo>
                      <a:pt x="19396" y="10124"/>
                      <a:pt x="19800" y="10427"/>
                      <a:pt x="19800" y="10800"/>
                    </a:cubicBezTo>
                    <a:cubicBezTo>
                      <a:pt x="19800" y="10800"/>
                      <a:pt x="19800" y="12825"/>
                      <a:pt x="19800" y="12825"/>
                    </a:cubicBezTo>
                    <a:close/>
                    <a:moveTo>
                      <a:pt x="14400" y="6075"/>
                    </a:moveTo>
                    <a:lnTo>
                      <a:pt x="14400" y="6076"/>
                    </a:lnTo>
                    <a:lnTo>
                      <a:pt x="14400" y="8774"/>
                    </a:lnTo>
                    <a:lnTo>
                      <a:pt x="7200" y="8774"/>
                    </a:lnTo>
                    <a:lnTo>
                      <a:pt x="7200" y="6076"/>
                    </a:lnTo>
                    <a:lnTo>
                      <a:pt x="7200" y="6075"/>
                    </a:lnTo>
                    <a:cubicBezTo>
                      <a:pt x="7200" y="4583"/>
                      <a:pt x="8811" y="3375"/>
                      <a:pt x="10800" y="3375"/>
                    </a:cubicBezTo>
                    <a:cubicBezTo>
                      <a:pt x="12788" y="3375"/>
                      <a:pt x="14400" y="4583"/>
                      <a:pt x="14400" y="6075"/>
                    </a:cubicBezTo>
                    <a:moveTo>
                      <a:pt x="4499" y="6075"/>
                    </a:moveTo>
                    <a:cubicBezTo>
                      <a:pt x="4499" y="3465"/>
                      <a:pt x="7320" y="1350"/>
                      <a:pt x="10800" y="1350"/>
                    </a:cubicBezTo>
                    <a:cubicBezTo>
                      <a:pt x="14279" y="1350"/>
                      <a:pt x="17100" y="3465"/>
                      <a:pt x="17100" y="6075"/>
                    </a:cubicBezTo>
                    <a:lnTo>
                      <a:pt x="17100" y="8774"/>
                    </a:lnTo>
                    <a:lnTo>
                      <a:pt x="15299" y="8774"/>
                    </a:lnTo>
                    <a:lnTo>
                      <a:pt x="15299" y="6076"/>
                    </a:lnTo>
                    <a:cubicBezTo>
                      <a:pt x="15299" y="4212"/>
                      <a:pt x="13285" y="2701"/>
                      <a:pt x="10800" y="2701"/>
                    </a:cubicBezTo>
                    <a:cubicBezTo>
                      <a:pt x="8314" y="2701"/>
                      <a:pt x="6299" y="4212"/>
                      <a:pt x="6299" y="6076"/>
                    </a:cubicBezTo>
                    <a:lnTo>
                      <a:pt x="6299" y="8774"/>
                    </a:lnTo>
                    <a:lnTo>
                      <a:pt x="4499" y="8774"/>
                    </a:lnTo>
                    <a:cubicBezTo>
                      <a:pt x="4499" y="8774"/>
                      <a:pt x="4499" y="6075"/>
                      <a:pt x="4499" y="6075"/>
                    </a:cubicBezTo>
                    <a:close/>
                    <a:moveTo>
                      <a:pt x="18899" y="8774"/>
                    </a:moveTo>
                    <a:lnTo>
                      <a:pt x="18899" y="6075"/>
                    </a:lnTo>
                    <a:cubicBezTo>
                      <a:pt x="18899" y="2719"/>
                      <a:pt x="15274" y="0"/>
                      <a:pt x="10800" y="0"/>
                    </a:cubicBezTo>
                    <a:cubicBezTo>
                      <a:pt x="6325" y="0"/>
                      <a:pt x="2699" y="2719"/>
                      <a:pt x="2699" y="6075"/>
                    </a:cubicBezTo>
                    <a:lnTo>
                      <a:pt x="2699" y="8774"/>
                    </a:lnTo>
                    <a:cubicBezTo>
                      <a:pt x="1208" y="8774"/>
                      <a:pt x="0" y="9681"/>
                      <a:pt x="0" y="10800"/>
                    </a:cubicBezTo>
                    <a:lnTo>
                      <a:pt x="0" y="12825"/>
                    </a:lnTo>
                    <a:lnTo>
                      <a:pt x="0" y="13500"/>
                    </a:lnTo>
                    <a:lnTo>
                      <a:pt x="0" y="14850"/>
                    </a:lnTo>
                    <a:lnTo>
                      <a:pt x="0" y="15525"/>
                    </a:lnTo>
                    <a:cubicBezTo>
                      <a:pt x="0" y="18880"/>
                      <a:pt x="3625" y="21599"/>
                      <a:pt x="8099" y="21599"/>
                    </a:cubicBezTo>
                    <a:lnTo>
                      <a:pt x="13499" y="21599"/>
                    </a:lnTo>
                    <a:cubicBezTo>
                      <a:pt x="17974" y="21599"/>
                      <a:pt x="21600" y="18880"/>
                      <a:pt x="21600" y="15525"/>
                    </a:cubicBezTo>
                    <a:lnTo>
                      <a:pt x="21600" y="14850"/>
                    </a:lnTo>
                    <a:lnTo>
                      <a:pt x="21600" y="13500"/>
                    </a:lnTo>
                    <a:lnTo>
                      <a:pt x="21600" y="12825"/>
                    </a:lnTo>
                    <a:lnTo>
                      <a:pt x="21600" y="10800"/>
                    </a:lnTo>
                    <a:cubicBezTo>
                      <a:pt x="21600" y="9681"/>
                      <a:pt x="20391" y="8774"/>
                      <a:pt x="18899" y="8774"/>
                    </a:cubicBezTo>
                  </a:path>
                </a:pathLst>
              </a:custGeom>
              <a:solidFill>
                <a:srgbClr val="FFFFFF"/>
              </a:solidFill>
              <a:ln w="12700">
                <a:noFill/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17145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3" name="AutoShape 116"/>
              <p:cNvSpPr/>
              <p:nvPr/>
            </p:nvSpPr>
            <p:spPr bwMode="auto">
              <a:xfrm>
                <a:off x="2784475" y="3786982"/>
                <a:ext cx="57944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3226"/>
                      <a:pt x="0" y="7201"/>
                    </a:cubicBezTo>
                    <a:cubicBezTo>
                      <a:pt x="0" y="9390"/>
                      <a:pt x="1798" y="13537"/>
                      <a:pt x="3601" y="16821"/>
                    </a:cubicBezTo>
                    <a:cubicBezTo>
                      <a:pt x="5070" y="19493"/>
                      <a:pt x="6916" y="21600"/>
                      <a:pt x="10800" y="21600"/>
                    </a:cubicBezTo>
                    <a:cubicBezTo>
                      <a:pt x="15016" y="21600"/>
                      <a:pt x="16529" y="19514"/>
                      <a:pt x="18003" y="16858"/>
                    </a:cubicBezTo>
                    <a:cubicBezTo>
                      <a:pt x="19828" y="13567"/>
                      <a:pt x="21600" y="9397"/>
                      <a:pt x="21600" y="7201"/>
                    </a:cubicBezTo>
                    <a:cubicBezTo>
                      <a:pt x="21600" y="3226"/>
                      <a:pt x="16761" y="0"/>
                      <a:pt x="1080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17145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34" name="组合 5"/>
          <p:cNvGrpSpPr/>
          <p:nvPr/>
        </p:nvGrpSpPr>
        <p:grpSpPr>
          <a:xfrm>
            <a:off x="5141007" y="2700326"/>
            <a:ext cx="1924294" cy="1924294"/>
            <a:chOff x="3993114" y="2122799"/>
            <a:chExt cx="1375279" cy="1375279"/>
          </a:xfrm>
        </p:grpSpPr>
        <p:sp>
          <p:nvSpPr>
            <p:cNvPr id="35" name="Flowchart: Decision 87"/>
            <p:cNvSpPr/>
            <p:nvPr/>
          </p:nvSpPr>
          <p:spPr>
            <a:xfrm>
              <a:off x="3993114" y="2122799"/>
              <a:ext cx="1375279" cy="1375279"/>
            </a:xfrm>
            <a:prstGeom prst="flowChartDecision">
              <a:avLst/>
            </a:prstGeom>
            <a:solidFill>
              <a:srgbClr val="C00000"/>
            </a:solidFill>
            <a:ln w="12700" cap="flat" cmpd="sng" algn="ctr">
              <a:solidFill>
                <a:srgbClr val="CE1C26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grpSp>
          <p:nvGrpSpPr>
            <p:cNvPr id="36" name="Group 82"/>
            <p:cNvGrpSpPr/>
            <p:nvPr/>
          </p:nvGrpSpPr>
          <p:grpSpPr>
            <a:xfrm>
              <a:off x="4497178" y="2626549"/>
              <a:ext cx="367150" cy="367150"/>
              <a:chOff x="4439444" y="2582069"/>
              <a:chExt cx="464344" cy="464344"/>
            </a:xfrm>
            <a:solidFill>
              <a:srgbClr val="CE1C26"/>
            </a:solidFill>
          </p:grpSpPr>
          <p:sp>
            <p:nvSpPr>
              <p:cNvPr id="37" name="AutoShape 123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17145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8" name="AutoShape 124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17145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9" name="AutoShape 125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17145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40" name="组合 7"/>
          <p:cNvGrpSpPr/>
          <p:nvPr/>
        </p:nvGrpSpPr>
        <p:grpSpPr>
          <a:xfrm>
            <a:off x="8829050" y="2695613"/>
            <a:ext cx="1924294" cy="1924294"/>
            <a:chOff x="6869129" y="2118086"/>
            <a:chExt cx="1375279" cy="1375279"/>
          </a:xfrm>
        </p:grpSpPr>
        <p:sp>
          <p:nvSpPr>
            <p:cNvPr id="41" name="Flowchart: Decision 107"/>
            <p:cNvSpPr/>
            <p:nvPr/>
          </p:nvSpPr>
          <p:spPr>
            <a:xfrm>
              <a:off x="6869129" y="2118086"/>
              <a:ext cx="1375279" cy="1375279"/>
            </a:xfrm>
            <a:prstGeom prst="flowChartDecision">
              <a:avLst/>
            </a:prstGeom>
            <a:solidFill>
              <a:srgbClr val="C00000"/>
            </a:solidFill>
            <a:ln w="12700" cap="flat" cmpd="sng" algn="ctr">
              <a:solidFill>
                <a:srgbClr val="CE1C26">
                  <a:lumMod val="20000"/>
                  <a:lumOff val="8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endParaRPr>
            </a:p>
          </p:txBody>
        </p:sp>
        <p:grpSp>
          <p:nvGrpSpPr>
            <p:cNvPr id="42" name="Group 102"/>
            <p:cNvGrpSpPr/>
            <p:nvPr/>
          </p:nvGrpSpPr>
          <p:grpSpPr>
            <a:xfrm>
              <a:off x="7402716" y="2605601"/>
              <a:ext cx="303429" cy="333772"/>
              <a:chOff x="4439444" y="1652588"/>
              <a:chExt cx="464344" cy="464344"/>
            </a:xfrm>
            <a:solidFill>
              <a:srgbClr val="D90214"/>
            </a:solidFill>
          </p:grpSpPr>
          <p:sp>
            <p:nvSpPr>
              <p:cNvPr id="43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17145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4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17145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5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17145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46" name="文本框 45"/>
          <p:cNvSpPr txBox="1"/>
          <p:nvPr/>
        </p:nvSpPr>
        <p:spPr>
          <a:xfrm>
            <a:off x="1327501" y="144290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Medium" charset="-122"/>
              </a:rPr>
              <a:t>请在此处输入标题</a:t>
            </a:r>
            <a:endParaRPr kumimoji="1"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Medium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05786" y="1778766"/>
            <a:ext cx="26799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DemiLight" charset="-122"/>
              </a:rPr>
              <a:t>点击输入简要文本内容，文字内容需概况精炼的说明该分项内容</a:t>
            </a:r>
            <a:r>
              <a:rPr kumimoji="1"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DemiLight" charset="-122"/>
              </a:rPr>
              <a:t>……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860973" y="503672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Medium" charset="-122"/>
              </a:rPr>
              <a:t>请在此处输入标题</a:t>
            </a:r>
            <a:endParaRPr kumimoji="1"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Medium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639258" y="5372593"/>
            <a:ext cx="26799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DemiLight" charset="-122"/>
              </a:rPr>
              <a:t>点击输入简要文本内容，文字内容需概况精炼的说明该分项内容</a:t>
            </a:r>
            <a:r>
              <a:rPr kumimoji="1"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DemiLight" charset="-122"/>
              </a:rPr>
              <a:t>……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641027" y="144290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Medium" charset="-122"/>
              </a:rPr>
              <a:t>请在此处输入标题</a:t>
            </a:r>
            <a:endParaRPr kumimoji="1"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Medium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419312" y="1778766"/>
            <a:ext cx="26799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DemiLight" charset="-122"/>
              </a:rPr>
              <a:t>点击输入简要文本内容，文字内容需概况精炼的说明该分项内容</a:t>
            </a:r>
            <a:r>
              <a:rPr kumimoji="1"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DemiLight" charset="-122"/>
              </a:rPr>
              <a:t>……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149570" y="503672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Medium" charset="-122"/>
              </a:rPr>
              <a:t>请在此处输入标题</a:t>
            </a:r>
            <a:endParaRPr kumimoji="1"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Medium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927855" y="5372593"/>
            <a:ext cx="26799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DemiLight" charset="-122"/>
              </a:rPr>
              <a:t>点击输入简要文本内容，文字内容需概况精炼的说明该分项内容</a:t>
            </a:r>
            <a:r>
              <a:rPr kumimoji="1"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DemiLight" charset="-122"/>
              </a:rPr>
              <a:t>……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948772" y="1440329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Medium" charset="-122"/>
              </a:rPr>
              <a:t>请在此处输入标题</a:t>
            </a:r>
            <a:endParaRPr kumimoji="1"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Medium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727057" y="1776195"/>
            <a:ext cx="26799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DemiLight" charset="-122"/>
              </a:rPr>
              <a:t>点击输入简要文本内容，文字内容需概况精炼的说明该分项内容</a:t>
            </a:r>
            <a:r>
              <a:rPr kumimoji="1"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DemiLight" charset="-122"/>
              </a:rPr>
              <a:t>……</a:t>
            </a:r>
            <a:endParaRPr lang="zh-CN" alt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 flipV="1">
            <a:off x="2747821" y="539841"/>
            <a:ext cx="2076" cy="9183"/>
          </a:xfrm>
          <a:custGeom>
            <a:avLst/>
            <a:gdLst>
              <a:gd name="connsiteX0" fmla="*/ 0 w 2076"/>
              <a:gd name="connsiteY0" fmla="*/ 9183 h 9183"/>
              <a:gd name="connsiteX1" fmla="*/ 2076 w 2076"/>
              <a:gd name="connsiteY1" fmla="*/ 6028 h 9183"/>
              <a:gd name="connsiteX2" fmla="*/ 1225 w 2076"/>
              <a:gd name="connsiteY2" fmla="*/ 0 h 9183"/>
              <a:gd name="connsiteX3" fmla="*/ 0 w 2076"/>
              <a:gd name="connsiteY3" fmla="*/ 9183 h 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" h="9183">
                <a:moveTo>
                  <a:pt x="0" y="9183"/>
                </a:moveTo>
                <a:lnTo>
                  <a:pt x="2076" y="6028"/>
                </a:lnTo>
                <a:lnTo>
                  <a:pt x="1225" y="0"/>
                </a:lnTo>
                <a:lnTo>
                  <a:pt x="0" y="91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flipV="1">
            <a:off x="2747631" y="549023"/>
            <a:ext cx="2266" cy="10024"/>
          </a:xfrm>
          <a:custGeom>
            <a:avLst/>
            <a:gdLst>
              <a:gd name="connsiteX0" fmla="*/ 1415 w 2266"/>
              <a:gd name="connsiteY0" fmla="*/ 10024 h 10024"/>
              <a:gd name="connsiteX1" fmla="*/ 2266 w 2266"/>
              <a:gd name="connsiteY1" fmla="*/ 3645 h 10024"/>
              <a:gd name="connsiteX2" fmla="*/ 0 w 2266"/>
              <a:gd name="connsiteY2" fmla="*/ 0 h 10024"/>
              <a:gd name="connsiteX3" fmla="*/ 1415 w 2266"/>
              <a:gd name="connsiteY3" fmla="*/ 10024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" h="10024">
                <a:moveTo>
                  <a:pt x="1415" y="10024"/>
                </a:moveTo>
                <a:lnTo>
                  <a:pt x="2266" y="3645"/>
                </a:lnTo>
                <a:lnTo>
                  <a:pt x="0" y="0"/>
                </a:lnTo>
                <a:lnTo>
                  <a:pt x="1415" y="100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317264" y="275369"/>
            <a:ext cx="4240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40002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单击此处添加标题文本</a:t>
            </a:r>
            <a:endParaRPr lang="zh-CN" altLang="en-US" sz="3200" dirty="0">
              <a:solidFill>
                <a:srgbClr val="F40002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388805" y="176355"/>
            <a:ext cx="928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40002"/>
                </a:solidFill>
                <a:latin typeface="07NikumaruFont" panose="02000900000000000000" pitchFamily="50" charset="-128"/>
                <a:ea typeface="07NikumaruFont" panose="02000900000000000000" pitchFamily="50" charset="-128"/>
              </a:rPr>
              <a:t>01</a:t>
            </a:r>
            <a:endParaRPr lang="zh-CN" altLang="en-US" sz="4400" dirty="0">
              <a:solidFill>
                <a:srgbClr val="F40002"/>
              </a:solidFill>
              <a:latin typeface="07NikumaruFont" panose="02000900000000000000" pitchFamily="50" charset="-128"/>
              <a:ea typeface="07NikumaruFont" panose="02000900000000000000" pitchFamily="5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3611 L 1.45833E-6 4.81481E-6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2778 L 4.16667E-6 0.00023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3611 L -8.33333E-7 4.81481E-6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2778 L 4.16667E-6 0.00023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3611 L 4.16667E-6 4.81481E-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57985" y="1574246"/>
            <a:ext cx="666753" cy="141170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624738" y="1574245"/>
            <a:ext cx="3844410" cy="1394451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9242" y="1728832"/>
            <a:ext cx="3689136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DemiLight" charset="-122"/>
              </a:rPr>
              <a:t>此处添加详细文本描述，建议与标题相关并符合整体语言风格，语言描述尽量简洁生动。</a:t>
            </a:r>
            <a:endParaRPr kumimoji="1"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DemiLight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634166" y="1574246"/>
            <a:ext cx="666753" cy="1411705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7300919" y="1574245"/>
            <a:ext cx="3844410" cy="1394451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35423" y="1728832"/>
            <a:ext cx="3689136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DemiLight" charset="-122"/>
              </a:rPr>
              <a:t>此处添加详细文本描述，建议与标题相关并符合整体语言风格，语言描述尽量简洁生动。</a:t>
            </a:r>
            <a:endParaRPr kumimoji="1"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DemiLight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57985" y="3955136"/>
            <a:ext cx="666753" cy="1411705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1624738" y="3955135"/>
            <a:ext cx="3844410" cy="1394451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59242" y="4109722"/>
            <a:ext cx="3689136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DemiLight" charset="-122"/>
              </a:rPr>
              <a:t>此处添加详细文本描述，建议与标题相关并符合整体语言风格，语言描述尽量简洁生动。</a:t>
            </a:r>
            <a:endParaRPr kumimoji="1"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DemiLight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634166" y="3955136"/>
            <a:ext cx="666753" cy="141170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7300919" y="3955135"/>
            <a:ext cx="3844410" cy="1394451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35423" y="4109722"/>
            <a:ext cx="3689136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DemiLight" charset="-122"/>
              </a:rPr>
              <a:t>此处添加详细文本描述，建议与标题相关并符合整体语言风格，语言描述尽量简洁生动。</a:t>
            </a:r>
            <a:endParaRPr kumimoji="1"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DemiLight" charset="-122"/>
            </a:endParaRPr>
          </a:p>
        </p:txBody>
      </p:sp>
      <p:cxnSp>
        <p:nvCxnSpPr>
          <p:cNvPr id="19" name="直线箭头连接符 14"/>
          <p:cNvCxnSpPr/>
          <p:nvPr/>
        </p:nvCxnSpPr>
        <p:spPr>
          <a:xfrm>
            <a:off x="707366" y="3465513"/>
            <a:ext cx="10714008" cy="0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直线箭头连接符 16"/>
          <p:cNvCxnSpPr/>
          <p:nvPr/>
        </p:nvCxnSpPr>
        <p:spPr>
          <a:xfrm rot="16200000">
            <a:off x="3776889" y="3652419"/>
            <a:ext cx="4543785" cy="0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" name="任意多边形 20"/>
          <p:cNvSpPr/>
          <p:nvPr/>
        </p:nvSpPr>
        <p:spPr>
          <a:xfrm flipV="1">
            <a:off x="2747821" y="539841"/>
            <a:ext cx="2076" cy="9183"/>
          </a:xfrm>
          <a:custGeom>
            <a:avLst/>
            <a:gdLst>
              <a:gd name="connsiteX0" fmla="*/ 0 w 2076"/>
              <a:gd name="connsiteY0" fmla="*/ 9183 h 9183"/>
              <a:gd name="connsiteX1" fmla="*/ 2076 w 2076"/>
              <a:gd name="connsiteY1" fmla="*/ 6028 h 9183"/>
              <a:gd name="connsiteX2" fmla="*/ 1225 w 2076"/>
              <a:gd name="connsiteY2" fmla="*/ 0 h 9183"/>
              <a:gd name="connsiteX3" fmla="*/ 0 w 2076"/>
              <a:gd name="connsiteY3" fmla="*/ 9183 h 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" h="9183">
                <a:moveTo>
                  <a:pt x="0" y="9183"/>
                </a:moveTo>
                <a:lnTo>
                  <a:pt x="2076" y="6028"/>
                </a:lnTo>
                <a:lnTo>
                  <a:pt x="1225" y="0"/>
                </a:lnTo>
                <a:lnTo>
                  <a:pt x="0" y="91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V="1">
            <a:off x="2747631" y="549023"/>
            <a:ext cx="2266" cy="10024"/>
          </a:xfrm>
          <a:custGeom>
            <a:avLst/>
            <a:gdLst>
              <a:gd name="connsiteX0" fmla="*/ 1415 w 2266"/>
              <a:gd name="connsiteY0" fmla="*/ 10024 h 10024"/>
              <a:gd name="connsiteX1" fmla="*/ 2266 w 2266"/>
              <a:gd name="connsiteY1" fmla="*/ 3645 h 10024"/>
              <a:gd name="connsiteX2" fmla="*/ 0 w 2266"/>
              <a:gd name="connsiteY2" fmla="*/ 0 h 10024"/>
              <a:gd name="connsiteX3" fmla="*/ 1415 w 2266"/>
              <a:gd name="connsiteY3" fmla="*/ 10024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" h="10024">
                <a:moveTo>
                  <a:pt x="1415" y="10024"/>
                </a:moveTo>
                <a:lnTo>
                  <a:pt x="2266" y="3645"/>
                </a:lnTo>
                <a:lnTo>
                  <a:pt x="0" y="0"/>
                </a:lnTo>
                <a:lnTo>
                  <a:pt x="1415" y="100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317264" y="275369"/>
            <a:ext cx="4240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40002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单击此处添加标题文本</a:t>
            </a:r>
            <a:endParaRPr lang="zh-CN" altLang="en-US" sz="3200" dirty="0">
              <a:solidFill>
                <a:srgbClr val="F40002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88805" y="176355"/>
            <a:ext cx="928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40002"/>
                </a:solidFill>
                <a:latin typeface="07NikumaruFont" panose="02000900000000000000" pitchFamily="50" charset="-128"/>
                <a:ea typeface="07NikumaruFont" panose="02000900000000000000" pitchFamily="50" charset="-128"/>
              </a:rPr>
              <a:t>01</a:t>
            </a:r>
            <a:endParaRPr lang="zh-CN" altLang="en-US" sz="4400" dirty="0">
              <a:solidFill>
                <a:srgbClr val="F40002"/>
              </a:solidFill>
              <a:latin typeface="07NikumaruFont" panose="02000900000000000000" pitchFamily="50" charset="-128"/>
              <a:ea typeface="07NikumaruFont" panose="02000900000000000000" pitchFamily="5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4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8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2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7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4" grpId="0" animBg="1"/>
      <p:bldP spid="15" grpId="0"/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_3"/>
          <p:cNvSpPr/>
          <p:nvPr/>
        </p:nvSpPr>
        <p:spPr>
          <a:xfrm>
            <a:off x="3196772" y="4000294"/>
            <a:ext cx="1219200" cy="1219200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_4"/>
          <p:cNvSpPr/>
          <p:nvPr/>
        </p:nvSpPr>
        <p:spPr>
          <a:xfrm>
            <a:off x="3833360" y="2423907"/>
            <a:ext cx="1219200" cy="1219200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_5"/>
          <p:cNvSpPr/>
          <p:nvPr/>
        </p:nvSpPr>
        <p:spPr>
          <a:xfrm>
            <a:off x="5558972" y="1641269"/>
            <a:ext cx="1219200" cy="1219200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_6"/>
          <p:cNvSpPr/>
          <p:nvPr/>
        </p:nvSpPr>
        <p:spPr>
          <a:xfrm>
            <a:off x="7284585" y="2423907"/>
            <a:ext cx="1219200" cy="1219200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_7"/>
          <p:cNvSpPr/>
          <p:nvPr/>
        </p:nvSpPr>
        <p:spPr>
          <a:xfrm>
            <a:off x="7941810" y="4000294"/>
            <a:ext cx="1219200" cy="1219200"/>
          </a:xfrm>
          <a:prstGeom prst="ellipse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57260" y="2974769"/>
            <a:ext cx="3209925" cy="3165475"/>
            <a:chOff x="6415088" y="3105150"/>
            <a:chExt cx="3209925" cy="3165475"/>
          </a:xfrm>
          <a:solidFill>
            <a:srgbClr val="C00000"/>
          </a:solidFill>
        </p:grpSpPr>
        <p:sp>
          <p:nvSpPr>
            <p:cNvPr id="8" name="_8"/>
            <p:cNvSpPr/>
            <p:nvPr/>
          </p:nvSpPr>
          <p:spPr>
            <a:xfrm>
              <a:off x="7535863" y="5457825"/>
              <a:ext cx="960437" cy="128588"/>
            </a:xfrm>
            <a:prstGeom prst="roundRect">
              <a:avLst>
                <a:gd name="adj" fmla="val 50000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9" name="_9"/>
            <p:cNvSpPr/>
            <p:nvPr/>
          </p:nvSpPr>
          <p:spPr>
            <a:xfrm>
              <a:off x="7540625" y="5670550"/>
              <a:ext cx="958850" cy="127000"/>
            </a:xfrm>
            <a:prstGeom prst="roundRect">
              <a:avLst>
                <a:gd name="adj" fmla="val 50000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0" name="_10"/>
            <p:cNvSpPr/>
            <p:nvPr/>
          </p:nvSpPr>
          <p:spPr>
            <a:xfrm>
              <a:off x="7532688" y="5875338"/>
              <a:ext cx="960437" cy="127000"/>
            </a:xfrm>
            <a:prstGeom prst="roundRect">
              <a:avLst>
                <a:gd name="adj" fmla="val 50000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1" name="_11"/>
            <p:cNvSpPr/>
            <p:nvPr/>
          </p:nvSpPr>
          <p:spPr>
            <a:xfrm rot="10800000">
              <a:off x="7737475" y="6067425"/>
              <a:ext cx="547688" cy="2032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2" name="_12"/>
            <p:cNvSpPr/>
            <p:nvPr/>
          </p:nvSpPr>
          <p:spPr>
            <a:xfrm>
              <a:off x="7061200" y="3711575"/>
              <a:ext cx="1917700" cy="1671638"/>
            </a:xfrm>
            <a:custGeom>
              <a:avLst/>
              <a:gdLst/>
              <a:ahLst/>
              <a:cxnLst/>
              <a:rect l="l" t="t" r="r" b="b"/>
              <a:pathLst>
                <a:path w="1438297" h="1253961">
                  <a:moveTo>
                    <a:pt x="709345" y="67"/>
                  </a:moveTo>
                  <a:cubicBezTo>
                    <a:pt x="1001692" y="-3923"/>
                    <a:pt x="1267354" y="169479"/>
                    <a:pt x="1381366" y="438707"/>
                  </a:cubicBezTo>
                  <a:cubicBezTo>
                    <a:pt x="1493979" y="704629"/>
                    <a:pt x="1436500" y="1011747"/>
                    <a:pt x="1235753" y="1218380"/>
                  </a:cubicBezTo>
                  <a:cubicBezTo>
                    <a:pt x="1228463" y="1236727"/>
                    <a:pt x="1210520" y="1249627"/>
                    <a:pt x="1189563" y="1249627"/>
                  </a:cubicBezTo>
                  <a:cubicBezTo>
                    <a:pt x="1161965" y="1249627"/>
                    <a:pt x="1139593" y="1227255"/>
                    <a:pt x="1139593" y="1199657"/>
                  </a:cubicBezTo>
                  <a:cubicBezTo>
                    <a:pt x="1139593" y="1182741"/>
                    <a:pt x="1147999" y="1167788"/>
                    <a:pt x="1161387" y="1159497"/>
                  </a:cubicBezTo>
                  <a:lnTo>
                    <a:pt x="1160988" y="1159099"/>
                  </a:lnTo>
                  <a:cubicBezTo>
                    <a:pt x="1339859" y="979468"/>
                    <a:pt x="1392172" y="709424"/>
                    <a:pt x="1293318" y="475993"/>
                  </a:cubicBezTo>
                  <a:cubicBezTo>
                    <a:pt x="1194465" y="242562"/>
                    <a:pt x="964125" y="92215"/>
                    <a:pt x="710649" y="95675"/>
                  </a:cubicBezTo>
                  <a:cubicBezTo>
                    <a:pt x="457173" y="99135"/>
                    <a:pt x="231023" y="255712"/>
                    <a:pt x="138577" y="491754"/>
                  </a:cubicBezTo>
                  <a:cubicBezTo>
                    <a:pt x="48191" y="722536"/>
                    <a:pt x="103211" y="984362"/>
                    <a:pt x="278147" y="1158443"/>
                  </a:cubicBezTo>
                  <a:cubicBezTo>
                    <a:pt x="295721" y="1166064"/>
                    <a:pt x="307932" y="1183602"/>
                    <a:pt x="307932" y="1203991"/>
                  </a:cubicBezTo>
                  <a:cubicBezTo>
                    <a:pt x="307932" y="1231589"/>
                    <a:pt x="285560" y="1253961"/>
                    <a:pt x="257962" y="1253961"/>
                  </a:cubicBezTo>
                  <a:cubicBezTo>
                    <a:pt x="244659" y="1253961"/>
                    <a:pt x="232570" y="1248763"/>
                    <a:pt x="223786" y="1240106"/>
                  </a:cubicBezTo>
                  <a:lnTo>
                    <a:pt x="223615" y="1240286"/>
                  </a:lnTo>
                  <a:lnTo>
                    <a:pt x="222931" y="1239529"/>
                  </a:lnTo>
                  <a:cubicBezTo>
                    <a:pt x="222653" y="1239352"/>
                    <a:pt x="222426" y="1239124"/>
                    <a:pt x="222283" y="1238813"/>
                  </a:cubicBezTo>
                  <a:cubicBezTo>
                    <a:pt x="11426" y="1037418"/>
                    <a:pt x="-56835" y="728509"/>
                    <a:pt x="49546" y="456885"/>
                  </a:cubicBezTo>
                  <a:cubicBezTo>
                    <a:pt x="156168" y="184646"/>
                    <a:pt x="416999" y="4058"/>
                    <a:pt x="709345" y="67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3" name="_13"/>
            <p:cNvSpPr/>
            <p:nvPr/>
          </p:nvSpPr>
          <p:spPr>
            <a:xfrm>
              <a:off x="6415088" y="4700588"/>
              <a:ext cx="469900" cy="128587"/>
            </a:xfrm>
            <a:prstGeom prst="roundRect">
              <a:avLst>
                <a:gd name="adj" fmla="val 50000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4" name="_14"/>
            <p:cNvSpPr/>
            <p:nvPr/>
          </p:nvSpPr>
          <p:spPr>
            <a:xfrm rot="2700000">
              <a:off x="6765132" y="3774281"/>
              <a:ext cx="469900" cy="128587"/>
            </a:xfrm>
            <a:prstGeom prst="roundRect">
              <a:avLst>
                <a:gd name="adj" fmla="val 50000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5" name="_15"/>
            <p:cNvSpPr/>
            <p:nvPr/>
          </p:nvSpPr>
          <p:spPr>
            <a:xfrm rot="18900000" flipH="1">
              <a:off x="8788400" y="3754438"/>
              <a:ext cx="469900" cy="127000"/>
            </a:xfrm>
            <a:prstGeom prst="roundRect">
              <a:avLst>
                <a:gd name="adj" fmla="val 50000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6" name="_16"/>
            <p:cNvSpPr/>
            <p:nvPr/>
          </p:nvSpPr>
          <p:spPr>
            <a:xfrm>
              <a:off x="9155113" y="4714875"/>
              <a:ext cx="469900" cy="128588"/>
            </a:xfrm>
            <a:prstGeom prst="roundRect">
              <a:avLst>
                <a:gd name="adj" fmla="val 50000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17" name="_17"/>
            <p:cNvSpPr/>
            <p:nvPr/>
          </p:nvSpPr>
          <p:spPr>
            <a:xfrm rot="5400000">
              <a:off x="7791450" y="3276600"/>
              <a:ext cx="469900" cy="127000"/>
            </a:xfrm>
            <a:prstGeom prst="roundRect">
              <a:avLst>
                <a:gd name="adj" fmla="val 50000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_22"/>
          <p:cNvSpPr txBox="1">
            <a:spLocks noChangeArrowheads="1"/>
          </p:cNvSpPr>
          <p:nvPr/>
        </p:nvSpPr>
        <p:spPr bwMode="auto">
          <a:xfrm>
            <a:off x="3290177" y="4415217"/>
            <a:ext cx="10054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标题文本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0" name="_23"/>
          <p:cNvSpPr txBox="1">
            <a:spLocks noChangeArrowheads="1"/>
          </p:cNvSpPr>
          <p:nvPr/>
        </p:nvSpPr>
        <p:spPr bwMode="auto">
          <a:xfrm>
            <a:off x="3940258" y="2864230"/>
            <a:ext cx="10054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标题文本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1" name="_24"/>
          <p:cNvSpPr txBox="1">
            <a:spLocks noChangeArrowheads="1"/>
          </p:cNvSpPr>
          <p:nvPr/>
        </p:nvSpPr>
        <p:spPr bwMode="auto">
          <a:xfrm>
            <a:off x="5684921" y="2075772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标题文本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2" name="_25"/>
          <p:cNvSpPr txBox="1">
            <a:spLocks noChangeArrowheads="1"/>
          </p:cNvSpPr>
          <p:nvPr/>
        </p:nvSpPr>
        <p:spPr bwMode="auto">
          <a:xfrm>
            <a:off x="7402596" y="284570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标题文本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3" name="_26"/>
          <p:cNvSpPr txBox="1">
            <a:spLocks noChangeArrowheads="1"/>
          </p:cNvSpPr>
          <p:nvPr/>
        </p:nvSpPr>
        <p:spPr bwMode="auto">
          <a:xfrm>
            <a:off x="8061409" y="443955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标题文本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 flipV="1">
            <a:off x="2747821" y="539841"/>
            <a:ext cx="2076" cy="9183"/>
          </a:xfrm>
          <a:custGeom>
            <a:avLst/>
            <a:gdLst>
              <a:gd name="connsiteX0" fmla="*/ 0 w 2076"/>
              <a:gd name="connsiteY0" fmla="*/ 9183 h 9183"/>
              <a:gd name="connsiteX1" fmla="*/ 2076 w 2076"/>
              <a:gd name="connsiteY1" fmla="*/ 6028 h 9183"/>
              <a:gd name="connsiteX2" fmla="*/ 1225 w 2076"/>
              <a:gd name="connsiteY2" fmla="*/ 0 h 9183"/>
              <a:gd name="connsiteX3" fmla="*/ 0 w 2076"/>
              <a:gd name="connsiteY3" fmla="*/ 9183 h 9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6" h="9183">
                <a:moveTo>
                  <a:pt x="0" y="9183"/>
                </a:moveTo>
                <a:lnTo>
                  <a:pt x="2076" y="6028"/>
                </a:lnTo>
                <a:lnTo>
                  <a:pt x="1225" y="0"/>
                </a:lnTo>
                <a:lnTo>
                  <a:pt x="0" y="918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 flipV="1">
            <a:off x="2747631" y="549023"/>
            <a:ext cx="2266" cy="10024"/>
          </a:xfrm>
          <a:custGeom>
            <a:avLst/>
            <a:gdLst>
              <a:gd name="connsiteX0" fmla="*/ 1415 w 2266"/>
              <a:gd name="connsiteY0" fmla="*/ 10024 h 10024"/>
              <a:gd name="connsiteX1" fmla="*/ 2266 w 2266"/>
              <a:gd name="connsiteY1" fmla="*/ 3645 h 10024"/>
              <a:gd name="connsiteX2" fmla="*/ 0 w 2266"/>
              <a:gd name="connsiteY2" fmla="*/ 0 h 10024"/>
              <a:gd name="connsiteX3" fmla="*/ 1415 w 2266"/>
              <a:gd name="connsiteY3" fmla="*/ 10024 h 1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" h="10024">
                <a:moveTo>
                  <a:pt x="1415" y="10024"/>
                </a:moveTo>
                <a:lnTo>
                  <a:pt x="2266" y="3645"/>
                </a:lnTo>
                <a:lnTo>
                  <a:pt x="0" y="0"/>
                </a:lnTo>
                <a:lnTo>
                  <a:pt x="1415" y="1002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317264" y="275369"/>
            <a:ext cx="4240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40002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单击此处添加标题文本</a:t>
            </a:r>
            <a:endParaRPr lang="zh-CN" altLang="en-US" sz="3200" dirty="0">
              <a:solidFill>
                <a:srgbClr val="F40002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388805" y="176355"/>
            <a:ext cx="9284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F40002"/>
                </a:solidFill>
                <a:latin typeface="07NikumaruFont" panose="02000900000000000000" pitchFamily="50" charset="-128"/>
                <a:ea typeface="07NikumaruFont" panose="02000900000000000000" pitchFamily="50" charset="-128"/>
              </a:rPr>
              <a:t>01</a:t>
            </a:r>
            <a:endParaRPr lang="zh-CN" altLang="en-US" sz="4400" dirty="0">
              <a:solidFill>
                <a:srgbClr val="F40002"/>
              </a:solidFill>
              <a:latin typeface="07NikumaruFont" panose="02000900000000000000" pitchFamily="50" charset="-128"/>
              <a:ea typeface="07NikumaruFont" panose="02000900000000000000" pitchFamily="50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66092" y="1512541"/>
            <a:ext cx="430989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DemiLight" charset="-122"/>
              </a:rPr>
              <a:t>此处添加详细文本描述，建议与标题相关并符合整体语言风格，语言描述尽量简洁生动。</a:t>
            </a:r>
            <a:endParaRPr kumimoji="1" lang="zh-CN" altLang="en-US" sz="16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DemiLight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006065" y="1512541"/>
            <a:ext cx="430989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DemiLight" charset="-122"/>
              </a:rPr>
              <a:t>此处添加详细文本描述，建议与标题相关并符合整体语言风格，语言描述尽量简洁生动。</a:t>
            </a:r>
            <a:endParaRPr kumimoji="1" lang="zh-CN" altLang="en-US" sz="16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DemiLight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07236" y="2628862"/>
            <a:ext cx="308048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DemiLight" charset="-122"/>
              </a:rPr>
              <a:t>此处添加详细文本描述，建议与标题相关并符合整体语言风格，语言描述尽量简洁生动。</a:t>
            </a:r>
            <a:endParaRPr kumimoji="1" lang="zh-CN" altLang="en-US" sz="16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DemiLight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22932" y="2628862"/>
            <a:ext cx="308048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DemiLight" charset="-122"/>
              </a:rPr>
              <a:t>此处添加详细文本描述，建议与标题相关并符合整体语言风格，语言描述尽量简洁生动。</a:t>
            </a:r>
            <a:endParaRPr kumimoji="1" lang="zh-CN" altLang="en-US" sz="16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DemiLight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07236" y="4000294"/>
            <a:ext cx="19622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DemiLight" charset="-122"/>
              </a:rPr>
              <a:t>此处添加详细文本描述，建议与标题相关并符合整体语言风格，语言描述尽量简洁生动。</a:t>
            </a:r>
            <a:endParaRPr kumimoji="1" lang="zh-CN" altLang="en-US" sz="16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DemiLight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741216" y="4000294"/>
            <a:ext cx="19622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DemiLight" charset="-122"/>
              </a:rPr>
              <a:t>此处添加详细文本描述，建议与标题相关并符合整体语言风格，语言描述尽量简洁生动。</a:t>
            </a:r>
            <a:endParaRPr kumimoji="1" lang="zh-CN" altLang="en-US" sz="16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DemiLight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4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8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2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6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9" grpId="0"/>
      <p:bldP spid="20" grpId="0"/>
      <p:bldP spid="21" grpId="0"/>
      <p:bldP spid="22" grpId="0"/>
      <p:bldP spid="23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PA" val="v4.0.0"/>
</p:tagLst>
</file>

<file path=ppt/tags/tag14.xml><?xml version="1.0" encoding="utf-8"?>
<p:tagLst xmlns:p="http://schemas.openxmlformats.org/presentationml/2006/main">
  <p:tag name="PA" val="v4.0.0"/>
</p:tagLst>
</file>

<file path=ppt/tags/tag15.xml><?xml version="1.0" encoding="utf-8"?>
<p:tagLst xmlns:p="http://schemas.openxmlformats.org/presentationml/2006/main">
  <p:tag name="PA" val="v4.0.0"/>
</p:tagLst>
</file>

<file path=ppt/tags/tag16.xml><?xml version="1.0" encoding="utf-8"?>
<p:tagLst xmlns:p="http://schemas.openxmlformats.org/presentationml/2006/main">
  <p:tag name="PA" val="v4.0.0"/>
</p:tagLst>
</file>

<file path=ppt/tags/tag17.xml><?xml version="1.0" encoding="utf-8"?>
<p:tagLst xmlns:p="http://schemas.openxmlformats.org/presentationml/2006/main">
  <p:tag name="PA" val="v4.0.0"/>
</p:tagLst>
</file>

<file path=ppt/tags/tag18.xml><?xml version="1.0" encoding="utf-8"?>
<p:tagLst xmlns:p="http://schemas.openxmlformats.org/presentationml/2006/main">
  <p:tag name="PA" val="v4.0.0"/>
</p:tagLst>
</file>

<file path=ppt/tags/tag19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20.xml><?xml version="1.0" encoding="utf-8"?>
<p:tagLst xmlns:p="http://schemas.openxmlformats.org/presentationml/2006/main">
  <p:tag name="PA" val="v4.0.0"/>
</p:tagLst>
</file>

<file path=ppt/tags/tag21.xml><?xml version="1.0" encoding="utf-8"?>
<p:tagLst xmlns:p="http://schemas.openxmlformats.org/presentationml/2006/main">
  <p:tag name="ISPRING_PRESENTATION_TITLE" val="名族风剪纸毕业答辩PPT模板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2980</Words>
  <Application>WPS 演示</Application>
  <PresentationFormat>宽屏</PresentationFormat>
  <Paragraphs>388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4" baseType="lpstr">
      <vt:lpstr>Arial</vt:lpstr>
      <vt:lpstr>宋体</vt:lpstr>
      <vt:lpstr>Wingdings</vt:lpstr>
      <vt:lpstr>07NikumaruFont</vt:lpstr>
      <vt:lpstr>Yu Gothic UI Semibold</vt:lpstr>
      <vt:lpstr>阿里巴巴普惠体 H</vt:lpstr>
      <vt:lpstr>Arial</vt:lpstr>
      <vt:lpstr>微软雅黑</vt:lpstr>
      <vt:lpstr>阿里巴巴普惠体 R</vt:lpstr>
      <vt:lpstr>Calibri</vt:lpstr>
      <vt:lpstr>Lato Light</vt:lpstr>
      <vt:lpstr>Segoe Print</vt:lpstr>
      <vt:lpstr>等线</vt:lpstr>
      <vt:lpstr>Gill Sans</vt:lpstr>
      <vt:lpstr>Noto Sans S Chinese Medium</vt:lpstr>
      <vt:lpstr>Noto Sans S Chinese DemiLight</vt:lpstr>
      <vt:lpstr>Arial Unicode MS</vt:lpstr>
      <vt:lpstr>Impact</vt:lpstr>
      <vt:lpstr>Calibri Light</vt:lpstr>
      <vt:lpstr>黑体</vt:lpstr>
      <vt:lpstr>汉仪刚艺体-85W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www.51pptmoban.com</Company>
  <LinksUpToDate>false</LinksUpToDate>
  <SharedDoc>false</SharedDoc>
  <HyperlinksChanged>false</HyperlinksChanged>
  <AppVersion>14.0000</AppVersion>
  <Manager>www.51pptmoban.com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新年风</dc:title>
  <dc:creator>51PPT模板网</dc:creator>
  <cp:keywords>www.51pptmoban.com</cp:keywords>
  <dc:description>www.51pptmoban.com</dc:description>
  <cp:lastModifiedBy>LI</cp:lastModifiedBy>
  <cp:revision>106</cp:revision>
  <dcterms:created xsi:type="dcterms:W3CDTF">2018-04-13T01:54:00Z</dcterms:created>
  <dcterms:modified xsi:type="dcterms:W3CDTF">2021-01-30T12:51:42Z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