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56" r:id="rId5"/>
    <p:sldId id="258" r:id="rId6"/>
    <p:sldId id="260" r:id="rId7"/>
    <p:sldId id="257" r:id="rId8"/>
    <p:sldId id="259" r:id="rId9"/>
    <p:sldId id="261" r:id="rId10"/>
    <p:sldId id="262" r:id="rId11"/>
    <p:sldId id="270" r:id="rId12"/>
    <p:sldId id="264" r:id="rId13"/>
    <p:sldId id="268" r:id="rId14"/>
    <p:sldId id="263" r:id="rId15"/>
    <p:sldId id="265" r:id="rId16"/>
    <p:sldId id="266" r:id="rId17"/>
    <p:sldId id="267" r:id="rId18"/>
    <p:sldId id="269" r:id="rId19"/>
    <p:sldId id="271" r:id="rId20"/>
    <p:sldId id="274" r:id="rId21"/>
    <p:sldId id="272" r:id="rId22"/>
    <p:sldId id="275" r:id="rId23"/>
    <p:sldId id="273" r:id="rId24"/>
    <p:sldId id="279" r:id="rId25"/>
    <p:sldId id="276" r:id="rId26"/>
    <p:sldId id="277" r:id="rId27"/>
    <p:sldId id="278" r:id="rId28"/>
    <p:sldId id="280" r:id="rId29"/>
    <p:sldId id="281"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31" dt="2021-10-22T20:35:39.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3" d="100"/>
          <a:sy n="103" d="100"/>
        </p:scale>
        <p:origin x="12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ASLEY" userId="48afd3c2-67b5-4b59-a434-b639c577bd65" providerId="ADAL" clId="{55572478-7CF0-41C1-9DEB-86889DC0B137}"/>
    <pc:docChg chg="modSld">
      <pc:chgData name="DANIEL CASLEY" userId="48afd3c2-67b5-4b59-a434-b639c577bd65" providerId="ADAL" clId="{55572478-7CF0-41C1-9DEB-86889DC0B137}" dt="2021-10-07T12:45:17.468" v="1" actId="14100"/>
      <pc:docMkLst>
        <pc:docMk/>
      </pc:docMkLst>
      <pc:sldChg chg="modSp">
        <pc:chgData name="DANIEL CASLEY" userId="48afd3c2-67b5-4b59-a434-b639c577bd65" providerId="ADAL" clId="{55572478-7CF0-41C1-9DEB-86889DC0B137}" dt="2021-10-07T12:45:17.468" v="1" actId="14100"/>
        <pc:sldMkLst>
          <pc:docMk/>
          <pc:sldMk cId="280136798" sldId="268"/>
        </pc:sldMkLst>
        <pc:picChg chg="mod">
          <ac:chgData name="DANIEL CASLEY" userId="48afd3c2-67b5-4b59-a434-b639c577bd65" providerId="ADAL" clId="{55572478-7CF0-41C1-9DEB-86889DC0B137}" dt="2021-10-07T12:45:17.468" v="1" actId="14100"/>
          <ac:picMkLst>
            <pc:docMk/>
            <pc:sldMk cId="280136798" sldId="268"/>
            <ac:picMk id="1026" creationId="{BC7DE5E2-108B-407E-927A-C12CA7A71BD1}"/>
          </ac:picMkLst>
        </pc:picChg>
      </pc:sldChg>
    </pc:docChg>
  </pc:docChgLst>
  <pc:docChgLst>
    <pc:chgData name="DANIEL CASLEY" userId="48afd3c2-67b5-4b59-a434-b639c577bd65" providerId="ADAL" clId="{0047C32A-CB13-4934-9BD9-98DBE16F80FD}"/>
    <pc:docChg chg="undo custSel addSld modSld">
      <pc:chgData name="DANIEL CASLEY" userId="48afd3c2-67b5-4b59-a434-b639c577bd65" providerId="ADAL" clId="{0047C32A-CB13-4934-9BD9-98DBE16F80FD}" dt="2021-10-22T14:50:05.361" v="1618" actId="26606"/>
      <pc:docMkLst>
        <pc:docMk/>
      </pc:docMkLst>
      <pc:sldChg chg="addSp modSp new mod setBg addAnim">
        <pc:chgData name="DANIEL CASLEY" userId="48afd3c2-67b5-4b59-a434-b639c577bd65" providerId="ADAL" clId="{0047C32A-CB13-4934-9BD9-98DBE16F80FD}" dt="2021-10-22T14:49:21.116" v="1572"/>
        <pc:sldMkLst>
          <pc:docMk/>
          <pc:sldMk cId="2407080045" sldId="280"/>
        </pc:sldMkLst>
        <pc:spChg chg="mod">
          <ac:chgData name="DANIEL CASLEY" userId="48afd3c2-67b5-4b59-a434-b639c577bd65" providerId="ADAL" clId="{0047C32A-CB13-4934-9BD9-98DBE16F80FD}" dt="2021-10-22T14:49:21.112" v="1571" actId="26606"/>
          <ac:spMkLst>
            <pc:docMk/>
            <pc:sldMk cId="2407080045" sldId="280"/>
            <ac:spMk id="2" creationId="{B9F63839-6C3D-45B3-B82E-D7F24225E287}"/>
          </ac:spMkLst>
        </pc:spChg>
        <pc:spChg chg="mod">
          <ac:chgData name="DANIEL CASLEY" userId="48afd3c2-67b5-4b59-a434-b639c577bd65" providerId="ADAL" clId="{0047C32A-CB13-4934-9BD9-98DBE16F80FD}" dt="2021-10-22T14:49:21.112" v="1571" actId="26606"/>
          <ac:spMkLst>
            <pc:docMk/>
            <pc:sldMk cId="2407080045" sldId="280"/>
            <ac:spMk id="3" creationId="{0FC85861-31A2-41DC-A0F9-AD1724C85B74}"/>
          </ac:spMkLst>
        </pc:spChg>
        <pc:spChg chg="add">
          <ac:chgData name="DANIEL CASLEY" userId="48afd3c2-67b5-4b59-a434-b639c577bd65" providerId="ADAL" clId="{0047C32A-CB13-4934-9BD9-98DBE16F80FD}" dt="2021-10-22T14:49:21.112" v="1571" actId="26606"/>
          <ac:spMkLst>
            <pc:docMk/>
            <pc:sldMk cId="2407080045" sldId="280"/>
            <ac:spMk id="9" creationId="{621227B1-1586-4CEF-A0F1-E3C7FFBD4AB7}"/>
          </ac:spMkLst>
        </pc:spChg>
        <pc:spChg chg="add">
          <ac:chgData name="DANIEL CASLEY" userId="48afd3c2-67b5-4b59-a434-b639c577bd65" providerId="ADAL" clId="{0047C32A-CB13-4934-9BD9-98DBE16F80FD}" dt="2021-10-22T14:49:21.112" v="1571" actId="26606"/>
          <ac:spMkLst>
            <pc:docMk/>
            <pc:sldMk cId="2407080045" sldId="280"/>
            <ac:spMk id="11" creationId="{AD84F4E6-B3B1-40B7-A8C4-2D1683E6F637}"/>
          </ac:spMkLst>
        </pc:spChg>
        <pc:spChg chg="add">
          <ac:chgData name="DANIEL CASLEY" userId="48afd3c2-67b5-4b59-a434-b639c577bd65" providerId="ADAL" clId="{0047C32A-CB13-4934-9BD9-98DBE16F80FD}" dt="2021-10-22T14:49:21.112" v="1571" actId="26606"/>
          <ac:spMkLst>
            <pc:docMk/>
            <pc:sldMk cId="2407080045" sldId="280"/>
            <ac:spMk id="13" creationId="{67B81D4B-A7B2-4B11-A131-E1B85DFEE4E3}"/>
          </ac:spMkLst>
        </pc:spChg>
        <pc:picChg chg="add">
          <ac:chgData name="DANIEL CASLEY" userId="48afd3c2-67b5-4b59-a434-b639c577bd65" providerId="ADAL" clId="{0047C32A-CB13-4934-9BD9-98DBE16F80FD}" dt="2021-10-22T14:49:21.112" v="1571" actId="26606"/>
          <ac:picMkLst>
            <pc:docMk/>
            <pc:sldMk cId="2407080045" sldId="280"/>
            <ac:picMk id="5" creationId="{236F070F-249A-4A21-BCC5-90FD51E17426}"/>
          </ac:picMkLst>
        </pc:picChg>
      </pc:sldChg>
      <pc:sldChg chg="addSp delSp modSp new mod setBg setClrOvrMap">
        <pc:chgData name="DANIEL CASLEY" userId="48afd3c2-67b5-4b59-a434-b639c577bd65" providerId="ADAL" clId="{0047C32A-CB13-4934-9BD9-98DBE16F80FD}" dt="2021-10-22T14:50:05.361" v="1618" actId="26606"/>
        <pc:sldMkLst>
          <pc:docMk/>
          <pc:sldMk cId="4130937835" sldId="281"/>
        </pc:sldMkLst>
        <pc:spChg chg="mod">
          <ac:chgData name="DANIEL CASLEY" userId="48afd3c2-67b5-4b59-a434-b639c577bd65" providerId="ADAL" clId="{0047C32A-CB13-4934-9BD9-98DBE16F80FD}" dt="2021-10-22T14:50:05.361" v="1617" actId="26606"/>
          <ac:spMkLst>
            <pc:docMk/>
            <pc:sldMk cId="4130937835" sldId="281"/>
            <ac:spMk id="2" creationId="{1F972969-442C-47F5-B8FA-8330BC52CDA9}"/>
          </ac:spMkLst>
        </pc:spChg>
        <pc:spChg chg="mod ord">
          <ac:chgData name="DANIEL CASLEY" userId="48afd3c2-67b5-4b59-a434-b639c577bd65" providerId="ADAL" clId="{0047C32A-CB13-4934-9BD9-98DBE16F80FD}" dt="2021-10-22T14:50:05.361" v="1618" actId="26606"/>
          <ac:spMkLst>
            <pc:docMk/>
            <pc:sldMk cId="4130937835" sldId="281"/>
            <ac:spMk id="3" creationId="{C427D76C-AAE2-4179-AF7C-7F5D1501B7F8}"/>
          </ac:spMkLst>
        </pc:spChg>
        <pc:spChg chg="add del">
          <ac:chgData name="DANIEL CASLEY" userId="48afd3c2-67b5-4b59-a434-b639c577bd65" providerId="ADAL" clId="{0047C32A-CB13-4934-9BD9-98DBE16F80FD}" dt="2021-10-22T14:50:01.852" v="1611" actId="26606"/>
          <ac:spMkLst>
            <pc:docMk/>
            <pc:sldMk cId="4130937835" sldId="281"/>
            <ac:spMk id="8" creationId="{53FD8994-38E8-4E51-9444-3447A171944C}"/>
          </ac:spMkLst>
        </pc:spChg>
        <pc:spChg chg="add del">
          <ac:chgData name="DANIEL CASLEY" userId="48afd3c2-67b5-4b59-a434-b639c577bd65" providerId="ADAL" clId="{0047C32A-CB13-4934-9BD9-98DBE16F80FD}" dt="2021-10-22T14:50:01.852" v="1611" actId="26606"/>
          <ac:spMkLst>
            <pc:docMk/>
            <pc:sldMk cId="4130937835" sldId="281"/>
            <ac:spMk id="9" creationId="{F71673FE-0587-4591-8D3B-D7F7345E8ACC}"/>
          </ac:spMkLst>
        </pc:spChg>
        <pc:spChg chg="add del">
          <ac:chgData name="DANIEL CASLEY" userId="48afd3c2-67b5-4b59-a434-b639c577bd65" providerId="ADAL" clId="{0047C32A-CB13-4934-9BD9-98DBE16F80FD}" dt="2021-10-22T14:49:38.788" v="1593" actId="26606"/>
          <ac:spMkLst>
            <pc:docMk/>
            <pc:sldMk cId="4130937835" sldId="281"/>
            <ac:spMk id="10" creationId="{9A457F22-2034-4200-B6E4-5B8372AAC226}"/>
          </ac:spMkLst>
        </pc:spChg>
        <pc:spChg chg="add del">
          <ac:chgData name="DANIEL CASLEY" userId="48afd3c2-67b5-4b59-a434-b639c577bd65" providerId="ADAL" clId="{0047C32A-CB13-4934-9BD9-98DBE16F80FD}" dt="2021-10-22T14:50:02.443" v="1613" actId="26606"/>
          <ac:spMkLst>
            <pc:docMk/>
            <pc:sldMk cId="4130937835" sldId="281"/>
            <ac:spMk id="11" creationId="{94DBFBD2-23B9-4007-B82F-D0C394407024}"/>
          </ac:spMkLst>
        </pc:spChg>
        <pc:spChg chg="add del">
          <ac:chgData name="DANIEL CASLEY" userId="48afd3c2-67b5-4b59-a434-b639c577bd65" providerId="ADAL" clId="{0047C32A-CB13-4934-9BD9-98DBE16F80FD}" dt="2021-10-22T14:49:38.788" v="1593" actId="26606"/>
          <ac:spMkLst>
            <pc:docMk/>
            <pc:sldMk cId="4130937835" sldId="281"/>
            <ac:spMk id="12" creationId="{A9DA7986-F4F5-4F92-94A3-343B2D72001D}"/>
          </ac:spMkLst>
        </pc:spChg>
        <pc:spChg chg="add del">
          <ac:chgData name="DANIEL CASLEY" userId="48afd3c2-67b5-4b59-a434-b639c577bd65" providerId="ADAL" clId="{0047C32A-CB13-4934-9BD9-98DBE16F80FD}" dt="2021-10-22T14:50:04.020" v="1615" actId="26606"/>
          <ac:spMkLst>
            <pc:docMk/>
            <pc:sldMk cId="4130937835" sldId="281"/>
            <ac:spMk id="13" creationId="{9A457F22-2034-4200-B6E4-5B8372AAC226}"/>
          </ac:spMkLst>
        </pc:spChg>
        <pc:spChg chg="add del">
          <ac:chgData name="DANIEL CASLEY" userId="48afd3c2-67b5-4b59-a434-b639c577bd65" providerId="ADAL" clId="{0047C32A-CB13-4934-9BD9-98DBE16F80FD}" dt="2021-10-22T14:49:38.788" v="1593" actId="26606"/>
          <ac:spMkLst>
            <pc:docMk/>
            <pc:sldMk cId="4130937835" sldId="281"/>
            <ac:spMk id="14" creationId="{428E76FD-76EE-4DE6-BBA4-EEA6E4B98CD0}"/>
          </ac:spMkLst>
        </pc:spChg>
        <pc:spChg chg="add del">
          <ac:chgData name="DANIEL CASLEY" userId="48afd3c2-67b5-4b59-a434-b639c577bd65" providerId="ADAL" clId="{0047C32A-CB13-4934-9BD9-98DBE16F80FD}" dt="2021-10-22T14:50:04.020" v="1615" actId="26606"/>
          <ac:spMkLst>
            <pc:docMk/>
            <pc:sldMk cId="4130937835" sldId="281"/>
            <ac:spMk id="15" creationId="{A9DA7986-F4F5-4F92-94A3-343B2D72001D}"/>
          </ac:spMkLst>
        </pc:spChg>
        <pc:spChg chg="add del">
          <ac:chgData name="DANIEL CASLEY" userId="48afd3c2-67b5-4b59-a434-b639c577bd65" providerId="ADAL" clId="{0047C32A-CB13-4934-9BD9-98DBE16F80FD}" dt="2021-10-22T14:49:39.664" v="1595" actId="26606"/>
          <ac:spMkLst>
            <pc:docMk/>
            <pc:sldMk cId="4130937835" sldId="281"/>
            <ac:spMk id="16" creationId="{9A457F22-2034-4200-B6E4-5B8372AAC226}"/>
          </ac:spMkLst>
        </pc:spChg>
        <pc:spChg chg="add del">
          <ac:chgData name="DANIEL CASLEY" userId="48afd3c2-67b5-4b59-a434-b639c577bd65" providerId="ADAL" clId="{0047C32A-CB13-4934-9BD9-98DBE16F80FD}" dt="2021-10-22T14:49:39.664" v="1595" actId="26606"/>
          <ac:spMkLst>
            <pc:docMk/>
            <pc:sldMk cId="4130937835" sldId="281"/>
            <ac:spMk id="17" creationId="{A9DA7986-F4F5-4F92-94A3-343B2D72001D}"/>
          </ac:spMkLst>
        </pc:spChg>
        <pc:spChg chg="add del">
          <ac:chgData name="DANIEL CASLEY" userId="48afd3c2-67b5-4b59-a434-b639c577bd65" providerId="ADAL" clId="{0047C32A-CB13-4934-9BD9-98DBE16F80FD}" dt="2021-10-22T14:49:39.664" v="1595" actId="26606"/>
          <ac:spMkLst>
            <pc:docMk/>
            <pc:sldMk cId="4130937835" sldId="281"/>
            <ac:spMk id="18" creationId="{428E76FD-76EE-4DE6-BBA4-EEA6E4B98CD0}"/>
          </ac:spMkLst>
        </pc:spChg>
        <pc:spChg chg="add del">
          <ac:chgData name="DANIEL CASLEY" userId="48afd3c2-67b5-4b59-a434-b639c577bd65" providerId="ADAL" clId="{0047C32A-CB13-4934-9BD9-98DBE16F80FD}" dt="2021-10-22T14:50:04.020" v="1615" actId="26606"/>
          <ac:spMkLst>
            <pc:docMk/>
            <pc:sldMk cId="4130937835" sldId="281"/>
            <ac:spMk id="20" creationId="{428E76FD-76EE-4DE6-BBA4-EEA6E4B98CD0}"/>
          </ac:spMkLst>
        </pc:spChg>
        <pc:spChg chg="add del">
          <ac:chgData name="DANIEL CASLEY" userId="48afd3c2-67b5-4b59-a434-b639c577bd65" providerId="ADAL" clId="{0047C32A-CB13-4934-9BD9-98DBE16F80FD}" dt="2021-10-22T14:50:05.361" v="1617" actId="26606"/>
          <ac:spMkLst>
            <pc:docMk/>
            <pc:sldMk cId="4130937835" sldId="281"/>
            <ac:spMk id="22" creationId="{94DBFBD2-23B9-4007-B82F-D0C394407024}"/>
          </ac:spMkLst>
        </pc:spChg>
        <pc:picChg chg="add mod">
          <ac:chgData name="DANIEL CASLEY" userId="48afd3c2-67b5-4b59-a434-b639c577bd65" providerId="ADAL" clId="{0047C32A-CB13-4934-9BD9-98DBE16F80FD}" dt="2021-10-22T14:50:05.361" v="1618" actId="26606"/>
          <ac:picMkLst>
            <pc:docMk/>
            <pc:sldMk cId="4130937835" sldId="281"/>
            <ac:picMk id="5" creationId="{556FE6DD-8913-42BA-84CB-FBDB47CB1190}"/>
          </ac:picMkLst>
        </pc:picChg>
        <pc:picChg chg="add del">
          <ac:chgData name="DANIEL CASLEY" userId="48afd3c2-67b5-4b59-a434-b639c577bd65" providerId="ADAL" clId="{0047C32A-CB13-4934-9BD9-98DBE16F80FD}" dt="2021-10-22T14:49:38.788" v="1593" actId="26606"/>
          <ac:picMkLst>
            <pc:docMk/>
            <pc:sldMk cId="4130937835" sldId="281"/>
            <ac:picMk id="7" creationId="{8111FFD5-4770-4BE9-9C11-08773A491D0D}"/>
          </ac:picMkLst>
        </pc:picChg>
        <pc:picChg chg="add del">
          <ac:chgData name="DANIEL CASLEY" userId="48afd3c2-67b5-4b59-a434-b639c577bd65" providerId="ADAL" clId="{0047C32A-CB13-4934-9BD9-98DBE16F80FD}" dt="2021-10-22T14:49:39.664" v="1595" actId="26606"/>
          <ac:picMkLst>
            <pc:docMk/>
            <pc:sldMk cId="4130937835" sldId="281"/>
            <ac:picMk id="19" creationId="{E9359324-5D6F-4352-B0BC-C2380402D8E8}"/>
          </ac:picMkLst>
        </pc:picChg>
      </pc:sldChg>
      <pc:sldChg chg="addSp modSp new mod setBg">
        <pc:chgData name="DANIEL CASLEY" userId="48afd3c2-67b5-4b59-a434-b639c577bd65" providerId="ADAL" clId="{0047C32A-CB13-4934-9BD9-98DBE16F80FD}" dt="2021-10-22T14:49:51.157" v="1609" actId="26606"/>
        <pc:sldMkLst>
          <pc:docMk/>
          <pc:sldMk cId="1445342269" sldId="282"/>
        </pc:sldMkLst>
        <pc:spChg chg="mod">
          <ac:chgData name="DANIEL CASLEY" userId="48afd3c2-67b5-4b59-a434-b639c577bd65" providerId="ADAL" clId="{0047C32A-CB13-4934-9BD9-98DBE16F80FD}" dt="2021-10-22T14:49:51.157" v="1609" actId="26606"/>
          <ac:spMkLst>
            <pc:docMk/>
            <pc:sldMk cId="1445342269" sldId="282"/>
            <ac:spMk id="2" creationId="{8A9FC19B-CE8C-4393-B895-0E0FB4057153}"/>
          </ac:spMkLst>
        </pc:spChg>
        <pc:spChg chg="mod">
          <ac:chgData name="DANIEL CASLEY" userId="48afd3c2-67b5-4b59-a434-b639c577bd65" providerId="ADAL" clId="{0047C32A-CB13-4934-9BD9-98DBE16F80FD}" dt="2021-10-22T14:49:51.157" v="1609" actId="26606"/>
          <ac:spMkLst>
            <pc:docMk/>
            <pc:sldMk cId="1445342269" sldId="282"/>
            <ac:spMk id="3" creationId="{DB760B57-8A51-49EC-A713-54731860DCA4}"/>
          </ac:spMkLst>
        </pc:spChg>
        <pc:spChg chg="add">
          <ac:chgData name="DANIEL CASLEY" userId="48afd3c2-67b5-4b59-a434-b639c577bd65" providerId="ADAL" clId="{0047C32A-CB13-4934-9BD9-98DBE16F80FD}" dt="2021-10-22T14:49:51.157" v="1609" actId="26606"/>
          <ac:spMkLst>
            <pc:docMk/>
            <pc:sldMk cId="1445342269" sldId="282"/>
            <ac:spMk id="9" creationId="{24F3C611-0CF5-45ED-9190-A7A9C19ACAAB}"/>
          </ac:spMkLst>
        </pc:spChg>
        <pc:picChg chg="add">
          <ac:chgData name="DANIEL CASLEY" userId="48afd3c2-67b5-4b59-a434-b639c577bd65" providerId="ADAL" clId="{0047C32A-CB13-4934-9BD9-98DBE16F80FD}" dt="2021-10-22T14:49:51.157" v="1609" actId="26606"/>
          <ac:picMkLst>
            <pc:docMk/>
            <pc:sldMk cId="1445342269" sldId="282"/>
            <ac:picMk id="5" creationId="{5A8BC02A-4487-495B-85CB-25E661B6449E}"/>
          </ac:picMkLst>
        </pc:picChg>
      </pc:sldChg>
    </pc:docChg>
  </pc:docChgLst>
  <pc:docChgLst>
    <pc:chgData name="DANIEL CASLEY" userId="48afd3c2-67b5-4b59-a434-b639c577bd65" providerId="ADAL" clId="{236C4AE4-D57A-465B-9597-7DAF2FEDF791}"/>
    <pc:docChg chg="modSld">
      <pc:chgData name="DANIEL CASLEY" userId="48afd3c2-67b5-4b59-a434-b639c577bd65" providerId="ADAL" clId="{236C4AE4-D57A-465B-9597-7DAF2FEDF791}" dt="2021-09-23T13:40:00.804" v="0" actId="20577"/>
      <pc:docMkLst>
        <pc:docMk/>
      </pc:docMkLst>
      <pc:sldChg chg="modSp mod">
        <pc:chgData name="DANIEL CASLEY" userId="48afd3c2-67b5-4b59-a434-b639c577bd65" providerId="ADAL" clId="{236C4AE4-D57A-465B-9597-7DAF2FEDF791}" dt="2021-09-23T13:40:00.804" v="0" actId="20577"/>
        <pc:sldMkLst>
          <pc:docMk/>
          <pc:sldMk cId="4243161156" sldId="261"/>
        </pc:sldMkLst>
        <pc:spChg chg="mod">
          <ac:chgData name="DANIEL CASLEY" userId="48afd3c2-67b5-4b59-a434-b639c577bd65" providerId="ADAL" clId="{236C4AE4-D57A-465B-9597-7DAF2FEDF791}" dt="2021-09-23T13:40:00.804" v="0" actId="20577"/>
          <ac:spMkLst>
            <pc:docMk/>
            <pc:sldMk cId="4243161156" sldId="261"/>
            <ac:spMk id="3" creationId="{C66C4F9D-4C88-4FF6-8F32-F19B64891565}"/>
          </ac:spMkLst>
        </pc:spChg>
      </pc:sldChg>
    </pc:docChg>
  </pc:docChgLst>
  <pc:docChgLst>
    <pc:chgData name="DANIEL CASLEY" userId="S::danielcasley@exe-coll.ac.uk::48afd3c2-67b5-4b59-a434-b639c577bd65" providerId="AD" clId="Web-{99315714-C7EB-4D6A-8310-4E065AF5F5CA}"/>
    <pc:docChg chg="addSld modSld">
      <pc:chgData name="DANIEL CASLEY" userId="S::danielcasley@exe-coll.ac.uk::48afd3c2-67b5-4b59-a434-b639c577bd65" providerId="AD" clId="Web-{99315714-C7EB-4D6A-8310-4E065AF5F5CA}" dt="2021-09-27T09:03:46.103" v="424" actId="20577"/>
      <pc:docMkLst>
        <pc:docMk/>
      </pc:docMkLst>
      <pc:sldChg chg="modSp">
        <pc:chgData name="DANIEL CASLEY" userId="S::danielcasley@exe-coll.ac.uk::48afd3c2-67b5-4b59-a434-b639c577bd65" providerId="AD" clId="Web-{99315714-C7EB-4D6A-8310-4E065AF5F5CA}" dt="2021-09-27T09:03:46.103" v="424" actId="20577"/>
        <pc:sldMkLst>
          <pc:docMk/>
          <pc:sldMk cId="4243161156" sldId="261"/>
        </pc:sldMkLst>
        <pc:spChg chg="mod">
          <ac:chgData name="DANIEL CASLEY" userId="S::danielcasley@exe-coll.ac.uk::48afd3c2-67b5-4b59-a434-b639c577bd65" providerId="AD" clId="Web-{99315714-C7EB-4D6A-8310-4E065AF5F5CA}" dt="2021-09-27T09:03:46.103" v="424" actId="20577"/>
          <ac:spMkLst>
            <pc:docMk/>
            <pc:sldMk cId="4243161156" sldId="261"/>
            <ac:spMk id="3" creationId="{C66C4F9D-4C88-4FF6-8F32-F19B64891565}"/>
          </ac:spMkLst>
        </pc:spChg>
      </pc:sldChg>
      <pc:sldChg chg="addSp modSp new mod setBg">
        <pc:chgData name="DANIEL CASLEY" userId="S::danielcasley@exe-coll.ac.uk::48afd3c2-67b5-4b59-a434-b639c577bd65" providerId="AD" clId="Web-{99315714-C7EB-4D6A-8310-4E065AF5F5CA}" dt="2021-09-27T08:58:44.693" v="377"/>
        <pc:sldMkLst>
          <pc:docMk/>
          <pc:sldMk cId="2138315813" sldId="262"/>
        </pc:sldMkLst>
        <pc:spChg chg="mod">
          <ac:chgData name="DANIEL CASLEY" userId="S::danielcasley@exe-coll.ac.uk::48afd3c2-67b5-4b59-a434-b639c577bd65" providerId="AD" clId="Web-{99315714-C7EB-4D6A-8310-4E065AF5F5CA}" dt="2021-09-27T08:58:44.693" v="377"/>
          <ac:spMkLst>
            <pc:docMk/>
            <pc:sldMk cId="2138315813" sldId="262"/>
            <ac:spMk id="2" creationId="{11A4D453-CCC1-4F0B-821A-4DA0F5C36EE2}"/>
          </ac:spMkLst>
        </pc:spChg>
        <pc:spChg chg="mod">
          <ac:chgData name="DANIEL CASLEY" userId="S::danielcasley@exe-coll.ac.uk::48afd3c2-67b5-4b59-a434-b639c577bd65" providerId="AD" clId="Web-{99315714-C7EB-4D6A-8310-4E065AF5F5CA}" dt="2021-09-27T08:58:44.693" v="377"/>
          <ac:spMkLst>
            <pc:docMk/>
            <pc:sldMk cId="2138315813" sldId="262"/>
            <ac:spMk id="3" creationId="{3BE70D1E-D178-4F2E-8C6C-6A8565239FCC}"/>
          </ac:spMkLst>
        </pc:spChg>
        <pc:picChg chg="add mod">
          <ac:chgData name="DANIEL CASLEY" userId="S::danielcasley@exe-coll.ac.uk::48afd3c2-67b5-4b59-a434-b639c577bd65" providerId="AD" clId="Web-{99315714-C7EB-4D6A-8310-4E065AF5F5CA}" dt="2021-09-27T08:58:44.693" v="377"/>
          <ac:picMkLst>
            <pc:docMk/>
            <pc:sldMk cId="2138315813" sldId="262"/>
            <ac:picMk id="4" creationId="{F8B3A3FF-CA8C-45AC-951E-E710F5918C76}"/>
          </ac:picMkLst>
        </pc:picChg>
      </pc:sldChg>
      <pc:sldChg chg="addSp delSp modSp new mod setBg setClrOvrMap">
        <pc:chgData name="DANIEL CASLEY" userId="S::danielcasley@exe-coll.ac.uk::48afd3c2-67b5-4b59-a434-b639c577bd65" providerId="AD" clId="Web-{99315714-C7EB-4D6A-8310-4E065AF5F5CA}" dt="2021-09-27T09:01:23.360" v="420" actId="14100"/>
        <pc:sldMkLst>
          <pc:docMk/>
          <pc:sldMk cId="1308630462" sldId="263"/>
        </pc:sldMkLst>
        <pc:spChg chg="mod">
          <ac:chgData name="DANIEL CASLEY" userId="S::danielcasley@exe-coll.ac.uk::48afd3c2-67b5-4b59-a434-b639c577bd65" providerId="AD" clId="Web-{99315714-C7EB-4D6A-8310-4E065AF5F5CA}" dt="2021-09-27T09:01:03.796" v="418"/>
          <ac:spMkLst>
            <pc:docMk/>
            <pc:sldMk cId="1308630462" sldId="263"/>
            <ac:spMk id="2" creationId="{EB8D3240-AFC0-4E89-8269-5E98914E55ED}"/>
          </ac:spMkLst>
        </pc:spChg>
        <pc:spChg chg="add del mod">
          <ac:chgData name="DANIEL CASLEY" userId="S::danielcasley@exe-coll.ac.uk::48afd3c2-67b5-4b59-a434-b639c577bd65" providerId="AD" clId="Web-{99315714-C7EB-4D6A-8310-4E065AF5F5CA}" dt="2021-09-27T09:01:23.360" v="420" actId="14100"/>
          <ac:spMkLst>
            <pc:docMk/>
            <pc:sldMk cId="1308630462" sldId="263"/>
            <ac:spMk id="3" creationId="{BFF85D8E-FC95-416D-8124-3CF9C4FF1BFD}"/>
          </ac:spMkLst>
        </pc:spChg>
        <pc:spChg chg="add del">
          <ac:chgData name="DANIEL CASLEY" userId="S::danielcasley@exe-coll.ac.uk::48afd3c2-67b5-4b59-a434-b639c577bd65" providerId="AD" clId="Web-{99315714-C7EB-4D6A-8310-4E065AF5F5CA}" dt="2021-09-27T09:00:49.326" v="415"/>
          <ac:spMkLst>
            <pc:docMk/>
            <pc:sldMk cId="1308630462" sldId="263"/>
            <ac:spMk id="9" creationId="{903EC245-C9B2-41DB-AC99-41DB7FC148D7}"/>
          </ac:spMkLst>
        </pc:spChg>
        <pc:spChg chg="add del">
          <ac:chgData name="DANIEL CASLEY" userId="S::danielcasley@exe-coll.ac.uk::48afd3c2-67b5-4b59-a434-b639c577bd65" providerId="AD" clId="Web-{99315714-C7EB-4D6A-8310-4E065AF5F5CA}" dt="2021-09-27T09:00:49.326" v="415"/>
          <ac:spMkLst>
            <pc:docMk/>
            <pc:sldMk cId="1308630462" sldId="263"/>
            <ac:spMk id="11" creationId="{DD006CB6-41D0-433B-A9A4-C3C0695FD141}"/>
          </ac:spMkLst>
        </pc:spChg>
        <pc:spChg chg="add del">
          <ac:chgData name="DANIEL CASLEY" userId="S::danielcasley@exe-coll.ac.uk::48afd3c2-67b5-4b59-a434-b639c577bd65" providerId="AD" clId="Web-{99315714-C7EB-4D6A-8310-4E065AF5F5CA}" dt="2021-09-27T09:00:49.326" v="415"/>
          <ac:spMkLst>
            <pc:docMk/>
            <pc:sldMk cId="1308630462" sldId="263"/>
            <ac:spMk id="13" creationId="{6B085380-27CE-4E71-AA77-81E6A0399166}"/>
          </ac:spMkLst>
        </pc:spChg>
        <pc:graphicFrameChg chg="add del">
          <ac:chgData name="DANIEL CASLEY" userId="S::danielcasley@exe-coll.ac.uk::48afd3c2-67b5-4b59-a434-b639c577bd65" providerId="AD" clId="Web-{99315714-C7EB-4D6A-8310-4E065AF5F5CA}" dt="2021-09-27T09:00:36.669" v="411"/>
          <ac:graphicFrameMkLst>
            <pc:docMk/>
            <pc:sldMk cId="1308630462" sldId="263"/>
            <ac:graphicFrameMk id="6" creationId="{FBF5C730-7BBC-4A99-AEA0-1F4C8071B899}"/>
          </ac:graphicFrameMkLst>
        </pc:graphicFrameChg>
        <pc:graphicFrameChg chg="add del">
          <ac:chgData name="DANIEL CASLEY" userId="S::danielcasley@exe-coll.ac.uk::48afd3c2-67b5-4b59-a434-b639c577bd65" providerId="AD" clId="Web-{99315714-C7EB-4D6A-8310-4E065AF5F5CA}" dt="2021-09-27T09:00:49.326" v="415"/>
          <ac:graphicFrameMkLst>
            <pc:docMk/>
            <pc:sldMk cId="1308630462" sldId="263"/>
            <ac:graphicFrameMk id="8" creationId="{2DCE13DD-C7B1-42D9-AD32-8CCF4D23BF0A}"/>
          </ac:graphicFrameMkLst>
        </pc:graphicFrameChg>
        <pc:picChg chg="add del">
          <ac:chgData name="DANIEL CASLEY" userId="S::danielcasley@exe-coll.ac.uk::48afd3c2-67b5-4b59-a434-b639c577bd65" providerId="AD" clId="Web-{99315714-C7EB-4D6A-8310-4E065AF5F5CA}" dt="2021-09-27T09:00:34.153" v="409"/>
          <ac:picMkLst>
            <pc:docMk/>
            <pc:sldMk cId="1308630462" sldId="263"/>
            <ac:picMk id="5" creationId="{7F495BF8-2349-4DF3-BE3A-A60BAC854736}"/>
          </ac:picMkLst>
        </pc:picChg>
        <pc:picChg chg="add del">
          <ac:chgData name="DANIEL CASLEY" userId="S::danielcasley@exe-coll.ac.uk::48afd3c2-67b5-4b59-a434-b639c577bd65" providerId="AD" clId="Web-{99315714-C7EB-4D6A-8310-4E065AF5F5CA}" dt="2021-09-27T09:00:39.044" v="413"/>
          <ac:picMkLst>
            <pc:docMk/>
            <pc:sldMk cId="1308630462" sldId="263"/>
            <ac:picMk id="7" creationId="{7F495BF8-2349-4DF3-BE3A-A60BAC854736}"/>
          </ac:picMkLst>
        </pc:picChg>
        <pc:picChg chg="add del">
          <ac:chgData name="DANIEL CASLEY" userId="S::danielcasley@exe-coll.ac.uk::48afd3c2-67b5-4b59-a434-b639c577bd65" providerId="AD" clId="Web-{99315714-C7EB-4D6A-8310-4E065AF5F5CA}" dt="2021-09-27T09:01:03.780" v="417"/>
          <ac:picMkLst>
            <pc:docMk/>
            <pc:sldMk cId="1308630462" sldId="263"/>
            <ac:picMk id="10" creationId="{263BFDBC-028B-4ABC-9A92-4BB62EDA0140}"/>
          </ac:picMkLst>
        </pc:picChg>
        <pc:picChg chg="add del">
          <ac:chgData name="DANIEL CASLEY" userId="S::danielcasley@exe-coll.ac.uk::48afd3c2-67b5-4b59-a434-b639c577bd65" providerId="AD" clId="Web-{99315714-C7EB-4D6A-8310-4E065AF5F5CA}" dt="2021-09-27T09:01:06.968" v="419"/>
          <ac:picMkLst>
            <pc:docMk/>
            <pc:sldMk cId="1308630462" sldId="263"/>
            <ac:picMk id="12" creationId="{7F495BF8-2349-4DF3-BE3A-A60BAC854736}"/>
          </ac:picMkLst>
        </pc:picChg>
      </pc:sldChg>
    </pc:docChg>
  </pc:docChgLst>
  <pc:docChgLst>
    <pc:chgData name="DANIEL CASLEY" userId="48afd3c2-67b5-4b59-a434-b639c577bd65" providerId="ADAL" clId="{4E1A7FBB-7FD2-4B35-9DD2-45AD04224910}"/>
    <pc:docChg chg="custSel addSld modSld">
      <pc:chgData name="DANIEL CASLEY" userId="48afd3c2-67b5-4b59-a434-b639c577bd65" providerId="ADAL" clId="{4E1A7FBB-7FD2-4B35-9DD2-45AD04224910}" dt="2021-09-30T12:33:20.263" v="1004" actId="20577"/>
      <pc:docMkLst>
        <pc:docMk/>
      </pc:docMkLst>
      <pc:sldChg chg="modSp mod">
        <pc:chgData name="DANIEL CASLEY" userId="48afd3c2-67b5-4b59-a434-b639c577bd65" providerId="ADAL" clId="{4E1A7FBB-7FD2-4B35-9DD2-45AD04224910}" dt="2021-09-30T12:29:12.089" v="870" actId="113"/>
        <pc:sldMkLst>
          <pc:docMk/>
          <pc:sldMk cId="2274927163" sldId="257"/>
        </pc:sldMkLst>
        <pc:spChg chg="mod">
          <ac:chgData name="DANIEL CASLEY" userId="48afd3c2-67b5-4b59-a434-b639c577bd65" providerId="ADAL" clId="{4E1A7FBB-7FD2-4B35-9DD2-45AD04224910}" dt="2021-09-30T12:29:12.089" v="870" actId="113"/>
          <ac:spMkLst>
            <pc:docMk/>
            <pc:sldMk cId="2274927163" sldId="257"/>
            <ac:spMk id="3" creationId="{7FC1EBEC-B289-4879-A1F5-2AF299D10C48}"/>
          </ac:spMkLst>
        </pc:spChg>
      </pc:sldChg>
      <pc:sldChg chg="modSp mod">
        <pc:chgData name="DANIEL CASLEY" userId="48afd3c2-67b5-4b59-a434-b639c577bd65" providerId="ADAL" clId="{4E1A7FBB-7FD2-4B35-9DD2-45AD04224910}" dt="2021-09-30T12:29:01.934" v="869" actId="113"/>
        <pc:sldMkLst>
          <pc:docMk/>
          <pc:sldMk cId="3132622137" sldId="259"/>
        </pc:sldMkLst>
        <pc:spChg chg="mod">
          <ac:chgData name="DANIEL CASLEY" userId="48afd3c2-67b5-4b59-a434-b639c577bd65" providerId="ADAL" clId="{4E1A7FBB-7FD2-4B35-9DD2-45AD04224910}" dt="2021-09-30T12:29:01.934" v="869" actId="113"/>
          <ac:spMkLst>
            <pc:docMk/>
            <pc:sldMk cId="3132622137" sldId="259"/>
            <ac:spMk id="3" creationId="{88B7E5CD-6CA0-4570-A86A-1C45C9ACCF4E}"/>
          </ac:spMkLst>
        </pc:spChg>
      </pc:sldChg>
      <pc:sldChg chg="addSp modSp mod setBg setClrOvrMap">
        <pc:chgData name="DANIEL CASLEY" userId="48afd3c2-67b5-4b59-a434-b639c577bd65" providerId="ADAL" clId="{4E1A7FBB-7FD2-4B35-9DD2-45AD04224910}" dt="2021-09-30T12:29:54.800" v="874" actId="26606"/>
        <pc:sldMkLst>
          <pc:docMk/>
          <pc:sldMk cId="2138315813" sldId="262"/>
        </pc:sldMkLst>
        <pc:spChg chg="mod">
          <ac:chgData name="DANIEL CASLEY" userId="48afd3c2-67b5-4b59-a434-b639c577bd65" providerId="ADAL" clId="{4E1A7FBB-7FD2-4B35-9DD2-45AD04224910}" dt="2021-09-30T12:29:54.800" v="874" actId="26606"/>
          <ac:spMkLst>
            <pc:docMk/>
            <pc:sldMk cId="2138315813" sldId="262"/>
            <ac:spMk id="2" creationId="{11A4D453-CCC1-4F0B-821A-4DA0F5C36EE2}"/>
          </ac:spMkLst>
        </pc:spChg>
        <pc:spChg chg="mod">
          <ac:chgData name="DANIEL CASLEY" userId="48afd3c2-67b5-4b59-a434-b639c577bd65" providerId="ADAL" clId="{4E1A7FBB-7FD2-4B35-9DD2-45AD04224910}" dt="2021-09-30T12:29:54.800" v="874" actId="26606"/>
          <ac:spMkLst>
            <pc:docMk/>
            <pc:sldMk cId="2138315813" sldId="262"/>
            <ac:spMk id="3" creationId="{3BE70D1E-D178-4F2E-8C6C-6A8565239FCC}"/>
          </ac:spMkLst>
        </pc:spChg>
        <pc:spChg chg="add">
          <ac:chgData name="DANIEL CASLEY" userId="48afd3c2-67b5-4b59-a434-b639c577bd65" providerId="ADAL" clId="{4E1A7FBB-7FD2-4B35-9DD2-45AD04224910}" dt="2021-09-30T12:29:54.800" v="874" actId="26606"/>
          <ac:spMkLst>
            <pc:docMk/>
            <pc:sldMk cId="2138315813" sldId="262"/>
            <ac:spMk id="9" creationId="{9A457F22-2034-4200-B6E4-5B8372AAC226}"/>
          </ac:spMkLst>
        </pc:spChg>
        <pc:spChg chg="add">
          <ac:chgData name="DANIEL CASLEY" userId="48afd3c2-67b5-4b59-a434-b639c577bd65" providerId="ADAL" clId="{4E1A7FBB-7FD2-4B35-9DD2-45AD04224910}" dt="2021-09-30T12:29:54.800" v="874" actId="26606"/>
          <ac:spMkLst>
            <pc:docMk/>
            <pc:sldMk cId="2138315813" sldId="262"/>
            <ac:spMk id="11" creationId="{A9DA7986-F4F5-4F92-94A3-343B2D72001D}"/>
          </ac:spMkLst>
        </pc:spChg>
        <pc:spChg chg="add">
          <ac:chgData name="DANIEL CASLEY" userId="48afd3c2-67b5-4b59-a434-b639c577bd65" providerId="ADAL" clId="{4E1A7FBB-7FD2-4B35-9DD2-45AD04224910}" dt="2021-09-30T12:29:54.800" v="874" actId="26606"/>
          <ac:spMkLst>
            <pc:docMk/>
            <pc:sldMk cId="2138315813" sldId="262"/>
            <ac:spMk id="13" creationId="{428E76FD-76EE-4DE6-BBA4-EEA6E4B98CD0}"/>
          </ac:spMkLst>
        </pc:spChg>
        <pc:picChg chg="mod">
          <ac:chgData name="DANIEL CASLEY" userId="48afd3c2-67b5-4b59-a434-b639c577bd65" providerId="ADAL" clId="{4E1A7FBB-7FD2-4B35-9DD2-45AD04224910}" dt="2021-09-30T12:29:54.800" v="874" actId="26606"/>
          <ac:picMkLst>
            <pc:docMk/>
            <pc:sldMk cId="2138315813" sldId="262"/>
            <ac:picMk id="4" creationId="{F8B3A3FF-CA8C-45AC-951E-E710F5918C76}"/>
          </ac:picMkLst>
        </pc:picChg>
      </pc:sldChg>
      <pc:sldChg chg="modSp mod">
        <pc:chgData name="DANIEL CASLEY" userId="48afd3c2-67b5-4b59-a434-b639c577bd65" providerId="ADAL" clId="{4E1A7FBB-7FD2-4B35-9DD2-45AD04224910}" dt="2021-09-30T12:33:20.263" v="1004" actId="20577"/>
        <pc:sldMkLst>
          <pc:docMk/>
          <pc:sldMk cId="1308630462" sldId="263"/>
        </pc:sldMkLst>
        <pc:spChg chg="mod">
          <ac:chgData name="DANIEL CASLEY" userId="48afd3c2-67b5-4b59-a434-b639c577bd65" providerId="ADAL" clId="{4E1A7FBB-7FD2-4B35-9DD2-45AD04224910}" dt="2021-09-30T12:33:20.263" v="1004" actId="20577"/>
          <ac:spMkLst>
            <pc:docMk/>
            <pc:sldMk cId="1308630462" sldId="263"/>
            <ac:spMk id="2" creationId="{EB8D3240-AFC0-4E89-8269-5E98914E55ED}"/>
          </ac:spMkLst>
        </pc:spChg>
        <pc:spChg chg="mod">
          <ac:chgData name="DANIEL CASLEY" userId="48afd3c2-67b5-4b59-a434-b639c577bd65" providerId="ADAL" clId="{4E1A7FBB-7FD2-4B35-9DD2-45AD04224910}" dt="2021-09-30T12:28:14.001" v="867" actId="313"/>
          <ac:spMkLst>
            <pc:docMk/>
            <pc:sldMk cId="1308630462" sldId="263"/>
            <ac:spMk id="3" creationId="{BFF85D8E-FC95-416D-8124-3CF9C4FF1BFD}"/>
          </ac:spMkLst>
        </pc:spChg>
      </pc:sldChg>
      <pc:sldChg chg="modSp mod">
        <pc:chgData name="DANIEL CASLEY" userId="48afd3c2-67b5-4b59-a434-b639c577bd65" providerId="ADAL" clId="{4E1A7FBB-7FD2-4B35-9DD2-45AD04224910}" dt="2021-09-30T12:26:58.284" v="677" actId="20577"/>
        <pc:sldMkLst>
          <pc:docMk/>
          <pc:sldMk cId="2938097186" sldId="264"/>
        </pc:sldMkLst>
        <pc:spChg chg="mod">
          <ac:chgData name="DANIEL CASLEY" userId="48afd3c2-67b5-4b59-a434-b639c577bd65" providerId="ADAL" clId="{4E1A7FBB-7FD2-4B35-9DD2-45AD04224910}" dt="2021-09-30T12:26:58.284" v="677" actId="20577"/>
          <ac:spMkLst>
            <pc:docMk/>
            <pc:sldMk cId="2938097186" sldId="264"/>
            <ac:spMk id="3" creationId="{8F4B72AA-2C56-4009-8687-217CD69562EB}"/>
          </ac:spMkLst>
        </pc:spChg>
      </pc:sldChg>
      <pc:sldChg chg="addSp delSp modSp mod setBg setClrOvrMap">
        <pc:chgData name="DANIEL CASLEY" userId="48afd3c2-67b5-4b59-a434-b639c577bd65" providerId="ADAL" clId="{4E1A7FBB-7FD2-4B35-9DD2-45AD04224910}" dt="2021-09-30T12:31:59.120" v="911" actId="20577"/>
        <pc:sldMkLst>
          <pc:docMk/>
          <pc:sldMk cId="280136798" sldId="268"/>
        </pc:sldMkLst>
        <pc:spChg chg="del">
          <ac:chgData name="DANIEL CASLEY" userId="48afd3c2-67b5-4b59-a434-b639c577bd65" providerId="ADAL" clId="{4E1A7FBB-7FD2-4B35-9DD2-45AD04224910}" dt="2021-09-30T12:30:20.214" v="893" actId="478"/>
          <ac:spMkLst>
            <pc:docMk/>
            <pc:sldMk cId="280136798" sldId="268"/>
            <ac:spMk id="2" creationId="{CE136185-A704-4B33-9A50-AFE5805B7F18}"/>
          </ac:spMkLst>
        </pc:spChg>
        <pc:spChg chg="mod">
          <ac:chgData name="DANIEL CASLEY" userId="48afd3c2-67b5-4b59-a434-b639c577bd65" providerId="ADAL" clId="{4E1A7FBB-7FD2-4B35-9DD2-45AD04224910}" dt="2021-09-30T12:31:59.120" v="911" actId="20577"/>
          <ac:spMkLst>
            <pc:docMk/>
            <pc:sldMk cId="280136798" sldId="268"/>
            <ac:spMk id="3" creationId="{D08C061C-8F98-43F0-A189-2885E3889684}"/>
          </ac:spMkLst>
        </pc:spChg>
        <pc:spChg chg="add">
          <ac:chgData name="DANIEL CASLEY" userId="48afd3c2-67b5-4b59-a434-b639c577bd65" providerId="ADAL" clId="{4E1A7FBB-7FD2-4B35-9DD2-45AD04224910}" dt="2021-09-30T12:30:24.021" v="894" actId="26606"/>
          <ac:spMkLst>
            <pc:docMk/>
            <pc:sldMk cId="280136798" sldId="268"/>
            <ac:spMk id="8" creationId="{CB972422-B794-4FA8-BCC6-BAF6938A1B53}"/>
          </ac:spMkLst>
        </pc:spChg>
        <pc:spChg chg="add">
          <ac:chgData name="DANIEL CASLEY" userId="48afd3c2-67b5-4b59-a434-b639c577bd65" providerId="ADAL" clId="{4E1A7FBB-7FD2-4B35-9DD2-45AD04224910}" dt="2021-09-30T12:30:24.021" v="894" actId="26606"/>
          <ac:spMkLst>
            <pc:docMk/>
            <pc:sldMk cId="280136798" sldId="268"/>
            <ac:spMk id="10" creationId="{89DE9E2B-5611-49C8-862E-AD4D43A8AA6D}"/>
          </ac:spMkLst>
        </pc:spChg>
        <pc:spChg chg="add">
          <ac:chgData name="DANIEL CASLEY" userId="48afd3c2-67b5-4b59-a434-b639c577bd65" providerId="ADAL" clId="{4E1A7FBB-7FD2-4B35-9DD2-45AD04224910}" dt="2021-09-30T12:30:24.021" v="894" actId="26606"/>
          <ac:spMkLst>
            <pc:docMk/>
            <pc:sldMk cId="280136798" sldId="268"/>
            <ac:spMk id="14" creationId="{519C7155-1644-4C60-B0B5-32B1800D6044}"/>
          </ac:spMkLst>
        </pc:spChg>
        <pc:picChg chg="add mod">
          <ac:chgData name="DANIEL CASLEY" userId="48afd3c2-67b5-4b59-a434-b639c577bd65" providerId="ADAL" clId="{4E1A7FBB-7FD2-4B35-9DD2-45AD04224910}" dt="2021-09-30T12:31:19.106" v="902" actId="14100"/>
          <ac:picMkLst>
            <pc:docMk/>
            <pc:sldMk cId="280136798" sldId="268"/>
            <ac:picMk id="1026" creationId="{BC7DE5E2-108B-407E-927A-C12CA7A71BD1}"/>
          </ac:picMkLst>
        </pc:picChg>
        <pc:cxnChg chg="add">
          <ac:chgData name="DANIEL CASLEY" userId="48afd3c2-67b5-4b59-a434-b639c577bd65" providerId="ADAL" clId="{4E1A7FBB-7FD2-4B35-9DD2-45AD04224910}" dt="2021-09-30T12:30:24.021" v="894" actId="26606"/>
          <ac:cxnSpMkLst>
            <pc:docMk/>
            <pc:sldMk cId="280136798" sldId="268"/>
            <ac:cxnSpMk id="12" creationId="{5296EC4F-8732-481B-94CB-C98E4EF297FF}"/>
          </ac:cxnSpMkLst>
        </pc:cxnChg>
      </pc:sldChg>
      <pc:sldChg chg="modSp new mod">
        <pc:chgData name="DANIEL CASLEY" userId="48afd3c2-67b5-4b59-a434-b639c577bd65" providerId="ADAL" clId="{4E1A7FBB-7FD2-4B35-9DD2-45AD04224910}" dt="2021-09-30T12:24:59.081" v="357" actId="20577"/>
        <pc:sldMkLst>
          <pc:docMk/>
          <pc:sldMk cId="422270552" sldId="269"/>
        </pc:sldMkLst>
        <pc:spChg chg="mod">
          <ac:chgData name="DANIEL CASLEY" userId="48afd3c2-67b5-4b59-a434-b639c577bd65" providerId="ADAL" clId="{4E1A7FBB-7FD2-4B35-9DD2-45AD04224910}" dt="2021-09-30T12:24:59.081" v="357" actId="20577"/>
          <ac:spMkLst>
            <pc:docMk/>
            <pc:sldMk cId="422270552" sldId="269"/>
            <ac:spMk id="3" creationId="{0500A4F1-4A50-47CA-88AF-6DC513D51DA7}"/>
          </ac:spMkLst>
        </pc:spChg>
      </pc:sldChg>
      <pc:sldChg chg="modSp new mod">
        <pc:chgData name="DANIEL CASLEY" userId="48afd3c2-67b5-4b59-a434-b639c577bd65" providerId="ADAL" clId="{4E1A7FBB-7FD2-4B35-9DD2-45AD04224910}" dt="2021-09-30T12:33:08.341" v="980" actId="20577"/>
        <pc:sldMkLst>
          <pc:docMk/>
          <pc:sldMk cId="4259898581" sldId="270"/>
        </pc:sldMkLst>
        <pc:spChg chg="mod">
          <ac:chgData name="DANIEL CASLEY" userId="48afd3c2-67b5-4b59-a434-b639c577bd65" providerId="ADAL" clId="{4E1A7FBB-7FD2-4B35-9DD2-45AD04224910}" dt="2021-09-30T12:30:08.452" v="892" actId="20577"/>
          <ac:spMkLst>
            <pc:docMk/>
            <pc:sldMk cId="4259898581" sldId="270"/>
            <ac:spMk id="2" creationId="{2A6E3783-721A-455A-B842-47F6884436D3}"/>
          </ac:spMkLst>
        </pc:spChg>
        <pc:spChg chg="mod">
          <ac:chgData name="DANIEL CASLEY" userId="48afd3c2-67b5-4b59-a434-b639c577bd65" providerId="ADAL" clId="{4E1A7FBB-7FD2-4B35-9DD2-45AD04224910}" dt="2021-09-30T12:33:08.341" v="980" actId="20577"/>
          <ac:spMkLst>
            <pc:docMk/>
            <pc:sldMk cId="4259898581" sldId="270"/>
            <ac:spMk id="3" creationId="{17BBA6EB-146B-48F0-9284-877DF96132EC}"/>
          </ac:spMkLst>
        </pc:spChg>
      </pc:sldChg>
    </pc:docChg>
  </pc:docChgLst>
  <pc:docChgLst>
    <pc:chgData name="DANIEL CASLEY" userId="48afd3c2-67b5-4b59-a434-b639c577bd65" providerId="ADAL" clId="{9D46B6FF-1E1F-4AAC-8C40-93196EABC330}"/>
    <pc:docChg chg="custSel addSld modSld">
      <pc:chgData name="DANIEL CASLEY" userId="48afd3c2-67b5-4b59-a434-b639c577bd65" providerId="ADAL" clId="{9D46B6FF-1E1F-4AAC-8C40-93196EABC330}" dt="2021-10-06T10:33:05.028" v="1559" actId="313"/>
      <pc:docMkLst>
        <pc:docMk/>
      </pc:docMkLst>
      <pc:sldChg chg="modSp">
        <pc:chgData name="DANIEL CASLEY" userId="48afd3c2-67b5-4b59-a434-b639c577bd65" providerId="ADAL" clId="{9D46B6FF-1E1F-4AAC-8C40-93196EABC330}" dt="2021-10-06T10:03:24.008" v="34" actId="20577"/>
        <pc:sldMkLst>
          <pc:docMk/>
          <pc:sldMk cId="2842200202" sldId="258"/>
        </pc:sldMkLst>
        <pc:graphicFrameChg chg="mod">
          <ac:chgData name="DANIEL CASLEY" userId="48afd3c2-67b5-4b59-a434-b639c577bd65" providerId="ADAL" clId="{9D46B6FF-1E1F-4AAC-8C40-93196EABC330}" dt="2021-10-06T10:03:24.008" v="34" actId="20577"/>
          <ac:graphicFrameMkLst>
            <pc:docMk/>
            <pc:sldMk cId="2842200202" sldId="258"/>
            <ac:graphicFrameMk id="4" creationId="{4579052D-1016-4D69-A493-E3969F1E47EE}"/>
          </ac:graphicFrameMkLst>
        </pc:graphicFrameChg>
      </pc:sldChg>
      <pc:sldChg chg="modSp mod">
        <pc:chgData name="DANIEL CASLEY" userId="48afd3c2-67b5-4b59-a434-b639c577bd65" providerId="ADAL" clId="{9D46B6FF-1E1F-4AAC-8C40-93196EABC330}" dt="2021-10-06T10:33:05.028" v="1559" actId="313"/>
        <pc:sldMkLst>
          <pc:docMk/>
          <pc:sldMk cId="1308630462" sldId="263"/>
        </pc:sldMkLst>
        <pc:spChg chg="mod">
          <ac:chgData name="DANIEL CASLEY" userId="48afd3c2-67b5-4b59-a434-b639c577bd65" providerId="ADAL" clId="{9D46B6FF-1E1F-4AAC-8C40-93196EABC330}" dt="2021-10-06T10:33:05.028" v="1559" actId="313"/>
          <ac:spMkLst>
            <pc:docMk/>
            <pc:sldMk cId="1308630462" sldId="263"/>
            <ac:spMk id="3" creationId="{BFF85D8E-FC95-416D-8124-3CF9C4FF1BFD}"/>
          </ac:spMkLst>
        </pc:spChg>
      </pc:sldChg>
      <pc:sldChg chg="modSp mod">
        <pc:chgData name="DANIEL CASLEY" userId="48afd3c2-67b5-4b59-a434-b639c577bd65" providerId="ADAL" clId="{9D46B6FF-1E1F-4AAC-8C40-93196EABC330}" dt="2021-10-06T10:10:39.425" v="669" actId="27636"/>
        <pc:sldMkLst>
          <pc:docMk/>
          <pc:sldMk cId="280136798" sldId="268"/>
        </pc:sldMkLst>
        <pc:spChg chg="mod">
          <ac:chgData name="DANIEL CASLEY" userId="48afd3c2-67b5-4b59-a434-b639c577bd65" providerId="ADAL" clId="{9D46B6FF-1E1F-4AAC-8C40-93196EABC330}" dt="2021-10-06T10:10:39.425" v="669" actId="27636"/>
          <ac:spMkLst>
            <pc:docMk/>
            <pc:sldMk cId="280136798" sldId="268"/>
            <ac:spMk id="3" creationId="{D08C061C-8F98-43F0-A189-2885E3889684}"/>
          </ac:spMkLst>
        </pc:spChg>
      </pc:sldChg>
      <pc:sldChg chg="modSp mod">
        <pc:chgData name="DANIEL CASLEY" userId="48afd3c2-67b5-4b59-a434-b639c577bd65" providerId="ADAL" clId="{9D46B6FF-1E1F-4AAC-8C40-93196EABC330}" dt="2021-10-06T10:30:54.168" v="1233" actId="20577"/>
        <pc:sldMkLst>
          <pc:docMk/>
          <pc:sldMk cId="422270552" sldId="269"/>
        </pc:sldMkLst>
        <pc:spChg chg="mod">
          <ac:chgData name="DANIEL CASLEY" userId="48afd3c2-67b5-4b59-a434-b639c577bd65" providerId="ADAL" clId="{9D46B6FF-1E1F-4AAC-8C40-93196EABC330}" dt="2021-10-06T10:30:54.168" v="1233" actId="20577"/>
          <ac:spMkLst>
            <pc:docMk/>
            <pc:sldMk cId="422270552" sldId="269"/>
            <ac:spMk id="3" creationId="{0500A4F1-4A50-47CA-88AF-6DC513D51DA7}"/>
          </ac:spMkLst>
        </pc:spChg>
      </pc:sldChg>
      <pc:sldChg chg="modSp mod">
        <pc:chgData name="DANIEL CASLEY" userId="48afd3c2-67b5-4b59-a434-b639c577bd65" providerId="ADAL" clId="{9D46B6FF-1E1F-4AAC-8C40-93196EABC330}" dt="2021-10-06T10:32:15.043" v="1558" actId="27636"/>
        <pc:sldMkLst>
          <pc:docMk/>
          <pc:sldMk cId="2470182325" sldId="271"/>
        </pc:sldMkLst>
        <pc:spChg chg="mod">
          <ac:chgData name="DANIEL CASLEY" userId="48afd3c2-67b5-4b59-a434-b639c577bd65" providerId="ADAL" clId="{9D46B6FF-1E1F-4AAC-8C40-93196EABC330}" dt="2021-10-06T10:32:15.043" v="1558" actId="27636"/>
          <ac:spMkLst>
            <pc:docMk/>
            <pc:sldMk cId="2470182325" sldId="271"/>
            <ac:spMk id="3" creationId="{F223A096-D8B0-4A48-BB49-F131772AA81E}"/>
          </ac:spMkLst>
        </pc:spChg>
      </pc:sldChg>
      <pc:sldChg chg="modSp mod">
        <pc:chgData name="DANIEL CASLEY" userId="48afd3c2-67b5-4b59-a434-b639c577bd65" providerId="ADAL" clId="{9D46B6FF-1E1F-4AAC-8C40-93196EABC330}" dt="2021-10-06T10:05:05.450" v="43" actId="27636"/>
        <pc:sldMkLst>
          <pc:docMk/>
          <pc:sldMk cId="3251211946" sldId="273"/>
        </pc:sldMkLst>
        <pc:spChg chg="mod">
          <ac:chgData name="DANIEL CASLEY" userId="48afd3c2-67b5-4b59-a434-b639c577bd65" providerId="ADAL" clId="{9D46B6FF-1E1F-4AAC-8C40-93196EABC330}" dt="2021-10-06T10:05:02.897" v="41" actId="20577"/>
          <ac:spMkLst>
            <pc:docMk/>
            <pc:sldMk cId="3251211946" sldId="273"/>
            <ac:spMk id="2" creationId="{057152C4-B9DF-447A-B367-D7C7A3992883}"/>
          </ac:spMkLst>
        </pc:spChg>
        <pc:spChg chg="mod">
          <ac:chgData name="DANIEL CASLEY" userId="48afd3c2-67b5-4b59-a434-b639c577bd65" providerId="ADAL" clId="{9D46B6FF-1E1F-4AAC-8C40-93196EABC330}" dt="2021-10-06T10:05:05.450" v="43" actId="27636"/>
          <ac:spMkLst>
            <pc:docMk/>
            <pc:sldMk cId="3251211946" sldId="273"/>
            <ac:spMk id="3" creationId="{C91C1760-F84A-43F4-8531-125653DB7233}"/>
          </ac:spMkLst>
        </pc:spChg>
      </pc:sldChg>
      <pc:sldChg chg="modSp mod">
        <pc:chgData name="DANIEL CASLEY" userId="48afd3c2-67b5-4b59-a434-b639c577bd65" providerId="ADAL" clId="{9D46B6FF-1E1F-4AAC-8C40-93196EABC330}" dt="2021-10-06T10:09:10.743" v="667" actId="20577"/>
        <pc:sldMkLst>
          <pc:docMk/>
          <pc:sldMk cId="1079304033" sldId="276"/>
        </pc:sldMkLst>
        <pc:spChg chg="mod">
          <ac:chgData name="DANIEL CASLEY" userId="48afd3c2-67b5-4b59-a434-b639c577bd65" providerId="ADAL" clId="{9D46B6FF-1E1F-4AAC-8C40-93196EABC330}" dt="2021-10-06T10:09:10.743" v="667" actId="20577"/>
          <ac:spMkLst>
            <pc:docMk/>
            <pc:sldMk cId="1079304033" sldId="276"/>
            <ac:spMk id="3" creationId="{F95477E1-00E8-4480-9BD2-AB323A100B6C}"/>
          </ac:spMkLst>
        </pc:spChg>
      </pc:sldChg>
      <pc:sldChg chg="modSp new mod">
        <pc:chgData name="DANIEL CASLEY" userId="48afd3c2-67b5-4b59-a434-b639c577bd65" providerId="ADAL" clId="{9D46B6FF-1E1F-4AAC-8C40-93196EABC330}" dt="2021-10-06T10:08:15.495" v="603" actId="20577"/>
        <pc:sldMkLst>
          <pc:docMk/>
          <pc:sldMk cId="3771862611" sldId="279"/>
        </pc:sldMkLst>
        <pc:spChg chg="mod">
          <ac:chgData name="DANIEL CASLEY" userId="48afd3c2-67b5-4b59-a434-b639c577bd65" providerId="ADAL" clId="{9D46B6FF-1E1F-4AAC-8C40-93196EABC330}" dt="2021-10-06T10:05:14.348" v="50" actId="20577"/>
          <ac:spMkLst>
            <pc:docMk/>
            <pc:sldMk cId="3771862611" sldId="279"/>
            <ac:spMk id="2" creationId="{0EEFBB65-FF09-4B6A-84A8-CDDB9697AE5F}"/>
          </ac:spMkLst>
        </pc:spChg>
        <pc:spChg chg="mod">
          <ac:chgData name="DANIEL CASLEY" userId="48afd3c2-67b5-4b59-a434-b639c577bd65" providerId="ADAL" clId="{9D46B6FF-1E1F-4AAC-8C40-93196EABC330}" dt="2021-10-06T10:08:15.495" v="603" actId="20577"/>
          <ac:spMkLst>
            <pc:docMk/>
            <pc:sldMk cId="3771862611" sldId="279"/>
            <ac:spMk id="3" creationId="{B57F871A-2217-46DB-8A2F-F11FDECDF078}"/>
          </ac:spMkLst>
        </pc:spChg>
      </pc:sldChg>
    </pc:docChg>
  </pc:docChgLst>
  <pc:docChgLst>
    <pc:chgData name="DANIEL CASLEY" userId="S::danielcasley@exe-coll.ac.uk::48afd3c2-67b5-4b59-a434-b639c577bd65" providerId="AD" clId="Web-{469B839B-B46F-4C2D-9B43-3843588635A5}"/>
    <pc:docChg chg="addSld modSld">
      <pc:chgData name="DANIEL CASLEY" userId="S::danielcasley@exe-coll.ac.uk::48afd3c2-67b5-4b59-a434-b639c577bd65" providerId="AD" clId="Web-{469B839B-B46F-4C2D-9B43-3843588635A5}" dt="2021-09-29T10:20:38.665" v="1031" actId="20577"/>
      <pc:docMkLst>
        <pc:docMk/>
      </pc:docMkLst>
      <pc:sldChg chg="modSp">
        <pc:chgData name="DANIEL CASLEY" userId="S::danielcasley@exe-coll.ac.uk::48afd3c2-67b5-4b59-a434-b639c577bd65" providerId="AD" clId="Web-{469B839B-B46F-4C2D-9B43-3843588635A5}" dt="2021-09-29T09:48:10.149" v="2" actId="20577"/>
        <pc:sldMkLst>
          <pc:docMk/>
          <pc:sldMk cId="2274927163" sldId="257"/>
        </pc:sldMkLst>
        <pc:spChg chg="mod">
          <ac:chgData name="DANIEL CASLEY" userId="S::danielcasley@exe-coll.ac.uk::48afd3c2-67b5-4b59-a434-b639c577bd65" providerId="AD" clId="Web-{469B839B-B46F-4C2D-9B43-3843588635A5}" dt="2021-09-29T09:48:10.149" v="2" actId="20577"/>
          <ac:spMkLst>
            <pc:docMk/>
            <pc:sldMk cId="2274927163" sldId="257"/>
            <ac:spMk id="3" creationId="{7FC1EBEC-B289-4879-A1F5-2AF299D10C48}"/>
          </ac:spMkLst>
        </pc:spChg>
      </pc:sldChg>
      <pc:sldChg chg="addSp delSp modSp">
        <pc:chgData name="DANIEL CASLEY" userId="S::danielcasley@exe-coll.ac.uk::48afd3c2-67b5-4b59-a434-b639c577bd65" providerId="AD" clId="Web-{469B839B-B46F-4C2D-9B43-3843588635A5}" dt="2021-09-29T10:13:47.058" v="883"/>
        <pc:sldMkLst>
          <pc:docMk/>
          <pc:sldMk cId="3132622137" sldId="259"/>
        </pc:sldMkLst>
        <pc:spChg chg="mod">
          <ac:chgData name="DANIEL CASLEY" userId="S::danielcasley@exe-coll.ac.uk::48afd3c2-67b5-4b59-a434-b639c577bd65" providerId="AD" clId="Web-{469B839B-B46F-4C2D-9B43-3843588635A5}" dt="2021-09-29T10:12:38.040" v="866" actId="14100"/>
          <ac:spMkLst>
            <pc:docMk/>
            <pc:sldMk cId="3132622137" sldId="259"/>
            <ac:spMk id="2" creationId="{ECBD90FA-26DD-4091-90A5-5FB7FA216AE0}"/>
          </ac:spMkLst>
        </pc:spChg>
        <pc:spChg chg="mod">
          <ac:chgData name="DANIEL CASLEY" userId="S::danielcasley@exe-coll.ac.uk::48afd3c2-67b5-4b59-a434-b639c577bd65" providerId="AD" clId="Web-{469B839B-B46F-4C2D-9B43-3843588635A5}" dt="2021-09-29T09:50:03.668" v="36" actId="20577"/>
          <ac:spMkLst>
            <pc:docMk/>
            <pc:sldMk cId="3132622137" sldId="259"/>
            <ac:spMk id="3" creationId="{88B7E5CD-6CA0-4570-A86A-1C45C9ACCF4E}"/>
          </ac:spMkLst>
        </pc:spChg>
        <pc:spChg chg="add del">
          <ac:chgData name="DANIEL CASLEY" userId="S::danielcasley@exe-coll.ac.uk::48afd3c2-67b5-4b59-a434-b639c577bd65" providerId="AD" clId="Web-{469B839B-B46F-4C2D-9B43-3843588635A5}" dt="2021-09-29T10:13:44.792" v="881"/>
          <ac:spMkLst>
            <pc:docMk/>
            <pc:sldMk cId="3132622137" sldId="259"/>
            <ac:spMk id="4" creationId="{24089DB7-78B6-4A10-8965-174678D9A868}"/>
          </ac:spMkLst>
        </pc:spChg>
        <pc:spChg chg="add del">
          <ac:chgData name="DANIEL CASLEY" userId="S::danielcasley@exe-coll.ac.uk::48afd3c2-67b5-4b59-a434-b639c577bd65" providerId="AD" clId="Web-{469B839B-B46F-4C2D-9B43-3843588635A5}" dt="2021-09-29T10:13:46.730" v="882"/>
          <ac:spMkLst>
            <pc:docMk/>
            <pc:sldMk cId="3132622137" sldId="259"/>
            <ac:spMk id="7" creationId="{42298EC7-606E-4F3D-89C5-03C857033269}"/>
          </ac:spMkLst>
        </pc:spChg>
        <pc:spChg chg="add del">
          <ac:chgData name="DANIEL CASLEY" userId="S::danielcasley@exe-coll.ac.uk::48afd3c2-67b5-4b59-a434-b639c577bd65" providerId="AD" clId="Web-{469B839B-B46F-4C2D-9B43-3843588635A5}" dt="2021-09-29T10:13:47.058" v="883"/>
          <ac:spMkLst>
            <pc:docMk/>
            <pc:sldMk cId="3132622137" sldId="259"/>
            <ac:spMk id="8" creationId="{8FF30FBD-E0C2-461F-B6EC-DDF966B3EEBD}"/>
          </ac:spMkLst>
        </pc:spChg>
        <pc:spChg chg="add del">
          <ac:chgData name="DANIEL CASLEY" userId="S::danielcasley@exe-coll.ac.uk::48afd3c2-67b5-4b59-a434-b639c577bd65" providerId="AD" clId="Web-{469B839B-B46F-4C2D-9B43-3843588635A5}" dt="2021-09-29T10:13:42.839" v="880"/>
          <ac:spMkLst>
            <pc:docMk/>
            <pc:sldMk cId="3132622137" sldId="259"/>
            <ac:spMk id="9" creationId="{168E6539-FEF6-4ED0-8A6E-A402897402D5}"/>
          </ac:spMkLst>
        </pc:spChg>
        <pc:spChg chg="add mod">
          <ac:chgData name="DANIEL CASLEY" userId="S::danielcasley@exe-coll.ac.uk::48afd3c2-67b5-4b59-a434-b639c577bd65" providerId="AD" clId="Web-{469B839B-B46F-4C2D-9B43-3843588635A5}" dt="2021-09-29T10:13:36.198" v="879" actId="1076"/>
          <ac:spMkLst>
            <pc:docMk/>
            <pc:sldMk cId="3132622137" sldId="259"/>
            <ac:spMk id="10" creationId="{EE426067-1D50-4FF2-9589-092326D78F42}"/>
          </ac:spMkLst>
        </pc:spChg>
      </pc:sldChg>
      <pc:sldChg chg="modSp">
        <pc:chgData name="DANIEL CASLEY" userId="S::danielcasley@exe-coll.ac.uk::48afd3c2-67b5-4b59-a434-b639c577bd65" providerId="AD" clId="Web-{469B839B-B46F-4C2D-9B43-3843588635A5}" dt="2021-09-29T09:50:48.466" v="40" actId="20577"/>
        <pc:sldMkLst>
          <pc:docMk/>
          <pc:sldMk cId="4243161156" sldId="261"/>
        </pc:sldMkLst>
        <pc:spChg chg="mod">
          <ac:chgData name="DANIEL CASLEY" userId="S::danielcasley@exe-coll.ac.uk::48afd3c2-67b5-4b59-a434-b639c577bd65" providerId="AD" clId="Web-{469B839B-B46F-4C2D-9B43-3843588635A5}" dt="2021-09-29T09:50:48.466" v="40" actId="20577"/>
          <ac:spMkLst>
            <pc:docMk/>
            <pc:sldMk cId="4243161156" sldId="261"/>
            <ac:spMk id="3" creationId="{C66C4F9D-4C88-4FF6-8F32-F19B64891565}"/>
          </ac:spMkLst>
        </pc:spChg>
      </pc:sldChg>
      <pc:sldChg chg="modSp">
        <pc:chgData name="DANIEL CASLEY" userId="S::danielcasley@exe-coll.ac.uk::48afd3c2-67b5-4b59-a434-b639c577bd65" providerId="AD" clId="Web-{469B839B-B46F-4C2D-9B43-3843588635A5}" dt="2021-09-29T10:02:39.786" v="403" actId="20577"/>
        <pc:sldMkLst>
          <pc:docMk/>
          <pc:sldMk cId="1308630462" sldId="263"/>
        </pc:sldMkLst>
        <pc:spChg chg="mod">
          <ac:chgData name="DANIEL CASLEY" userId="S::danielcasley@exe-coll.ac.uk::48afd3c2-67b5-4b59-a434-b639c577bd65" providerId="AD" clId="Web-{469B839B-B46F-4C2D-9B43-3843588635A5}" dt="2021-09-29T10:02:30.020" v="401" actId="20577"/>
          <ac:spMkLst>
            <pc:docMk/>
            <pc:sldMk cId="1308630462" sldId="263"/>
            <ac:spMk id="2" creationId="{EB8D3240-AFC0-4E89-8269-5E98914E55ED}"/>
          </ac:spMkLst>
        </pc:spChg>
        <pc:spChg chg="mod">
          <ac:chgData name="DANIEL CASLEY" userId="S::danielcasley@exe-coll.ac.uk::48afd3c2-67b5-4b59-a434-b639c577bd65" providerId="AD" clId="Web-{469B839B-B46F-4C2D-9B43-3843588635A5}" dt="2021-09-29T10:02:39.786" v="403" actId="20577"/>
          <ac:spMkLst>
            <pc:docMk/>
            <pc:sldMk cId="1308630462" sldId="263"/>
            <ac:spMk id="3" creationId="{BFF85D8E-FC95-416D-8124-3CF9C4FF1BFD}"/>
          </ac:spMkLst>
        </pc:spChg>
      </pc:sldChg>
      <pc:sldChg chg="addSp modSp new">
        <pc:chgData name="DANIEL CASLEY" userId="S::danielcasley@exe-coll.ac.uk::48afd3c2-67b5-4b59-a434-b639c577bd65" providerId="AD" clId="Web-{469B839B-B46F-4C2D-9B43-3843588635A5}" dt="2021-09-29T10:18:55.099" v="901" actId="20577"/>
        <pc:sldMkLst>
          <pc:docMk/>
          <pc:sldMk cId="2938097186" sldId="264"/>
        </pc:sldMkLst>
        <pc:spChg chg="mod">
          <ac:chgData name="DANIEL CASLEY" userId="S::danielcasley@exe-coll.ac.uk::48afd3c2-67b5-4b59-a434-b639c577bd65" providerId="AD" clId="Web-{469B839B-B46F-4C2D-9B43-3843588635A5}" dt="2021-09-29T10:13:05.275" v="868" actId="20577"/>
          <ac:spMkLst>
            <pc:docMk/>
            <pc:sldMk cId="2938097186" sldId="264"/>
            <ac:spMk id="2" creationId="{386669C2-9CAA-42ED-868A-0558F4608501}"/>
          </ac:spMkLst>
        </pc:spChg>
        <pc:spChg chg="mod">
          <ac:chgData name="DANIEL CASLEY" userId="S::danielcasley@exe-coll.ac.uk::48afd3c2-67b5-4b59-a434-b639c577bd65" providerId="AD" clId="Web-{469B839B-B46F-4C2D-9B43-3843588635A5}" dt="2021-09-29T10:18:55.099" v="901" actId="20577"/>
          <ac:spMkLst>
            <pc:docMk/>
            <pc:sldMk cId="2938097186" sldId="264"/>
            <ac:spMk id="3" creationId="{8F4B72AA-2C56-4009-8687-217CD69562EB}"/>
          </ac:spMkLst>
        </pc:spChg>
        <pc:spChg chg="add mod">
          <ac:chgData name="DANIEL CASLEY" userId="S::danielcasley@exe-coll.ac.uk::48afd3c2-67b5-4b59-a434-b639c577bd65" providerId="AD" clId="Web-{469B839B-B46F-4C2D-9B43-3843588635A5}" dt="2021-09-29T10:14:08.043" v="892" actId="1076"/>
          <ac:spMkLst>
            <pc:docMk/>
            <pc:sldMk cId="2938097186" sldId="264"/>
            <ac:spMk id="5" creationId="{EF8BAFB6-BE64-480D-AC0D-04D26980DABE}"/>
          </ac:spMkLst>
        </pc:spChg>
      </pc:sldChg>
      <pc:sldChg chg="addSp modSp new mod setBg setClrOvrMap">
        <pc:chgData name="DANIEL CASLEY" userId="S::danielcasley@exe-coll.ac.uk::48afd3c2-67b5-4b59-a434-b639c577bd65" providerId="AD" clId="Web-{469B839B-B46F-4C2D-9B43-3843588635A5}" dt="2021-09-29T10:06:10.371" v="515"/>
        <pc:sldMkLst>
          <pc:docMk/>
          <pc:sldMk cId="3098218469" sldId="265"/>
        </pc:sldMkLst>
        <pc:spChg chg="mod">
          <ac:chgData name="DANIEL CASLEY" userId="S::danielcasley@exe-coll.ac.uk::48afd3c2-67b5-4b59-a434-b639c577bd65" providerId="AD" clId="Web-{469B839B-B46F-4C2D-9B43-3843588635A5}" dt="2021-09-29T10:06:10.371" v="515"/>
          <ac:spMkLst>
            <pc:docMk/>
            <pc:sldMk cId="3098218469" sldId="265"/>
            <ac:spMk id="2" creationId="{AC74B471-BF8F-419F-BDE6-5F35468B5A5C}"/>
          </ac:spMkLst>
        </pc:spChg>
        <pc:spChg chg="mod">
          <ac:chgData name="DANIEL CASLEY" userId="S::danielcasley@exe-coll.ac.uk::48afd3c2-67b5-4b59-a434-b639c577bd65" providerId="AD" clId="Web-{469B839B-B46F-4C2D-9B43-3843588635A5}" dt="2021-09-29T10:06:10.371" v="515"/>
          <ac:spMkLst>
            <pc:docMk/>
            <pc:sldMk cId="3098218469" sldId="265"/>
            <ac:spMk id="3" creationId="{CC9407E9-924C-4E21-8AA4-E240E066C413}"/>
          </ac:spMkLst>
        </pc:spChg>
        <pc:spChg chg="add">
          <ac:chgData name="DANIEL CASLEY" userId="S::danielcasley@exe-coll.ac.uk::48afd3c2-67b5-4b59-a434-b639c577bd65" providerId="AD" clId="Web-{469B839B-B46F-4C2D-9B43-3843588635A5}" dt="2021-09-29T10:06:10.371" v="515"/>
          <ac:spMkLst>
            <pc:docMk/>
            <pc:sldMk cId="3098218469" sldId="265"/>
            <ac:spMk id="9" creationId="{9A457F22-2034-4200-B6E4-5B8372AAC226}"/>
          </ac:spMkLst>
        </pc:spChg>
        <pc:spChg chg="add">
          <ac:chgData name="DANIEL CASLEY" userId="S::danielcasley@exe-coll.ac.uk::48afd3c2-67b5-4b59-a434-b639c577bd65" providerId="AD" clId="Web-{469B839B-B46F-4C2D-9B43-3843588635A5}" dt="2021-09-29T10:06:10.371" v="515"/>
          <ac:spMkLst>
            <pc:docMk/>
            <pc:sldMk cId="3098218469" sldId="265"/>
            <ac:spMk id="11" creationId="{A9DA7986-F4F5-4F92-94A3-343B2D72001D}"/>
          </ac:spMkLst>
        </pc:spChg>
        <pc:spChg chg="add">
          <ac:chgData name="DANIEL CASLEY" userId="S::danielcasley@exe-coll.ac.uk::48afd3c2-67b5-4b59-a434-b639c577bd65" providerId="AD" clId="Web-{469B839B-B46F-4C2D-9B43-3843588635A5}" dt="2021-09-29T10:06:10.371" v="515"/>
          <ac:spMkLst>
            <pc:docMk/>
            <pc:sldMk cId="3098218469" sldId="265"/>
            <ac:spMk id="13" creationId="{428E76FD-76EE-4DE6-BBA4-EEA6E4B98CD0}"/>
          </ac:spMkLst>
        </pc:spChg>
        <pc:picChg chg="add mod">
          <ac:chgData name="DANIEL CASLEY" userId="S::danielcasley@exe-coll.ac.uk::48afd3c2-67b5-4b59-a434-b639c577bd65" providerId="AD" clId="Web-{469B839B-B46F-4C2D-9B43-3843588635A5}" dt="2021-09-29T10:06:10.371" v="515"/>
          <ac:picMkLst>
            <pc:docMk/>
            <pc:sldMk cId="3098218469" sldId="265"/>
            <ac:picMk id="4" creationId="{0AA65F9B-B758-49C1-A307-3BE4C2F16913}"/>
          </ac:picMkLst>
        </pc:picChg>
      </pc:sldChg>
      <pc:sldChg chg="modSp new">
        <pc:chgData name="DANIEL CASLEY" userId="S::danielcasley@exe-coll.ac.uk::48afd3c2-67b5-4b59-a434-b639c577bd65" providerId="AD" clId="Web-{469B839B-B46F-4C2D-9B43-3843588635A5}" dt="2021-09-29T10:11:56.976" v="852" actId="20577"/>
        <pc:sldMkLst>
          <pc:docMk/>
          <pc:sldMk cId="2378895083" sldId="266"/>
        </pc:sldMkLst>
        <pc:spChg chg="mod">
          <ac:chgData name="DANIEL CASLEY" userId="S::danielcasley@exe-coll.ac.uk::48afd3c2-67b5-4b59-a434-b639c577bd65" providerId="AD" clId="Web-{469B839B-B46F-4C2D-9B43-3843588635A5}" dt="2021-09-29T10:11:56.976" v="852" actId="20577"/>
          <ac:spMkLst>
            <pc:docMk/>
            <pc:sldMk cId="2378895083" sldId="266"/>
            <ac:spMk id="2" creationId="{E6A0BEDE-5E72-4C86-A6FA-DED0047BABA2}"/>
          </ac:spMkLst>
        </pc:spChg>
        <pc:spChg chg="mod">
          <ac:chgData name="DANIEL CASLEY" userId="S::danielcasley@exe-coll.ac.uk::48afd3c2-67b5-4b59-a434-b639c577bd65" providerId="AD" clId="Web-{469B839B-B46F-4C2D-9B43-3843588635A5}" dt="2021-09-29T10:09:56.082" v="845" actId="20577"/>
          <ac:spMkLst>
            <pc:docMk/>
            <pc:sldMk cId="2378895083" sldId="266"/>
            <ac:spMk id="3" creationId="{577B94F5-197B-41DF-B708-2C58A6B16A34}"/>
          </ac:spMkLst>
        </pc:spChg>
      </pc:sldChg>
      <pc:sldChg chg="modSp new">
        <pc:chgData name="DANIEL CASLEY" userId="S::danielcasley@exe-coll.ac.uk::48afd3c2-67b5-4b59-a434-b639c577bd65" providerId="AD" clId="Web-{469B839B-B46F-4C2D-9B43-3843588635A5}" dt="2021-09-29T10:16:55.252" v="894" actId="20577"/>
        <pc:sldMkLst>
          <pc:docMk/>
          <pc:sldMk cId="3154052600" sldId="267"/>
        </pc:sldMkLst>
        <pc:spChg chg="mod">
          <ac:chgData name="DANIEL CASLEY" userId="S::danielcasley@exe-coll.ac.uk::48afd3c2-67b5-4b59-a434-b639c577bd65" providerId="AD" clId="Web-{469B839B-B46F-4C2D-9B43-3843588635A5}" dt="2021-09-29T10:16:55.252" v="894" actId="20577"/>
          <ac:spMkLst>
            <pc:docMk/>
            <pc:sldMk cId="3154052600" sldId="267"/>
            <ac:spMk id="3" creationId="{D1B228D7-E042-47DC-BABE-34E6ECAE9CA7}"/>
          </ac:spMkLst>
        </pc:spChg>
      </pc:sldChg>
      <pc:sldChg chg="modSp new">
        <pc:chgData name="DANIEL CASLEY" userId="S::danielcasley@exe-coll.ac.uk::48afd3c2-67b5-4b59-a434-b639c577bd65" providerId="AD" clId="Web-{469B839B-B46F-4C2D-9B43-3843588635A5}" dt="2021-09-29T10:20:38.665" v="1031" actId="20577"/>
        <pc:sldMkLst>
          <pc:docMk/>
          <pc:sldMk cId="280136798" sldId="268"/>
        </pc:sldMkLst>
        <pc:spChg chg="mod">
          <ac:chgData name="DANIEL CASLEY" userId="S::danielcasley@exe-coll.ac.uk::48afd3c2-67b5-4b59-a434-b639c577bd65" providerId="AD" clId="Web-{469B839B-B46F-4C2D-9B43-3843588635A5}" dt="2021-09-29T10:20:38.665" v="1031" actId="20577"/>
          <ac:spMkLst>
            <pc:docMk/>
            <pc:sldMk cId="280136798" sldId="268"/>
            <ac:spMk id="3" creationId="{D08C061C-8F98-43F0-A189-2885E3889684}"/>
          </ac:spMkLst>
        </pc:spChg>
      </pc:sldChg>
    </pc:docChg>
  </pc:docChgLst>
  <pc:docChgLst>
    <pc:chgData name="DANIEL" userId="48afd3c2-67b5-4b59-a434-b639c577bd65" providerId="ADAL" clId="{E2AD86FC-B06F-49AA-9623-D581855F71C6}"/>
    <pc:docChg chg="undo redo custSel addSld delSld modSld sldOrd">
      <pc:chgData name="DANIEL" userId="48afd3c2-67b5-4b59-a434-b639c577bd65" providerId="ADAL" clId="{E2AD86FC-B06F-49AA-9623-D581855F71C6}" dt="2021-10-22T20:35:48.118" v="12756"/>
      <pc:docMkLst>
        <pc:docMk/>
      </pc:docMkLst>
      <pc:sldChg chg="modSp mod">
        <pc:chgData name="DANIEL" userId="48afd3c2-67b5-4b59-a434-b639c577bd65" providerId="ADAL" clId="{E2AD86FC-B06F-49AA-9623-D581855F71C6}" dt="2021-10-03T17:24:21.324" v="9333" actId="20577"/>
        <pc:sldMkLst>
          <pc:docMk/>
          <pc:sldMk cId="1308630462" sldId="263"/>
        </pc:sldMkLst>
        <pc:spChg chg="mod">
          <ac:chgData name="DANIEL" userId="48afd3c2-67b5-4b59-a434-b639c577bd65" providerId="ADAL" clId="{E2AD86FC-B06F-49AA-9623-D581855F71C6}" dt="2021-10-03T17:24:21.324" v="9333" actId="20577"/>
          <ac:spMkLst>
            <pc:docMk/>
            <pc:sldMk cId="1308630462" sldId="263"/>
            <ac:spMk id="3" creationId="{BFF85D8E-FC95-416D-8124-3CF9C4FF1BFD}"/>
          </ac:spMkLst>
        </pc:spChg>
      </pc:sldChg>
      <pc:sldChg chg="modSp mod">
        <pc:chgData name="DANIEL" userId="48afd3c2-67b5-4b59-a434-b639c577bd65" providerId="ADAL" clId="{E2AD86FC-B06F-49AA-9623-D581855F71C6}" dt="2021-10-15T09:28:18.215" v="12328" actId="20577"/>
        <pc:sldMkLst>
          <pc:docMk/>
          <pc:sldMk cId="2938097186" sldId="264"/>
        </pc:sldMkLst>
        <pc:spChg chg="mod">
          <ac:chgData name="DANIEL" userId="48afd3c2-67b5-4b59-a434-b639c577bd65" providerId="ADAL" clId="{E2AD86FC-B06F-49AA-9623-D581855F71C6}" dt="2021-10-15T09:28:18.215" v="12328" actId="20577"/>
          <ac:spMkLst>
            <pc:docMk/>
            <pc:sldMk cId="2938097186" sldId="264"/>
            <ac:spMk id="3" creationId="{8F4B72AA-2C56-4009-8687-217CD69562EB}"/>
          </ac:spMkLst>
        </pc:spChg>
      </pc:sldChg>
      <pc:sldChg chg="modSp mod">
        <pc:chgData name="DANIEL" userId="48afd3c2-67b5-4b59-a434-b639c577bd65" providerId="ADAL" clId="{E2AD86FC-B06F-49AA-9623-D581855F71C6}" dt="2021-10-02T19:21:59.027" v="1246" actId="20577"/>
        <pc:sldMkLst>
          <pc:docMk/>
          <pc:sldMk cId="3098218469" sldId="265"/>
        </pc:sldMkLst>
        <pc:spChg chg="mod">
          <ac:chgData name="DANIEL" userId="48afd3c2-67b5-4b59-a434-b639c577bd65" providerId="ADAL" clId="{E2AD86FC-B06F-49AA-9623-D581855F71C6}" dt="2021-10-02T19:21:59.027" v="1246" actId="20577"/>
          <ac:spMkLst>
            <pc:docMk/>
            <pc:sldMk cId="3098218469" sldId="265"/>
            <ac:spMk id="3" creationId="{CC9407E9-924C-4E21-8AA4-E240E066C413}"/>
          </ac:spMkLst>
        </pc:spChg>
      </pc:sldChg>
      <pc:sldChg chg="modSp mod">
        <pc:chgData name="DANIEL" userId="48afd3c2-67b5-4b59-a434-b639c577bd65" providerId="ADAL" clId="{E2AD86FC-B06F-49AA-9623-D581855F71C6}" dt="2021-10-02T19:26:44.172" v="1759" actId="20577"/>
        <pc:sldMkLst>
          <pc:docMk/>
          <pc:sldMk cId="2378895083" sldId="266"/>
        </pc:sldMkLst>
        <pc:spChg chg="mod">
          <ac:chgData name="DANIEL" userId="48afd3c2-67b5-4b59-a434-b639c577bd65" providerId="ADAL" clId="{E2AD86FC-B06F-49AA-9623-D581855F71C6}" dt="2021-10-02T19:26:44.172" v="1759" actId="20577"/>
          <ac:spMkLst>
            <pc:docMk/>
            <pc:sldMk cId="2378895083" sldId="266"/>
            <ac:spMk id="2" creationId="{E6A0BEDE-5E72-4C86-A6FA-DED0047BABA2}"/>
          </ac:spMkLst>
        </pc:spChg>
      </pc:sldChg>
      <pc:sldChg chg="modSp mod">
        <pc:chgData name="DANIEL" userId="48afd3c2-67b5-4b59-a434-b639c577bd65" providerId="ADAL" clId="{E2AD86FC-B06F-49AA-9623-D581855F71C6}" dt="2021-10-02T19:26:48.472" v="1767" actId="20577"/>
        <pc:sldMkLst>
          <pc:docMk/>
          <pc:sldMk cId="3154052600" sldId="267"/>
        </pc:sldMkLst>
        <pc:spChg chg="mod">
          <ac:chgData name="DANIEL" userId="48afd3c2-67b5-4b59-a434-b639c577bd65" providerId="ADAL" clId="{E2AD86FC-B06F-49AA-9623-D581855F71C6}" dt="2021-10-02T19:26:48.472" v="1767" actId="20577"/>
          <ac:spMkLst>
            <pc:docMk/>
            <pc:sldMk cId="3154052600" sldId="267"/>
            <ac:spMk id="2" creationId="{77761846-6C0A-429D-90C0-DC80159DD0E7}"/>
          </ac:spMkLst>
        </pc:spChg>
      </pc:sldChg>
      <pc:sldChg chg="modSp mod">
        <pc:chgData name="DANIEL" userId="48afd3c2-67b5-4b59-a434-b639c577bd65" providerId="ADAL" clId="{E2AD86FC-B06F-49AA-9623-D581855F71C6}" dt="2021-10-03T16:49:47.970" v="6250" actId="20577"/>
        <pc:sldMkLst>
          <pc:docMk/>
          <pc:sldMk cId="280136798" sldId="268"/>
        </pc:sldMkLst>
        <pc:spChg chg="mod">
          <ac:chgData name="DANIEL" userId="48afd3c2-67b5-4b59-a434-b639c577bd65" providerId="ADAL" clId="{E2AD86FC-B06F-49AA-9623-D581855F71C6}" dt="2021-10-03T16:49:47.970" v="6250" actId="20577"/>
          <ac:spMkLst>
            <pc:docMk/>
            <pc:sldMk cId="280136798" sldId="268"/>
            <ac:spMk id="3" creationId="{D08C061C-8F98-43F0-A189-2885E3889684}"/>
          </ac:spMkLst>
        </pc:spChg>
      </pc:sldChg>
      <pc:sldChg chg="modSp mod">
        <pc:chgData name="DANIEL" userId="48afd3c2-67b5-4b59-a434-b639c577bd65" providerId="ADAL" clId="{E2AD86FC-B06F-49AA-9623-D581855F71C6}" dt="2021-10-02T19:54:03.322" v="2110" actId="20577"/>
        <pc:sldMkLst>
          <pc:docMk/>
          <pc:sldMk cId="422270552" sldId="269"/>
        </pc:sldMkLst>
        <pc:spChg chg="mod">
          <ac:chgData name="DANIEL" userId="48afd3c2-67b5-4b59-a434-b639c577bd65" providerId="ADAL" clId="{E2AD86FC-B06F-49AA-9623-D581855F71C6}" dt="2021-10-02T19:26:55.651" v="1791" actId="20577"/>
          <ac:spMkLst>
            <pc:docMk/>
            <pc:sldMk cId="422270552" sldId="269"/>
            <ac:spMk id="2" creationId="{0C3E5E1C-4AA4-47E1-9C65-AA615AB2F248}"/>
          </ac:spMkLst>
        </pc:spChg>
        <pc:spChg chg="mod">
          <ac:chgData name="DANIEL" userId="48afd3c2-67b5-4b59-a434-b639c577bd65" providerId="ADAL" clId="{E2AD86FC-B06F-49AA-9623-D581855F71C6}" dt="2021-10-02T19:54:03.322" v="2110" actId="20577"/>
          <ac:spMkLst>
            <pc:docMk/>
            <pc:sldMk cId="422270552" sldId="269"/>
            <ac:spMk id="3" creationId="{0500A4F1-4A50-47CA-88AF-6DC513D51DA7}"/>
          </ac:spMkLst>
        </pc:spChg>
      </pc:sldChg>
      <pc:sldChg chg="addSp delSp modSp mod ord setBg setClrOvrMap">
        <pc:chgData name="DANIEL" userId="48afd3c2-67b5-4b59-a434-b639c577bd65" providerId="ADAL" clId="{E2AD86FC-B06F-49AA-9623-D581855F71C6}" dt="2021-10-03T16:49:15.541" v="6231" actId="20577"/>
        <pc:sldMkLst>
          <pc:docMk/>
          <pc:sldMk cId="4259898581" sldId="270"/>
        </pc:sldMkLst>
        <pc:spChg chg="mod">
          <ac:chgData name="DANIEL" userId="48afd3c2-67b5-4b59-a434-b639c577bd65" providerId="ADAL" clId="{E2AD86FC-B06F-49AA-9623-D581855F71C6}" dt="2021-10-02T20:05:49.241" v="3789" actId="26606"/>
          <ac:spMkLst>
            <pc:docMk/>
            <pc:sldMk cId="4259898581" sldId="270"/>
            <ac:spMk id="2" creationId="{2A6E3783-721A-455A-B842-47F6884436D3}"/>
          </ac:spMkLst>
        </pc:spChg>
        <pc:spChg chg="mod ord">
          <ac:chgData name="DANIEL" userId="48afd3c2-67b5-4b59-a434-b639c577bd65" providerId="ADAL" clId="{E2AD86FC-B06F-49AA-9623-D581855F71C6}" dt="2021-10-03T16:49:15.541" v="6231" actId="20577"/>
          <ac:spMkLst>
            <pc:docMk/>
            <pc:sldMk cId="4259898581" sldId="270"/>
            <ac:spMk id="3" creationId="{17BBA6EB-146B-48F0-9284-877DF96132EC}"/>
          </ac:spMkLst>
        </pc:spChg>
        <pc:spChg chg="add del">
          <ac:chgData name="DANIEL" userId="48afd3c2-67b5-4b59-a434-b639c577bd65" providerId="ADAL" clId="{E2AD86FC-B06F-49AA-9623-D581855F71C6}" dt="2021-10-02T20:05:49.241" v="3789" actId="26606"/>
          <ac:spMkLst>
            <pc:docMk/>
            <pc:sldMk cId="4259898581" sldId="270"/>
            <ac:spMk id="7" creationId="{9A457F22-2034-4200-B6E4-5B8372AAC226}"/>
          </ac:spMkLst>
        </pc:spChg>
        <pc:spChg chg="add del">
          <ac:chgData name="DANIEL" userId="48afd3c2-67b5-4b59-a434-b639c577bd65" providerId="ADAL" clId="{E2AD86FC-B06F-49AA-9623-D581855F71C6}" dt="2021-10-02T20:05:49.241" v="3789" actId="26606"/>
          <ac:spMkLst>
            <pc:docMk/>
            <pc:sldMk cId="4259898581" sldId="270"/>
            <ac:spMk id="8" creationId="{A9DA7986-F4F5-4F92-94A3-343B2D72001D}"/>
          </ac:spMkLst>
        </pc:spChg>
        <pc:spChg chg="add del">
          <ac:chgData name="DANIEL" userId="48afd3c2-67b5-4b59-a434-b639c577bd65" providerId="ADAL" clId="{E2AD86FC-B06F-49AA-9623-D581855F71C6}" dt="2021-10-02T20:05:49.241" v="3789" actId="26606"/>
          <ac:spMkLst>
            <pc:docMk/>
            <pc:sldMk cId="4259898581" sldId="270"/>
            <ac:spMk id="9" creationId="{428E76FD-76EE-4DE6-BBA4-EEA6E4B98CD0}"/>
          </ac:spMkLst>
        </pc:spChg>
        <pc:spChg chg="add del">
          <ac:chgData name="DANIEL" userId="48afd3c2-67b5-4b59-a434-b639c577bd65" providerId="ADAL" clId="{E2AD86FC-B06F-49AA-9623-D581855F71C6}" dt="2021-10-02T20:05:29.882" v="3781" actId="26606"/>
          <ac:spMkLst>
            <pc:docMk/>
            <pc:sldMk cId="4259898581" sldId="270"/>
            <ac:spMk id="10" creationId="{FB2836FF-945C-48EA-A449-7EDFC73F6750}"/>
          </ac:spMkLst>
        </pc:spChg>
        <pc:spChg chg="add del">
          <ac:chgData name="DANIEL" userId="48afd3c2-67b5-4b59-a434-b639c577bd65" providerId="ADAL" clId="{E2AD86FC-B06F-49AA-9623-D581855F71C6}" dt="2021-10-02T20:05:29.882" v="3781" actId="26606"/>
          <ac:spMkLst>
            <pc:docMk/>
            <pc:sldMk cId="4259898581" sldId="270"/>
            <ac:spMk id="12" creationId="{83BC7947-FCF0-4F53-A871-5E847286C314}"/>
          </ac:spMkLst>
        </pc:spChg>
        <pc:spChg chg="add del">
          <ac:chgData name="DANIEL" userId="48afd3c2-67b5-4b59-a434-b639c577bd65" providerId="ADAL" clId="{E2AD86FC-B06F-49AA-9623-D581855F71C6}" dt="2021-10-02T20:05:29.882" v="3781" actId="26606"/>
          <ac:spMkLst>
            <pc:docMk/>
            <pc:sldMk cId="4259898581" sldId="270"/>
            <ac:spMk id="14" creationId="{C5E04DFB-DE39-4410-A457-DD1B62DE0640}"/>
          </ac:spMkLst>
        </pc:spChg>
        <pc:picChg chg="add mod">
          <ac:chgData name="DANIEL" userId="48afd3c2-67b5-4b59-a434-b639c577bd65" providerId="ADAL" clId="{E2AD86FC-B06F-49AA-9623-D581855F71C6}" dt="2021-10-02T20:05:49.243" v="3790" actId="26606"/>
          <ac:picMkLst>
            <pc:docMk/>
            <pc:sldMk cId="4259898581" sldId="270"/>
            <ac:picMk id="5" creationId="{463503F0-FBFC-4F0D-AAAA-534007FBDCE4}"/>
          </ac:picMkLst>
        </pc:picChg>
      </pc:sldChg>
      <pc:sldChg chg="modSp new mod">
        <pc:chgData name="DANIEL" userId="48afd3c2-67b5-4b59-a434-b639c577bd65" providerId="ADAL" clId="{E2AD86FC-B06F-49AA-9623-D581855F71C6}" dt="2021-10-03T17:28:52.343" v="9768" actId="20577"/>
        <pc:sldMkLst>
          <pc:docMk/>
          <pc:sldMk cId="2470182325" sldId="271"/>
        </pc:sldMkLst>
        <pc:spChg chg="mod">
          <ac:chgData name="DANIEL" userId="48afd3c2-67b5-4b59-a434-b639c577bd65" providerId="ADAL" clId="{E2AD86FC-B06F-49AA-9623-D581855F71C6}" dt="2021-10-02T19:27:00.896" v="1818" actId="20577"/>
          <ac:spMkLst>
            <pc:docMk/>
            <pc:sldMk cId="2470182325" sldId="271"/>
            <ac:spMk id="2" creationId="{33C6D66D-EAFA-4524-B379-C900AA0ECA3F}"/>
          </ac:spMkLst>
        </pc:spChg>
        <pc:spChg chg="mod">
          <ac:chgData name="DANIEL" userId="48afd3c2-67b5-4b59-a434-b639c577bd65" providerId="ADAL" clId="{E2AD86FC-B06F-49AA-9623-D581855F71C6}" dt="2021-10-03T17:28:52.343" v="9768" actId="20577"/>
          <ac:spMkLst>
            <pc:docMk/>
            <pc:sldMk cId="2470182325" sldId="271"/>
            <ac:spMk id="3" creationId="{F223A096-D8B0-4A48-BB49-F131772AA81E}"/>
          </ac:spMkLst>
        </pc:spChg>
      </pc:sldChg>
      <pc:sldChg chg="modSp new del mod">
        <pc:chgData name="DANIEL" userId="48afd3c2-67b5-4b59-a434-b639c577bd65" providerId="ADAL" clId="{E2AD86FC-B06F-49AA-9623-D581855F71C6}" dt="2021-10-02T19:27:18.095" v="1846" actId="2696"/>
        <pc:sldMkLst>
          <pc:docMk/>
          <pc:sldMk cId="844560155" sldId="272"/>
        </pc:sldMkLst>
        <pc:spChg chg="mod">
          <ac:chgData name="DANIEL" userId="48afd3c2-67b5-4b59-a434-b639c577bd65" providerId="ADAL" clId="{E2AD86FC-B06F-49AA-9623-D581855F71C6}" dt="2021-10-02T19:27:08.192" v="1845" actId="20577"/>
          <ac:spMkLst>
            <pc:docMk/>
            <pc:sldMk cId="844560155" sldId="272"/>
            <ac:spMk id="2" creationId="{65B7510A-6406-4F7B-9599-D8AC2A345D7A}"/>
          </ac:spMkLst>
        </pc:spChg>
      </pc:sldChg>
      <pc:sldChg chg="addSp modSp new mod setBg">
        <pc:chgData name="DANIEL" userId="48afd3c2-67b5-4b59-a434-b639c577bd65" providerId="ADAL" clId="{E2AD86FC-B06F-49AA-9623-D581855F71C6}" dt="2021-10-03T17:03:00.216" v="7072" actId="27636"/>
        <pc:sldMkLst>
          <pc:docMk/>
          <pc:sldMk cId="2479719324" sldId="272"/>
        </pc:sldMkLst>
        <pc:spChg chg="mod">
          <ac:chgData name="DANIEL" userId="48afd3c2-67b5-4b59-a434-b639c577bd65" providerId="ADAL" clId="{E2AD86FC-B06F-49AA-9623-D581855F71C6}" dt="2021-10-02T19:59:24.916" v="2897" actId="26606"/>
          <ac:spMkLst>
            <pc:docMk/>
            <pc:sldMk cId="2479719324" sldId="272"/>
            <ac:spMk id="2" creationId="{F3972E24-7F32-450A-B1A8-47500F0E4303}"/>
          </ac:spMkLst>
        </pc:spChg>
        <pc:spChg chg="mod">
          <ac:chgData name="DANIEL" userId="48afd3c2-67b5-4b59-a434-b639c577bd65" providerId="ADAL" clId="{E2AD86FC-B06F-49AA-9623-D581855F71C6}" dt="2021-10-03T17:03:00.216" v="7072" actId="27636"/>
          <ac:spMkLst>
            <pc:docMk/>
            <pc:sldMk cId="2479719324" sldId="272"/>
            <ac:spMk id="3" creationId="{83B47AC4-AC02-4C39-8F75-CE51291C11FF}"/>
          </ac:spMkLst>
        </pc:spChg>
        <pc:picChg chg="add">
          <ac:chgData name="DANIEL" userId="48afd3c2-67b5-4b59-a434-b639c577bd65" providerId="ADAL" clId="{E2AD86FC-B06F-49AA-9623-D581855F71C6}" dt="2021-10-02T19:59:24.916" v="2897" actId="26606"/>
          <ac:picMkLst>
            <pc:docMk/>
            <pc:sldMk cId="2479719324" sldId="272"/>
            <ac:picMk id="5" creationId="{6032C120-8EF4-4F2D-9E82-3679A2419EF6}"/>
          </ac:picMkLst>
        </pc:picChg>
      </pc:sldChg>
      <pc:sldChg chg="modSp new mod">
        <pc:chgData name="DANIEL" userId="48afd3c2-67b5-4b59-a434-b639c577bd65" providerId="ADAL" clId="{E2AD86FC-B06F-49AA-9623-D581855F71C6}" dt="2021-10-03T17:32:16.180" v="10180" actId="27636"/>
        <pc:sldMkLst>
          <pc:docMk/>
          <pc:sldMk cId="3251211946" sldId="273"/>
        </pc:sldMkLst>
        <pc:spChg chg="mod">
          <ac:chgData name="DANIEL" userId="48afd3c2-67b5-4b59-a434-b639c577bd65" providerId="ADAL" clId="{E2AD86FC-B06F-49AA-9623-D581855F71C6}" dt="2021-10-03T16:26:56.519" v="4336" actId="20577"/>
          <ac:spMkLst>
            <pc:docMk/>
            <pc:sldMk cId="3251211946" sldId="273"/>
            <ac:spMk id="2" creationId="{057152C4-B9DF-447A-B367-D7C7A3992883}"/>
          </ac:spMkLst>
        </pc:spChg>
        <pc:spChg chg="mod">
          <ac:chgData name="DANIEL" userId="48afd3c2-67b5-4b59-a434-b639c577bd65" providerId="ADAL" clId="{E2AD86FC-B06F-49AA-9623-D581855F71C6}" dt="2021-10-03T17:32:16.180" v="10180" actId="27636"/>
          <ac:spMkLst>
            <pc:docMk/>
            <pc:sldMk cId="3251211946" sldId="273"/>
            <ac:spMk id="3" creationId="{C91C1760-F84A-43F4-8531-125653DB7233}"/>
          </ac:spMkLst>
        </pc:spChg>
      </pc:sldChg>
      <pc:sldChg chg="addSp delSp modSp new mod setBg setClrOvrMap">
        <pc:chgData name="DANIEL" userId="48afd3c2-67b5-4b59-a434-b639c577bd65" providerId="ADAL" clId="{E2AD86FC-B06F-49AA-9623-D581855F71C6}" dt="2021-10-03T17:06:04.438" v="7542" actId="1076"/>
        <pc:sldMkLst>
          <pc:docMk/>
          <pc:sldMk cId="4039915775" sldId="274"/>
        </pc:sldMkLst>
        <pc:spChg chg="mod ord">
          <ac:chgData name="DANIEL" userId="48afd3c2-67b5-4b59-a434-b639c577bd65" providerId="ADAL" clId="{E2AD86FC-B06F-49AA-9623-D581855F71C6}" dt="2021-10-03T17:05:59.638" v="7540" actId="26606"/>
          <ac:spMkLst>
            <pc:docMk/>
            <pc:sldMk cId="4039915775" sldId="274"/>
            <ac:spMk id="2" creationId="{0DDCDBC9-83B9-454D-A514-517D877682CE}"/>
          </ac:spMkLst>
        </pc:spChg>
        <pc:spChg chg="mod ord">
          <ac:chgData name="DANIEL" userId="48afd3c2-67b5-4b59-a434-b639c577bd65" providerId="ADAL" clId="{E2AD86FC-B06F-49AA-9623-D581855F71C6}" dt="2021-10-03T17:06:04.438" v="7542" actId="1076"/>
          <ac:spMkLst>
            <pc:docMk/>
            <pc:sldMk cId="4039915775" sldId="274"/>
            <ac:spMk id="3" creationId="{58C880E7-2177-4A26-926C-07047647FEB7}"/>
          </ac:spMkLst>
        </pc:spChg>
        <pc:spChg chg="add del">
          <ac:chgData name="DANIEL" userId="48afd3c2-67b5-4b59-a434-b639c577bd65" providerId="ADAL" clId="{E2AD86FC-B06F-49AA-9623-D581855F71C6}" dt="2021-10-03T17:01:56.924" v="6873" actId="26606"/>
          <ac:spMkLst>
            <pc:docMk/>
            <pc:sldMk cId="4039915775" sldId="274"/>
            <ac:spMk id="7" creationId="{24F3C611-0CF5-45ED-9190-A7A9C19ACAAB}"/>
          </ac:spMkLst>
        </pc:spChg>
        <pc:spChg chg="add">
          <ac:chgData name="DANIEL" userId="48afd3c2-67b5-4b59-a434-b639c577bd65" providerId="ADAL" clId="{E2AD86FC-B06F-49AA-9623-D581855F71C6}" dt="2021-10-03T17:05:59.638" v="7540" actId="26606"/>
          <ac:spMkLst>
            <pc:docMk/>
            <pc:sldMk cId="4039915775" sldId="274"/>
            <ac:spMk id="8" creationId="{24F3C611-0CF5-45ED-9190-A7A9C19ACAAB}"/>
          </ac:spMkLst>
        </pc:spChg>
        <pc:spChg chg="add del">
          <ac:chgData name="DANIEL" userId="48afd3c2-67b5-4b59-a434-b639c577bd65" providerId="ADAL" clId="{E2AD86FC-B06F-49AA-9623-D581855F71C6}" dt="2021-10-03T17:00:38.932" v="6757" actId="26606"/>
          <ac:spMkLst>
            <pc:docMk/>
            <pc:sldMk cId="4039915775" sldId="274"/>
            <ac:spMk id="10" creationId="{9A457F22-2034-4200-B6E4-5B8372AAC226}"/>
          </ac:spMkLst>
        </pc:spChg>
        <pc:spChg chg="add del">
          <ac:chgData name="DANIEL" userId="48afd3c2-67b5-4b59-a434-b639c577bd65" providerId="ADAL" clId="{E2AD86FC-B06F-49AA-9623-D581855F71C6}" dt="2021-10-03T17:00:38.932" v="6757" actId="26606"/>
          <ac:spMkLst>
            <pc:docMk/>
            <pc:sldMk cId="4039915775" sldId="274"/>
            <ac:spMk id="12" creationId="{A9DA7986-F4F5-4F92-94A3-343B2D72001D}"/>
          </ac:spMkLst>
        </pc:spChg>
        <pc:spChg chg="add del">
          <ac:chgData name="DANIEL" userId="48afd3c2-67b5-4b59-a434-b639c577bd65" providerId="ADAL" clId="{E2AD86FC-B06F-49AA-9623-D581855F71C6}" dt="2021-10-03T17:00:38.932" v="6757" actId="26606"/>
          <ac:spMkLst>
            <pc:docMk/>
            <pc:sldMk cId="4039915775" sldId="274"/>
            <ac:spMk id="14" creationId="{428E76FD-76EE-4DE6-BBA4-EEA6E4B98CD0}"/>
          </ac:spMkLst>
        </pc:spChg>
        <pc:picChg chg="add mod">
          <ac:chgData name="DANIEL" userId="48afd3c2-67b5-4b59-a434-b639c577bd65" providerId="ADAL" clId="{E2AD86FC-B06F-49AA-9623-D581855F71C6}" dt="2021-10-03T17:05:59.638" v="7540" actId="26606"/>
          <ac:picMkLst>
            <pc:docMk/>
            <pc:sldMk cId="4039915775" sldId="274"/>
            <ac:picMk id="5" creationId="{9111DE55-DE67-4ADE-8CA1-7176274DA5C3}"/>
          </ac:picMkLst>
        </pc:picChg>
      </pc:sldChg>
      <pc:sldChg chg="modSp new mod">
        <pc:chgData name="DANIEL" userId="48afd3c2-67b5-4b59-a434-b639c577bd65" providerId="ADAL" clId="{E2AD86FC-B06F-49AA-9623-D581855F71C6}" dt="2021-10-03T17:06:52.204" v="7667" actId="5793"/>
        <pc:sldMkLst>
          <pc:docMk/>
          <pc:sldMk cId="3885827758" sldId="275"/>
        </pc:sldMkLst>
        <pc:spChg chg="mod">
          <ac:chgData name="DANIEL" userId="48afd3c2-67b5-4b59-a434-b639c577bd65" providerId="ADAL" clId="{E2AD86FC-B06F-49AA-9623-D581855F71C6}" dt="2021-10-03T17:05:28.861" v="7539" actId="20577"/>
          <ac:spMkLst>
            <pc:docMk/>
            <pc:sldMk cId="3885827758" sldId="275"/>
            <ac:spMk id="2" creationId="{EB7A9415-9AC2-478D-81F1-D5BDD6ABD60B}"/>
          </ac:spMkLst>
        </pc:spChg>
        <pc:spChg chg="mod">
          <ac:chgData name="DANIEL" userId="48afd3c2-67b5-4b59-a434-b639c577bd65" providerId="ADAL" clId="{E2AD86FC-B06F-49AA-9623-D581855F71C6}" dt="2021-10-03T17:06:52.204" v="7667" actId="5793"/>
          <ac:spMkLst>
            <pc:docMk/>
            <pc:sldMk cId="3885827758" sldId="275"/>
            <ac:spMk id="3" creationId="{8D9EC3C0-7A5C-4CF3-89F6-4D588FE65E2C}"/>
          </ac:spMkLst>
        </pc:spChg>
      </pc:sldChg>
      <pc:sldChg chg="modSp new mod">
        <pc:chgData name="DANIEL" userId="48afd3c2-67b5-4b59-a434-b639c577bd65" providerId="ADAL" clId="{E2AD86FC-B06F-49AA-9623-D581855F71C6}" dt="2021-10-03T17:33:48.364" v="10376" actId="20577"/>
        <pc:sldMkLst>
          <pc:docMk/>
          <pc:sldMk cId="1079304033" sldId="276"/>
        </pc:sldMkLst>
        <pc:spChg chg="mod">
          <ac:chgData name="DANIEL" userId="48afd3c2-67b5-4b59-a434-b639c577bd65" providerId="ADAL" clId="{E2AD86FC-B06F-49AA-9623-D581855F71C6}" dt="2021-10-03T17:12:32.362" v="8500" actId="20577"/>
          <ac:spMkLst>
            <pc:docMk/>
            <pc:sldMk cId="1079304033" sldId="276"/>
            <ac:spMk id="2" creationId="{B8395A44-367D-4EE6-8618-57BCA18C83F5}"/>
          </ac:spMkLst>
        </pc:spChg>
        <pc:spChg chg="mod">
          <ac:chgData name="DANIEL" userId="48afd3c2-67b5-4b59-a434-b639c577bd65" providerId="ADAL" clId="{E2AD86FC-B06F-49AA-9623-D581855F71C6}" dt="2021-10-03T17:33:48.364" v="10376" actId="20577"/>
          <ac:spMkLst>
            <pc:docMk/>
            <pc:sldMk cId="1079304033" sldId="276"/>
            <ac:spMk id="3" creationId="{F95477E1-00E8-4480-9BD2-AB323A100B6C}"/>
          </ac:spMkLst>
        </pc:spChg>
      </pc:sldChg>
      <pc:sldChg chg="modSp new del mod">
        <pc:chgData name="DANIEL" userId="48afd3c2-67b5-4b59-a434-b639c577bd65" providerId="ADAL" clId="{E2AD86FC-B06F-49AA-9623-D581855F71C6}" dt="2021-10-03T17:31:22.777" v="10009" actId="2696"/>
        <pc:sldMkLst>
          <pc:docMk/>
          <pc:sldMk cId="1452367991" sldId="277"/>
        </pc:sldMkLst>
        <pc:spChg chg="mod">
          <ac:chgData name="DANIEL" userId="48afd3c2-67b5-4b59-a434-b639c577bd65" providerId="ADAL" clId="{E2AD86FC-B06F-49AA-9623-D581855F71C6}" dt="2021-10-03T17:30:21.408" v="10008" actId="20577"/>
          <ac:spMkLst>
            <pc:docMk/>
            <pc:sldMk cId="1452367991" sldId="277"/>
            <ac:spMk id="3" creationId="{76E79883-C7B6-4E6B-8F5D-F0138D7613C0}"/>
          </ac:spMkLst>
        </pc:spChg>
      </pc:sldChg>
      <pc:sldChg chg="modSp new del mod">
        <pc:chgData name="DANIEL" userId="48afd3c2-67b5-4b59-a434-b639c577bd65" providerId="ADAL" clId="{E2AD86FC-B06F-49AA-9623-D581855F71C6}" dt="2021-10-03T17:31:48.404" v="10115" actId="2696"/>
        <pc:sldMkLst>
          <pc:docMk/>
          <pc:sldMk cId="1881719608" sldId="277"/>
        </pc:sldMkLst>
        <pc:spChg chg="mod">
          <ac:chgData name="DANIEL" userId="48afd3c2-67b5-4b59-a434-b639c577bd65" providerId="ADAL" clId="{E2AD86FC-B06F-49AA-9623-D581855F71C6}" dt="2021-10-03T17:31:46.539" v="10114" actId="20577"/>
          <ac:spMkLst>
            <pc:docMk/>
            <pc:sldMk cId="1881719608" sldId="277"/>
            <ac:spMk id="3" creationId="{D46BE8B9-D68E-4305-A552-48B20F889BA3}"/>
          </ac:spMkLst>
        </pc:spChg>
      </pc:sldChg>
      <pc:sldChg chg="modSp new del mod">
        <pc:chgData name="DANIEL" userId="48afd3c2-67b5-4b59-a434-b639c577bd65" providerId="ADAL" clId="{E2AD86FC-B06F-49AA-9623-D581855F71C6}" dt="2021-10-03T17:30:13.801" v="9997" actId="2696"/>
        <pc:sldMkLst>
          <pc:docMk/>
          <pc:sldMk cId="2935332909" sldId="277"/>
        </pc:sldMkLst>
        <pc:spChg chg="mod">
          <ac:chgData name="DANIEL" userId="48afd3c2-67b5-4b59-a434-b639c577bd65" providerId="ADAL" clId="{E2AD86FC-B06F-49AA-9623-D581855F71C6}" dt="2021-10-03T17:21:40.100" v="8816" actId="20577"/>
          <ac:spMkLst>
            <pc:docMk/>
            <pc:sldMk cId="2935332909" sldId="277"/>
            <ac:spMk id="2" creationId="{7B815B20-BF45-4C93-9FDC-7C062760CC30}"/>
          </ac:spMkLst>
        </pc:spChg>
        <pc:spChg chg="mod">
          <ac:chgData name="DANIEL" userId="48afd3c2-67b5-4b59-a434-b639c577bd65" providerId="ADAL" clId="{E2AD86FC-B06F-49AA-9623-D581855F71C6}" dt="2021-10-03T17:23:36.817" v="9189" actId="20577"/>
          <ac:spMkLst>
            <pc:docMk/>
            <pc:sldMk cId="2935332909" sldId="277"/>
            <ac:spMk id="3" creationId="{C1890FBE-A170-42DB-9AE6-46B60F783AF3}"/>
          </ac:spMkLst>
        </pc:spChg>
      </pc:sldChg>
      <pc:sldChg chg="addSp delSp modSp new mod setBg">
        <pc:chgData name="DANIEL" userId="48afd3c2-67b5-4b59-a434-b639c577bd65" providerId="ADAL" clId="{E2AD86FC-B06F-49AA-9623-D581855F71C6}" dt="2021-10-03T17:44:57.646" v="12311" actId="20577"/>
        <pc:sldMkLst>
          <pc:docMk/>
          <pc:sldMk cId="3036214380" sldId="277"/>
        </pc:sldMkLst>
        <pc:spChg chg="mod">
          <ac:chgData name="DANIEL" userId="48afd3c2-67b5-4b59-a434-b639c577bd65" providerId="ADAL" clId="{E2AD86FC-B06F-49AA-9623-D581855F71C6}" dt="2021-10-03T17:38:45.427" v="11139" actId="20577"/>
          <ac:spMkLst>
            <pc:docMk/>
            <pc:sldMk cId="3036214380" sldId="277"/>
            <ac:spMk id="2" creationId="{F1DCF111-D285-47DC-8B32-CF0747A54AAA}"/>
          </ac:spMkLst>
        </pc:spChg>
        <pc:spChg chg="mod ord">
          <ac:chgData name="DANIEL" userId="48afd3c2-67b5-4b59-a434-b639c577bd65" providerId="ADAL" clId="{E2AD86FC-B06F-49AA-9623-D581855F71C6}" dt="2021-10-03T17:44:57.646" v="12311" actId="20577"/>
          <ac:spMkLst>
            <pc:docMk/>
            <pc:sldMk cId="3036214380" sldId="277"/>
            <ac:spMk id="3" creationId="{EC542A0E-DD20-41EC-8512-66293D5D9728}"/>
          </ac:spMkLst>
        </pc:spChg>
        <pc:spChg chg="add del">
          <ac:chgData name="DANIEL" userId="48afd3c2-67b5-4b59-a434-b639c577bd65" providerId="ADAL" clId="{E2AD86FC-B06F-49AA-9623-D581855F71C6}" dt="2021-10-03T17:38:34.391" v="11103" actId="26606"/>
          <ac:spMkLst>
            <pc:docMk/>
            <pc:sldMk cId="3036214380" sldId="277"/>
            <ac:spMk id="10" creationId="{53FD8994-38E8-4E51-9444-3447A171944C}"/>
          </ac:spMkLst>
        </pc:spChg>
        <pc:spChg chg="add del">
          <ac:chgData name="DANIEL" userId="48afd3c2-67b5-4b59-a434-b639c577bd65" providerId="ADAL" clId="{E2AD86FC-B06F-49AA-9623-D581855F71C6}" dt="2021-10-03T17:38:34.391" v="11103" actId="26606"/>
          <ac:spMkLst>
            <pc:docMk/>
            <pc:sldMk cId="3036214380" sldId="277"/>
            <ac:spMk id="12" creationId="{F71673FE-0587-4591-8D3B-D7F7345E8ACC}"/>
          </ac:spMkLst>
        </pc:spChg>
        <pc:picChg chg="add mod">
          <ac:chgData name="DANIEL" userId="48afd3c2-67b5-4b59-a434-b639c577bd65" providerId="ADAL" clId="{E2AD86FC-B06F-49AA-9623-D581855F71C6}" dt="2021-10-03T17:38:34.392" v="11104" actId="26606"/>
          <ac:picMkLst>
            <pc:docMk/>
            <pc:sldMk cId="3036214380" sldId="277"/>
            <ac:picMk id="5" creationId="{9AF8A399-E4B2-48A8-AE5B-37EEEF55DECC}"/>
          </ac:picMkLst>
        </pc:picChg>
      </pc:sldChg>
      <pc:sldChg chg="addSp delSp modSp new mod setBg">
        <pc:chgData name="DANIEL" userId="48afd3c2-67b5-4b59-a434-b639c577bd65" providerId="ADAL" clId="{E2AD86FC-B06F-49AA-9623-D581855F71C6}" dt="2021-10-03T17:45:21.511" v="12326" actId="20577"/>
        <pc:sldMkLst>
          <pc:docMk/>
          <pc:sldMk cId="2211142932" sldId="278"/>
        </pc:sldMkLst>
        <pc:spChg chg="mod ord">
          <ac:chgData name="DANIEL" userId="48afd3c2-67b5-4b59-a434-b639c577bd65" providerId="ADAL" clId="{E2AD86FC-B06F-49AA-9623-D581855F71C6}" dt="2021-10-03T17:44:35.451" v="12296" actId="26606"/>
          <ac:spMkLst>
            <pc:docMk/>
            <pc:sldMk cId="2211142932" sldId="278"/>
            <ac:spMk id="2" creationId="{0E45A35F-7411-4265-9866-4A4D650105F5}"/>
          </ac:spMkLst>
        </pc:spChg>
        <pc:spChg chg="mod">
          <ac:chgData name="DANIEL" userId="48afd3c2-67b5-4b59-a434-b639c577bd65" providerId="ADAL" clId="{E2AD86FC-B06F-49AA-9623-D581855F71C6}" dt="2021-10-03T17:45:21.511" v="12326" actId="20577"/>
          <ac:spMkLst>
            <pc:docMk/>
            <pc:sldMk cId="2211142932" sldId="278"/>
            <ac:spMk id="3" creationId="{B6E90440-8C0B-42FD-9155-95D4B399BAEF}"/>
          </ac:spMkLst>
        </pc:spChg>
        <pc:spChg chg="add del">
          <ac:chgData name="DANIEL" userId="48afd3c2-67b5-4b59-a434-b639c577bd65" providerId="ADAL" clId="{E2AD86FC-B06F-49AA-9623-D581855F71C6}" dt="2021-10-03T17:44:29.171" v="12294" actId="26606"/>
          <ac:spMkLst>
            <pc:docMk/>
            <pc:sldMk cId="2211142932" sldId="278"/>
            <ac:spMk id="10" creationId="{24F3C611-0CF5-45ED-9190-A7A9C19ACAAB}"/>
          </ac:spMkLst>
        </pc:spChg>
        <pc:spChg chg="add del">
          <ac:chgData name="DANIEL" userId="48afd3c2-67b5-4b59-a434-b639c577bd65" providerId="ADAL" clId="{E2AD86FC-B06F-49AA-9623-D581855F71C6}" dt="2021-10-03T17:44:35.451" v="12296" actId="26606"/>
          <ac:spMkLst>
            <pc:docMk/>
            <pc:sldMk cId="2211142932" sldId="278"/>
            <ac:spMk id="12" creationId="{94DBFBD2-23B9-4007-B82F-D0C394407024}"/>
          </ac:spMkLst>
        </pc:spChg>
        <pc:picChg chg="add mod ord">
          <ac:chgData name="DANIEL" userId="48afd3c2-67b5-4b59-a434-b639c577bd65" providerId="ADAL" clId="{E2AD86FC-B06F-49AA-9623-D581855F71C6}" dt="2021-10-03T17:44:35.451" v="12296" actId="26606"/>
          <ac:picMkLst>
            <pc:docMk/>
            <pc:sldMk cId="2211142932" sldId="278"/>
            <ac:picMk id="5" creationId="{A7D49D85-7242-4043-92F9-42C1FB12663A}"/>
          </ac:picMkLst>
        </pc:picChg>
      </pc:sldChg>
      <pc:sldChg chg="modSp mod">
        <pc:chgData name="DANIEL" userId="48afd3c2-67b5-4b59-a434-b639c577bd65" providerId="ADAL" clId="{E2AD86FC-B06F-49AA-9623-D581855F71C6}" dt="2021-10-22T20:33:26.503" v="12355" actId="20577"/>
        <pc:sldMkLst>
          <pc:docMk/>
          <pc:sldMk cId="2407080045" sldId="280"/>
        </pc:sldMkLst>
        <pc:spChg chg="mod">
          <ac:chgData name="DANIEL" userId="48afd3c2-67b5-4b59-a434-b639c577bd65" providerId="ADAL" clId="{E2AD86FC-B06F-49AA-9623-D581855F71C6}" dt="2021-10-22T20:33:26.503" v="12355" actId="20577"/>
          <ac:spMkLst>
            <pc:docMk/>
            <pc:sldMk cId="2407080045" sldId="280"/>
            <ac:spMk id="2" creationId="{B9F63839-6C3D-45B3-B82E-D7F24225E287}"/>
          </ac:spMkLst>
        </pc:spChg>
      </pc:sldChg>
      <pc:sldChg chg="modSp mod">
        <pc:chgData name="DANIEL" userId="48afd3c2-67b5-4b59-a434-b639c577bd65" providerId="ADAL" clId="{E2AD86FC-B06F-49AA-9623-D581855F71C6}" dt="2021-10-22T20:34:19.299" v="12496" actId="20577"/>
        <pc:sldMkLst>
          <pc:docMk/>
          <pc:sldMk cId="4130937835" sldId="281"/>
        </pc:sldMkLst>
        <pc:spChg chg="mod">
          <ac:chgData name="DANIEL" userId="48afd3c2-67b5-4b59-a434-b639c577bd65" providerId="ADAL" clId="{E2AD86FC-B06F-49AA-9623-D581855F71C6}" dt="2021-10-22T20:34:19.299" v="12496" actId="20577"/>
          <ac:spMkLst>
            <pc:docMk/>
            <pc:sldMk cId="4130937835" sldId="281"/>
            <ac:spMk id="3" creationId="{C427D76C-AAE2-4179-AF7C-7F5D1501B7F8}"/>
          </ac:spMkLst>
        </pc:spChg>
      </pc:sldChg>
      <pc:sldChg chg="modSp mod">
        <pc:chgData name="DANIEL" userId="48afd3c2-67b5-4b59-a434-b639c577bd65" providerId="ADAL" clId="{E2AD86FC-B06F-49AA-9623-D581855F71C6}" dt="2021-10-22T20:35:23.222" v="12717" actId="20577"/>
        <pc:sldMkLst>
          <pc:docMk/>
          <pc:sldMk cId="1445342269" sldId="282"/>
        </pc:sldMkLst>
        <pc:spChg chg="mod">
          <ac:chgData name="DANIEL" userId="48afd3c2-67b5-4b59-a434-b639c577bd65" providerId="ADAL" clId="{E2AD86FC-B06F-49AA-9623-D581855F71C6}" dt="2021-10-22T20:35:23.222" v="12717" actId="20577"/>
          <ac:spMkLst>
            <pc:docMk/>
            <pc:sldMk cId="1445342269" sldId="282"/>
            <ac:spMk id="3" creationId="{DB760B57-8A51-49EC-A713-54731860DCA4}"/>
          </ac:spMkLst>
        </pc:spChg>
      </pc:sldChg>
      <pc:sldChg chg="addSp delSp modSp new mod setBg addAnim delAnim">
        <pc:chgData name="DANIEL" userId="48afd3c2-67b5-4b59-a434-b639c577bd65" providerId="ADAL" clId="{E2AD86FC-B06F-49AA-9623-D581855F71C6}" dt="2021-10-22T20:35:48.118" v="12756"/>
        <pc:sldMkLst>
          <pc:docMk/>
          <pc:sldMk cId="4261722831" sldId="283"/>
        </pc:sldMkLst>
        <pc:spChg chg="mod">
          <ac:chgData name="DANIEL" userId="48afd3c2-67b5-4b59-a434-b639c577bd65" providerId="ADAL" clId="{E2AD86FC-B06F-49AA-9623-D581855F71C6}" dt="2021-10-22T20:35:48.114" v="12755" actId="26606"/>
          <ac:spMkLst>
            <pc:docMk/>
            <pc:sldMk cId="4261722831" sldId="283"/>
            <ac:spMk id="2" creationId="{9D72CAB7-7A00-478F-A6D3-C64ADF0ED9C9}"/>
          </ac:spMkLst>
        </pc:spChg>
        <pc:spChg chg="mod">
          <ac:chgData name="DANIEL" userId="48afd3c2-67b5-4b59-a434-b639c577bd65" providerId="ADAL" clId="{E2AD86FC-B06F-49AA-9623-D581855F71C6}" dt="2021-10-22T20:35:48.114" v="12755" actId="26606"/>
          <ac:spMkLst>
            <pc:docMk/>
            <pc:sldMk cId="4261722831" sldId="283"/>
            <ac:spMk id="3" creationId="{44986884-1A58-4D2F-ACD7-3B826103C7CC}"/>
          </ac:spMkLst>
        </pc:spChg>
        <pc:spChg chg="add del">
          <ac:chgData name="DANIEL" userId="48afd3c2-67b5-4b59-a434-b639c577bd65" providerId="ADAL" clId="{E2AD86FC-B06F-49AA-9623-D581855F71C6}" dt="2021-10-22T20:35:48.114" v="12755" actId="26606"/>
          <ac:spMkLst>
            <pc:docMk/>
            <pc:sldMk cId="4261722831" sldId="283"/>
            <ac:spMk id="8" creationId="{13E75778-8865-451E-A418-58B337FE5B33}"/>
          </ac:spMkLst>
        </pc:spChg>
        <pc:spChg chg="add del">
          <ac:chgData name="DANIEL" userId="48afd3c2-67b5-4b59-a434-b639c577bd65" providerId="ADAL" clId="{E2AD86FC-B06F-49AA-9623-D581855F71C6}" dt="2021-10-22T20:35:37.698" v="12735" actId="26606"/>
          <ac:spMkLst>
            <pc:docMk/>
            <pc:sldMk cId="4261722831" sldId="283"/>
            <ac:spMk id="9" creationId="{621227B1-1586-4CEF-A0F1-E3C7FFBD4AB7}"/>
          </ac:spMkLst>
        </pc:spChg>
        <pc:spChg chg="add del">
          <ac:chgData name="DANIEL" userId="48afd3c2-67b5-4b59-a434-b639c577bd65" providerId="ADAL" clId="{E2AD86FC-B06F-49AA-9623-D581855F71C6}" dt="2021-10-22T20:35:48.114" v="12755" actId="26606"/>
          <ac:spMkLst>
            <pc:docMk/>
            <pc:sldMk cId="4261722831" sldId="283"/>
            <ac:spMk id="10" creationId="{CE957058-57AD-46A9-BAE9-7145CB3504F9}"/>
          </ac:spMkLst>
        </pc:spChg>
        <pc:spChg chg="add del">
          <ac:chgData name="DANIEL" userId="48afd3c2-67b5-4b59-a434-b639c577bd65" providerId="ADAL" clId="{E2AD86FC-B06F-49AA-9623-D581855F71C6}" dt="2021-10-22T20:35:37.698" v="12735" actId="26606"/>
          <ac:spMkLst>
            <pc:docMk/>
            <pc:sldMk cId="4261722831" sldId="283"/>
            <ac:spMk id="11" creationId="{AD84F4E6-B3B1-40B7-A8C4-2D1683E6F637}"/>
          </ac:spMkLst>
        </pc:spChg>
        <pc:spChg chg="add del">
          <ac:chgData name="DANIEL" userId="48afd3c2-67b5-4b59-a434-b639c577bd65" providerId="ADAL" clId="{E2AD86FC-B06F-49AA-9623-D581855F71C6}" dt="2021-10-22T20:35:48.114" v="12755" actId="26606"/>
          <ac:spMkLst>
            <pc:docMk/>
            <pc:sldMk cId="4261722831" sldId="283"/>
            <ac:spMk id="12" creationId="{1A6D86F0-98E0-4468-9315-41BF7B0F2E68}"/>
          </ac:spMkLst>
        </pc:spChg>
        <pc:spChg chg="add del">
          <ac:chgData name="DANIEL" userId="48afd3c2-67b5-4b59-a434-b639c577bd65" providerId="ADAL" clId="{E2AD86FC-B06F-49AA-9623-D581855F71C6}" dt="2021-10-22T20:35:37.698" v="12735" actId="26606"/>
          <ac:spMkLst>
            <pc:docMk/>
            <pc:sldMk cId="4261722831" sldId="283"/>
            <ac:spMk id="13" creationId="{67B81D4B-A7B2-4B11-A131-E1B85DFEE4E3}"/>
          </ac:spMkLst>
        </pc:spChg>
        <pc:spChg chg="add del">
          <ac:chgData name="DANIEL" userId="48afd3c2-67b5-4b59-a434-b639c577bd65" providerId="ADAL" clId="{E2AD86FC-B06F-49AA-9623-D581855F71C6}" dt="2021-10-22T20:35:48.114" v="12755" actId="26606"/>
          <ac:spMkLst>
            <pc:docMk/>
            <pc:sldMk cId="4261722831" sldId="283"/>
            <ac:spMk id="14" creationId="{A474FAB3-E3BB-4F3C-A0C1-7FFE69BA31F4}"/>
          </ac:spMkLst>
        </pc:spChg>
        <pc:spChg chg="add">
          <ac:chgData name="DANIEL" userId="48afd3c2-67b5-4b59-a434-b639c577bd65" providerId="ADAL" clId="{E2AD86FC-B06F-49AA-9623-D581855F71C6}" dt="2021-10-22T20:35:48.114" v="12755" actId="26606"/>
          <ac:spMkLst>
            <pc:docMk/>
            <pc:sldMk cId="4261722831" sldId="283"/>
            <ac:spMk id="20" creationId="{621227B1-1586-4CEF-A0F1-E3C7FFBD4AB7}"/>
          </ac:spMkLst>
        </pc:spChg>
        <pc:spChg chg="add">
          <ac:chgData name="DANIEL" userId="48afd3c2-67b5-4b59-a434-b639c577bd65" providerId="ADAL" clId="{E2AD86FC-B06F-49AA-9623-D581855F71C6}" dt="2021-10-22T20:35:48.114" v="12755" actId="26606"/>
          <ac:spMkLst>
            <pc:docMk/>
            <pc:sldMk cId="4261722831" sldId="283"/>
            <ac:spMk id="22" creationId="{AD84F4E6-B3B1-40B7-A8C4-2D1683E6F637}"/>
          </ac:spMkLst>
        </pc:spChg>
        <pc:spChg chg="add">
          <ac:chgData name="DANIEL" userId="48afd3c2-67b5-4b59-a434-b639c577bd65" providerId="ADAL" clId="{E2AD86FC-B06F-49AA-9623-D581855F71C6}" dt="2021-10-22T20:35:48.114" v="12755" actId="26606"/>
          <ac:spMkLst>
            <pc:docMk/>
            <pc:sldMk cId="4261722831" sldId="283"/>
            <ac:spMk id="24" creationId="{67B81D4B-A7B2-4B11-A131-E1B85DFEE4E3}"/>
          </ac:spMkLst>
        </pc:spChg>
        <pc:picChg chg="add del">
          <ac:chgData name="DANIEL" userId="48afd3c2-67b5-4b59-a434-b639c577bd65" providerId="ADAL" clId="{E2AD86FC-B06F-49AA-9623-D581855F71C6}" dt="2021-10-22T20:35:37.698" v="12735" actId="26606"/>
          <ac:picMkLst>
            <pc:docMk/>
            <pc:sldMk cId="4261722831" sldId="283"/>
            <ac:picMk id="5" creationId="{F61C4F4E-D1FE-436E-850C-010BD4CDE379}"/>
          </ac:picMkLst>
        </pc:picChg>
        <pc:picChg chg="add">
          <ac:chgData name="DANIEL" userId="48afd3c2-67b5-4b59-a434-b639c577bd65" providerId="ADAL" clId="{E2AD86FC-B06F-49AA-9623-D581855F71C6}" dt="2021-10-22T20:35:48.114" v="12755" actId="26606"/>
          <ac:picMkLst>
            <pc:docMk/>
            <pc:sldMk cId="4261722831" sldId="283"/>
            <ac:picMk id="16" creationId="{0DE3232F-5C11-41A3-8CFB-BEB529D93A9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AF59D-E31B-49C4-A1F4-6DF39BED1D00}"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21087581-458E-491B-9C0A-93EB23346F36}">
      <dgm:prSet phldrT="[Text]" custT="1"/>
      <dgm:spPr/>
      <dgm:t>
        <a:bodyPr/>
        <a:lstStyle/>
        <a:p>
          <a:r>
            <a:rPr lang="en-GB" sz="2500" dirty="0"/>
            <a:t>Trait theory</a:t>
          </a:r>
        </a:p>
      </dgm:t>
    </dgm:pt>
    <dgm:pt modelId="{85A26767-3D5C-4D61-8A8B-AF39309A1076}" type="parTrans" cxnId="{FBE15C0B-AB4C-4B5B-AD7C-9B57B88167B3}">
      <dgm:prSet/>
      <dgm:spPr/>
      <dgm:t>
        <a:bodyPr/>
        <a:lstStyle/>
        <a:p>
          <a:endParaRPr lang="en-GB"/>
        </a:p>
      </dgm:t>
    </dgm:pt>
    <dgm:pt modelId="{2C4416C0-2454-4A2F-8338-C634373161DE}" type="sibTrans" cxnId="{FBE15C0B-AB4C-4B5B-AD7C-9B57B88167B3}">
      <dgm:prSet/>
      <dgm:spPr/>
      <dgm:t>
        <a:bodyPr/>
        <a:lstStyle/>
        <a:p>
          <a:endParaRPr lang="en-GB"/>
        </a:p>
      </dgm:t>
    </dgm:pt>
    <dgm:pt modelId="{50908B6D-74E9-4E09-A39F-059E42DAFFDF}">
      <dgm:prSet phldrT="[Text]"/>
      <dgm:spPr/>
      <dgm:t>
        <a:bodyPr/>
        <a:lstStyle/>
        <a:p>
          <a:r>
            <a:rPr lang="en-GB" dirty="0"/>
            <a:t>Interactional approach</a:t>
          </a:r>
        </a:p>
      </dgm:t>
    </dgm:pt>
    <dgm:pt modelId="{5BF3D198-F802-4698-B959-2ECE5354F264}" type="parTrans" cxnId="{7889DC13-236E-4164-A6FA-8DABEB674F58}">
      <dgm:prSet/>
      <dgm:spPr/>
      <dgm:t>
        <a:bodyPr/>
        <a:lstStyle/>
        <a:p>
          <a:endParaRPr lang="en-GB"/>
        </a:p>
      </dgm:t>
    </dgm:pt>
    <dgm:pt modelId="{35B771A9-99F2-4696-86BD-656E6DEEC9A7}" type="sibTrans" cxnId="{7889DC13-236E-4164-A6FA-8DABEB674F58}">
      <dgm:prSet/>
      <dgm:spPr/>
      <dgm:t>
        <a:bodyPr/>
        <a:lstStyle/>
        <a:p>
          <a:endParaRPr lang="en-GB"/>
        </a:p>
      </dgm:t>
    </dgm:pt>
    <dgm:pt modelId="{C02FF328-A35F-483B-8B06-E8C729E47360}">
      <dgm:prSet phldrT="[Text]"/>
      <dgm:spPr/>
      <dgm:t>
        <a:bodyPr/>
        <a:lstStyle/>
        <a:p>
          <a:r>
            <a:rPr lang="en-GB"/>
            <a:t>Herzberg’s theory of motivation</a:t>
          </a:r>
          <a:endParaRPr lang="en-GB" dirty="0"/>
        </a:p>
      </dgm:t>
    </dgm:pt>
    <dgm:pt modelId="{FD0EC7F5-0939-4EB2-9EC6-F2E042432493}" type="parTrans" cxnId="{E523B4D8-1B6B-4B33-B799-BF07B7C68373}">
      <dgm:prSet/>
      <dgm:spPr/>
      <dgm:t>
        <a:bodyPr/>
        <a:lstStyle/>
        <a:p>
          <a:endParaRPr lang="en-GB"/>
        </a:p>
      </dgm:t>
    </dgm:pt>
    <dgm:pt modelId="{636F4127-F226-44B8-9C35-A6788B945F1C}" type="sibTrans" cxnId="{E523B4D8-1B6B-4B33-B799-BF07B7C68373}">
      <dgm:prSet/>
      <dgm:spPr/>
      <dgm:t>
        <a:bodyPr/>
        <a:lstStyle/>
        <a:p>
          <a:endParaRPr lang="en-GB"/>
        </a:p>
      </dgm:t>
    </dgm:pt>
    <dgm:pt modelId="{3A394FF3-2DA1-4183-BEA1-962689208E81}">
      <dgm:prSet/>
      <dgm:spPr/>
      <dgm:t>
        <a:bodyPr/>
        <a:lstStyle/>
        <a:p>
          <a:r>
            <a:rPr lang="en-GB" dirty="0"/>
            <a:t>Need Achievement Theory</a:t>
          </a:r>
        </a:p>
      </dgm:t>
    </dgm:pt>
    <dgm:pt modelId="{DB592C70-DF4C-4192-8A47-77112ED02CD1}" type="parTrans" cxnId="{44B0C444-F5C4-4C19-ABB5-D625AA6AD5B0}">
      <dgm:prSet/>
      <dgm:spPr/>
      <dgm:t>
        <a:bodyPr/>
        <a:lstStyle/>
        <a:p>
          <a:endParaRPr lang="en-GB"/>
        </a:p>
      </dgm:t>
    </dgm:pt>
    <dgm:pt modelId="{DC23C843-7B2A-4F45-9782-D8CC312DED44}" type="sibTrans" cxnId="{44B0C444-F5C4-4C19-ABB5-D625AA6AD5B0}">
      <dgm:prSet/>
      <dgm:spPr/>
      <dgm:t>
        <a:bodyPr/>
        <a:lstStyle/>
        <a:p>
          <a:endParaRPr lang="en-GB"/>
        </a:p>
      </dgm:t>
    </dgm:pt>
    <dgm:pt modelId="{C3E39482-D327-4220-9676-E994FF1A15CB}" type="pres">
      <dgm:prSet presAssocID="{979AF59D-E31B-49C4-A1F4-6DF39BED1D00}" presName="Name0" presStyleCnt="0">
        <dgm:presLayoutVars>
          <dgm:dir/>
          <dgm:resizeHandles val="exact"/>
        </dgm:presLayoutVars>
      </dgm:prSet>
      <dgm:spPr/>
    </dgm:pt>
    <dgm:pt modelId="{0EBE39CE-5536-4BBA-B882-E3B6CD00F506}" type="pres">
      <dgm:prSet presAssocID="{21087581-458E-491B-9C0A-93EB23346F36}" presName="node" presStyleLbl="node1" presStyleIdx="0" presStyleCnt="4">
        <dgm:presLayoutVars>
          <dgm:bulletEnabled val="1"/>
        </dgm:presLayoutVars>
      </dgm:prSet>
      <dgm:spPr/>
    </dgm:pt>
    <dgm:pt modelId="{237BEEB9-0D9B-43BD-8282-EE958D092DCD}" type="pres">
      <dgm:prSet presAssocID="{2C4416C0-2454-4A2F-8338-C634373161DE}" presName="sibTrans" presStyleLbl="sibTrans2D1" presStyleIdx="0" presStyleCnt="3"/>
      <dgm:spPr/>
    </dgm:pt>
    <dgm:pt modelId="{294C1B33-17D5-4E54-BC40-1EEC27F7F5CC}" type="pres">
      <dgm:prSet presAssocID="{2C4416C0-2454-4A2F-8338-C634373161DE}" presName="connectorText" presStyleLbl="sibTrans2D1" presStyleIdx="0" presStyleCnt="3"/>
      <dgm:spPr/>
    </dgm:pt>
    <dgm:pt modelId="{2A9142DD-18DA-409E-8AB2-3BF8DA5D6E10}" type="pres">
      <dgm:prSet presAssocID="{50908B6D-74E9-4E09-A39F-059E42DAFFDF}" presName="node" presStyleLbl="node1" presStyleIdx="1" presStyleCnt="4">
        <dgm:presLayoutVars>
          <dgm:bulletEnabled val="1"/>
        </dgm:presLayoutVars>
      </dgm:prSet>
      <dgm:spPr/>
    </dgm:pt>
    <dgm:pt modelId="{FF9B1018-C3CB-47DD-AE57-097C73C9C609}" type="pres">
      <dgm:prSet presAssocID="{35B771A9-99F2-4696-86BD-656E6DEEC9A7}" presName="sibTrans" presStyleLbl="sibTrans2D1" presStyleIdx="1" presStyleCnt="3"/>
      <dgm:spPr/>
    </dgm:pt>
    <dgm:pt modelId="{E8919A7F-6729-45D5-92BA-38EDF0408AC7}" type="pres">
      <dgm:prSet presAssocID="{35B771A9-99F2-4696-86BD-656E6DEEC9A7}" presName="connectorText" presStyleLbl="sibTrans2D1" presStyleIdx="1" presStyleCnt="3"/>
      <dgm:spPr/>
    </dgm:pt>
    <dgm:pt modelId="{E7DF72D8-3C90-4935-934B-11F1EA1E36D3}" type="pres">
      <dgm:prSet presAssocID="{C02FF328-A35F-483B-8B06-E8C729E47360}" presName="node" presStyleLbl="node1" presStyleIdx="2" presStyleCnt="4">
        <dgm:presLayoutVars>
          <dgm:bulletEnabled val="1"/>
        </dgm:presLayoutVars>
      </dgm:prSet>
      <dgm:spPr/>
    </dgm:pt>
    <dgm:pt modelId="{F27F6534-94C0-4C35-8ADC-B526E151EEB0}" type="pres">
      <dgm:prSet presAssocID="{636F4127-F226-44B8-9C35-A6788B945F1C}" presName="sibTrans" presStyleLbl="sibTrans2D1" presStyleIdx="2" presStyleCnt="3"/>
      <dgm:spPr/>
    </dgm:pt>
    <dgm:pt modelId="{837899D7-9F7C-4955-931E-40B8954089A5}" type="pres">
      <dgm:prSet presAssocID="{636F4127-F226-44B8-9C35-A6788B945F1C}" presName="connectorText" presStyleLbl="sibTrans2D1" presStyleIdx="2" presStyleCnt="3"/>
      <dgm:spPr/>
    </dgm:pt>
    <dgm:pt modelId="{A0D527BE-9448-431D-8F6A-03A59124FF64}" type="pres">
      <dgm:prSet presAssocID="{3A394FF3-2DA1-4183-BEA1-962689208E81}" presName="node" presStyleLbl="node1" presStyleIdx="3" presStyleCnt="4">
        <dgm:presLayoutVars>
          <dgm:bulletEnabled val="1"/>
        </dgm:presLayoutVars>
      </dgm:prSet>
      <dgm:spPr/>
    </dgm:pt>
  </dgm:ptLst>
  <dgm:cxnLst>
    <dgm:cxn modelId="{FBE15C0B-AB4C-4B5B-AD7C-9B57B88167B3}" srcId="{979AF59D-E31B-49C4-A1F4-6DF39BED1D00}" destId="{21087581-458E-491B-9C0A-93EB23346F36}" srcOrd="0" destOrd="0" parTransId="{85A26767-3D5C-4D61-8A8B-AF39309A1076}" sibTransId="{2C4416C0-2454-4A2F-8338-C634373161DE}"/>
    <dgm:cxn modelId="{7889DC13-236E-4164-A6FA-8DABEB674F58}" srcId="{979AF59D-E31B-49C4-A1F4-6DF39BED1D00}" destId="{50908B6D-74E9-4E09-A39F-059E42DAFFDF}" srcOrd="1" destOrd="0" parTransId="{5BF3D198-F802-4698-B959-2ECE5354F264}" sibTransId="{35B771A9-99F2-4696-86BD-656E6DEEC9A7}"/>
    <dgm:cxn modelId="{D6A3D533-06DD-4472-8160-FE1C2E65C0E3}" type="presOf" srcId="{2C4416C0-2454-4A2F-8338-C634373161DE}" destId="{237BEEB9-0D9B-43BD-8282-EE958D092DCD}" srcOrd="0" destOrd="0" presId="urn:microsoft.com/office/officeart/2005/8/layout/process1"/>
    <dgm:cxn modelId="{949FF562-CF01-4BA0-B224-BCEAFF6A1DE7}" type="presOf" srcId="{C02FF328-A35F-483B-8B06-E8C729E47360}" destId="{E7DF72D8-3C90-4935-934B-11F1EA1E36D3}" srcOrd="0" destOrd="0" presId="urn:microsoft.com/office/officeart/2005/8/layout/process1"/>
    <dgm:cxn modelId="{44B0C444-F5C4-4C19-ABB5-D625AA6AD5B0}" srcId="{979AF59D-E31B-49C4-A1F4-6DF39BED1D00}" destId="{3A394FF3-2DA1-4183-BEA1-962689208E81}" srcOrd="3" destOrd="0" parTransId="{DB592C70-DF4C-4192-8A47-77112ED02CD1}" sibTransId="{DC23C843-7B2A-4F45-9782-D8CC312DED44}"/>
    <dgm:cxn modelId="{B45F4955-BA97-40C6-810A-D7DB3F3382D3}" type="presOf" srcId="{21087581-458E-491B-9C0A-93EB23346F36}" destId="{0EBE39CE-5536-4BBA-B882-E3B6CD00F506}" srcOrd="0" destOrd="0" presId="urn:microsoft.com/office/officeart/2005/8/layout/process1"/>
    <dgm:cxn modelId="{D420D679-C386-40C3-8711-B54F84FFCFC3}" type="presOf" srcId="{636F4127-F226-44B8-9C35-A6788B945F1C}" destId="{837899D7-9F7C-4955-931E-40B8954089A5}" srcOrd="1" destOrd="0" presId="urn:microsoft.com/office/officeart/2005/8/layout/process1"/>
    <dgm:cxn modelId="{9FFF367F-513E-41DA-853C-5789A8E090B6}" type="presOf" srcId="{979AF59D-E31B-49C4-A1F4-6DF39BED1D00}" destId="{C3E39482-D327-4220-9676-E994FF1A15CB}" srcOrd="0" destOrd="0" presId="urn:microsoft.com/office/officeart/2005/8/layout/process1"/>
    <dgm:cxn modelId="{93DBEA81-2308-435D-A9E0-9359BCF248E7}" type="presOf" srcId="{3A394FF3-2DA1-4183-BEA1-962689208E81}" destId="{A0D527BE-9448-431D-8F6A-03A59124FF64}" srcOrd="0" destOrd="0" presId="urn:microsoft.com/office/officeart/2005/8/layout/process1"/>
    <dgm:cxn modelId="{BAD71AA9-E5D9-44D0-9F6A-6DD91AF13D5A}" type="presOf" srcId="{35B771A9-99F2-4696-86BD-656E6DEEC9A7}" destId="{FF9B1018-C3CB-47DD-AE57-097C73C9C609}" srcOrd="0" destOrd="0" presId="urn:microsoft.com/office/officeart/2005/8/layout/process1"/>
    <dgm:cxn modelId="{BA6256AD-00D3-4E47-8EE8-430CB8C85F37}" type="presOf" srcId="{2C4416C0-2454-4A2F-8338-C634373161DE}" destId="{294C1B33-17D5-4E54-BC40-1EEC27F7F5CC}" srcOrd="1" destOrd="0" presId="urn:microsoft.com/office/officeart/2005/8/layout/process1"/>
    <dgm:cxn modelId="{E59E83AD-2A26-40AF-9362-E8044ADE7E2E}" type="presOf" srcId="{35B771A9-99F2-4696-86BD-656E6DEEC9A7}" destId="{E8919A7F-6729-45D5-92BA-38EDF0408AC7}" srcOrd="1" destOrd="0" presId="urn:microsoft.com/office/officeart/2005/8/layout/process1"/>
    <dgm:cxn modelId="{DCDC42B1-D5CB-4F78-8227-BC14F0C01233}" type="presOf" srcId="{636F4127-F226-44B8-9C35-A6788B945F1C}" destId="{F27F6534-94C0-4C35-8ADC-B526E151EEB0}" srcOrd="0" destOrd="0" presId="urn:microsoft.com/office/officeart/2005/8/layout/process1"/>
    <dgm:cxn modelId="{E523B4D8-1B6B-4B33-B799-BF07B7C68373}" srcId="{979AF59D-E31B-49C4-A1F4-6DF39BED1D00}" destId="{C02FF328-A35F-483B-8B06-E8C729E47360}" srcOrd="2" destOrd="0" parTransId="{FD0EC7F5-0939-4EB2-9EC6-F2E042432493}" sibTransId="{636F4127-F226-44B8-9C35-A6788B945F1C}"/>
    <dgm:cxn modelId="{B28558DC-CDD1-48D1-9CD2-E62598C19EBC}" type="presOf" srcId="{50908B6D-74E9-4E09-A39F-059E42DAFFDF}" destId="{2A9142DD-18DA-409E-8AB2-3BF8DA5D6E10}" srcOrd="0" destOrd="0" presId="urn:microsoft.com/office/officeart/2005/8/layout/process1"/>
    <dgm:cxn modelId="{D8BC1C90-5914-46CD-B398-48D3DF4F457F}" type="presParOf" srcId="{C3E39482-D327-4220-9676-E994FF1A15CB}" destId="{0EBE39CE-5536-4BBA-B882-E3B6CD00F506}" srcOrd="0" destOrd="0" presId="urn:microsoft.com/office/officeart/2005/8/layout/process1"/>
    <dgm:cxn modelId="{ABD5D30C-C853-416D-8E5C-B42C293C36CB}" type="presParOf" srcId="{C3E39482-D327-4220-9676-E994FF1A15CB}" destId="{237BEEB9-0D9B-43BD-8282-EE958D092DCD}" srcOrd="1" destOrd="0" presId="urn:microsoft.com/office/officeart/2005/8/layout/process1"/>
    <dgm:cxn modelId="{2244F97D-BE9D-420F-9295-B10F8A14FAEB}" type="presParOf" srcId="{237BEEB9-0D9B-43BD-8282-EE958D092DCD}" destId="{294C1B33-17D5-4E54-BC40-1EEC27F7F5CC}" srcOrd="0" destOrd="0" presId="urn:microsoft.com/office/officeart/2005/8/layout/process1"/>
    <dgm:cxn modelId="{E43FC058-9CAB-4F19-BC1D-2D6B5675D980}" type="presParOf" srcId="{C3E39482-D327-4220-9676-E994FF1A15CB}" destId="{2A9142DD-18DA-409E-8AB2-3BF8DA5D6E10}" srcOrd="2" destOrd="0" presId="urn:microsoft.com/office/officeart/2005/8/layout/process1"/>
    <dgm:cxn modelId="{EB482D43-1492-48AC-A687-5A01E8D0A51D}" type="presParOf" srcId="{C3E39482-D327-4220-9676-E994FF1A15CB}" destId="{FF9B1018-C3CB-47DD-AE57-097C73C9C609}" srcOrd="3" destOrd="0" presId="urn:microsoft.com/office/officeart/2005/8/layout/process1"/>
    <dgm:cxn modelId="{4E2FC581-0C17-4630-B3E3-BAA795910050}" type="presParOf" srcId="{FF9B1018-C3CB-47DD-AE57-097C73C9C609}" destId="{E8919A7F-6729-45D5-92BA-38EDF0408AC7}" srcOrd="0" destOrd="0" presId="urn:microsoft.com/office/officeart/2005/8/layout/process1"/>
    <dgm:cxn modelId="{2DAC314A-0718-4C58-846A-FC16B0CB8DBC}" type="presParOf" srcId="{C3E39482-D327-4220-9676-E994FF1A15CB}" destId="{E7DF72D8-3C90-4935-934B-11F1EA1E36D3}" srcOrd="4" destOrd="0" presId="urn:microsoft.com/office/officeart/2005/8/layout/process1"/>
    <dgm:cxn modelId="{C519C1A8-601F-4905-8149-8942D7DE345E}" type="presParOf" srcId="{C3E39482-D327-4220-9676-E994FF1A15CB}" destId="{F27F6534-94C0-4C35-8ADC-B526E151EEB0}" srcOrd="5" destOrd="0" presId="urn:microsoft.com/office/officeart/2005/8/layout/process1"/>
    <dgm:cxn modelId="{F6479D4B-6B37-465E-9A57-C616088F96EB}" type="presParOf" srcId="{F27F6534-94C0-4C35-8ADC-B526E151EEB0}" destId="{837899D7-9F7C-4955-931E-40B8954089A5}" srcOrd="0" destOrd="0" presId="urn:microsoft.com/office/officeart/2005/8/layout/process1"/>
    <dgm:cxn modelId="{DA62F97E-A3B9-4C50-B789-3AB797F9A2B9}" type="presParOf" srcId="{C3E39482-D327-4220-9676-E994FF1A15CB}" destId="{A0D527BE-9448-431D-8F6A-03A59124FF6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E39CE-5536-4BBA-B882-E3B6CD00F506}">
      <dsp:nvSpPr>
        <dsp:cNvPr id="0" name=""/>
        <dsp:cNvSpPr/>
      </dsp:nvSpPr>
      <dsp:spPr>
        <a:xfrm>
          <a:off x="5173" y="101702"/>
          <a:ext cx="2262067" cy="1357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Trait theory</a:t>
          </a:r>
        </a:p>
      </dsp:txBody>
      <dsp:txXfrm>
        <a:off x="44925" y="141454"/>
        <a:ext cx="2182563" cy="1277736"/>
      </dsp:txXfrm>
    </dsp:sp>
    <dsp:sp modelId="{237BEEB9-0D9B-43BD-8282-EE958D092DCD}">
      <dsp:nvSpPr>
        <dsp:cNvPr id="0" name=""/>
        <dsp:cNvSpPr/>
      </dsp:nvSpPr>
      <dsp:spPr>
        <a:xfrm>
          <a:off x="2493447" y="499826"/>
          <a:ext cx="479558" cy="5609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493447" y="612024"/>
        <a:ext cx="335691" cy="336596"/>
      </dsp:txXfrm>
    </dsp:sp>
    <dsp:sp modelId="{2A9142DD-18DA-409E-8AB2-3BF8DA5D6E10}">
      <dsp:nvSpPr>
        <dsp:cNvPr id="0" name=""/>
        <dsp:cNvSpPr/>
      </dsp:nvSpPr>
      <dsp:spPr>
        <a:xfrm>
          <a:off x="3172067" y="101702"/>
          <a:ext cx="2262067" cy="1357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Interactional approach</a:t>
          </a:r>
        </a:p>
      </dsp:txBody>
      <dsp:txXfrm>
        <a:off x="3211819" y="141454"/>
        <a:ext cx="2182563" cy="1277736"/>
      </dsp:txXfrm>
    </dsp:sp>
    <dsp:sp modelId="{FF9B1018-C3CB-47DD-AE57-097C73C9C609}">
      <dsp:nvSpPr>
        <dsp:cNvPr id="0" name=""/>
        <dsp:cNvSpPr/>
      </dsp:nvSpPr>
      <dsp:spPr>
        <a:xfrm>
          <a:off x="5660341" y="499826"/>
          <a:ext cx="479558" cy="5609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5660341" y="612024"/>
        <a:ext cx="335691" cy="336596"/>
      </dsp:txXfrm>
    </dsp:sp>
    <dsp:sp modelId="{E7DF72D8-3C90-4935-934B-11F1EA1E36D3}">
      <dsp:nvSpPr>
        <dsp:cNvPr id="0" name=""/>
        <dsp:cNvSpPr/>
      </dsp:nvSpPr>
      <dsp:spPr>
        <a:xfrm>
          <a:off x="6338961" y="101702"/>
          <a:ext cx="2262067" cy="1357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Herzberg’s theory of motivation</a:t>
          </a:r>
          <a:endParaRPr lang="en-GB" sz="2500" kern="1200" dirty="0"/>
        </a:p>
      </dsp:txBody>
      <dsp:txXfrm>
        <a:off x="6378713" y="141454"/>
        <a:ext cx="2182563" cy="1277736"/>
      </dsp:txXfrm>
    </dsp:sp>
    <dsp:sp modelId="{F27F6534-94C0-4C35-8ADC-B526E151EEB0}">
      <dsp:nvSpPr>
        <dsp:cNvPr id="0" name=""/>
        <dsp:cNvSpPr/>
      </dsp:nvSpPr>
      <dsp:spPr>
        <a:xfrm>
          <a:off x="8827235" y="499826"/>
          <a:ext cx="479558" cy="5609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8827235" y="612024"/>
        <a:ext cx="335691" cy="336596"/>
      </dsp:txXfrm>
    </dsp:sp>
    <dsp:sp modelId="{A0D527BE-9448-431D-8F6A-03A59124FF64}">
      <dsp:nvSpPr>
        <dsp:cNvPr id="0" name=""/>
        <dsp:cNvSpPr/>
      </dsp:nvSpPr>
      <dsp:spPr>
        <a:xfrm>
          <a:off x="9505855" y="101702"/>
          <a:ext cx="2262067" cy="1357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Need Achievement Theory</a:t>
          </a:r>
        </a:p>
      </dsp:txBody>
      <dsp:txXfrm>
        <a:off x="9545607" y="141454"/>
        <a:ext cx="2182563" cy="1277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914641-8453-4D24-86E3-E19E706B8E19}"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121859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14641-8453-4D24-86E3-E19E706B8E19}"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58128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9914641-8453-4D24-86E3-E19E706B8E19}" type="datetimeFigureOut">
              <a:rPr lang="en-GB" smtClean="0"/>
              <a:t>22/10/2021</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13700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14641-8453-4D24-86E3-E19E706B8E19}"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380883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9914641-8453-4D24-86E3-E19E706B8E19}" type="datetimeFigureOut">
              <a:rPr lang="en-GB" smtClean="0"/>
              <a:t>22/10/2021</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6E7D43A-5154-4AC7-A0D4-CD418D714B1F}" type="slidenum">
              <a:rPr lang="en-GB" smtClean="0"/>
              <a:t>‹#›</a:t>
            </a:fld>
            <a:endParaRPr lang="en-GB"/>
          </a:p>
        </p:txBody>
      </p:sp>
    </p:spTree>
    <p:extLst>
      <p:ext uri="{BB962C8B-B14F-4D97-AF65-F5344CB8AC3E}">
        <p14:creationId xmlns:p14="http://schemas.microsoft.com/office/powerpoint/2010/main" val="3319310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914641-8453-4D24-86E3-E19E706B8E19}"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237726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914641-8453-4D24-86E3-E19E706B8E19}" type="datetimeFigureOut">
              <a:rPr lang="en-GB" smtClean="0"/>
              <a:t>22/10/2021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26299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914641-8453-4D24-86E3-E19E706B8E19}" type="datetimeFigureOut">
              <a:rPr lang="en-GB" smtClean="0"/>
              <a:t>22/10/2021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347636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14641-8453-4D24-86E3-E19E706B8E19}" type="datetimeFigureOut">
              <a:rPr lang="en-GB" smtClean="0"/>
              <a:t>22/10/2021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136469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14641-8453-4D24-86E3-E19E706B8E19}"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324891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14641-8453-4D24-86E3-E19E706B8E19}"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7D43A-5154-4AC7-A0D4-CD418D714B1F}" type="slidenum">
              <a:rPr lang="en-GB" smtClean="0"/>
              <a:t>‹#›</a:t>
            </a:fld>
            <a:endParaRPr lang="en-GB"/>
          </a:p>
        </p:txBody>
      </p:sp>
    </p:spTree>
    <p:extLst>
      <p:ext uri="{BB962C8B-B14F-4D97-AF65-F5344CB8AC3E}">
        <p14:creationId xmlns:p14="http://schemas.microsoft.com/office/powerpoint/2010/main" val="334271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9914641-8453-4D24-86E3-E19E706B8E19}" type="datetimeFigureOut">
              <a:rPr lang="en-GB" smtClean="0"/>
              <a:t>22/10/2021</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6E7D43A-5154-4AC7-A0D4-CD418D714B1F}" type="slidenum">
              <a:rPr lang="en-GB" smtClean="0"/>
              <a:t>‹#›</a:t>
            </a:fld>
            <a:endParaRPr lang="en-GB"/>
          </a:p>
        </p:txBody>
      </p:sp>
    </p:spTree>
    <p:extLst>
      <p:ext uri="{BB962C8B-B14F-4D97-AF65-F5344CB8AC3E}">
        <p14:creationId xmlns:p14="http://schemas.microsoft.com/office/powerpoint/2010/main" val="3562712595"/>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279B-271F-4E08-8A6A-A39E5F4CD2CD}"/>
              </a:ext>
            </a:extLst>
          </p:cNvPr>
          <p:cNvSpPr>
            <a:spLocks noGrp="1"/>
          </p:cNvSpPr>
          <p:nvPr>
            <p:ph type="ctrTitle"/>
          </p:nvPr>
        </p:nvSpPr>
        <p:spPr>
          <a:xfrm>
            <a:off x="139117" y="2359884"/>
            <a:ext cx="9919120" cy="940240"/>
          </a:xfrm>
        </p:spPr>
        <p:txBody>
          <a:bodyPr>
            <a:normAutofit/>
          </a:bodyPr>
          <a:lstStyle/>
          <a:p>
            <a:r>
              <a:rPr lang="en-GB" sz="4800" dirty="0"/>
              <a:t>Personalities and motivation</a:t>
            </a:r>
          </a:p>
        </p:txBody>
      </p:sp>
      <p:sp>
        <p:nvSpPr>
          <p:cNvPr id="3" name="Subtitle 2">
            <a:extLst>
              <a:ext uri="{FF2B5EF4-FFF2-40B4-BE49-F238E27FC236}">
                <a16:creationId xmlns:a16="http://schemas.microsoft.com/office/drawing/2014/main" id="{1CB1139F-E2AB-42BC-900C-FF317598CBE7}"/>
              </a:ext>
            </a:extLst>
          </p:cNvPr>
          <p:cNvSpPr>
            <a:spLocks noGrp="1"/>
          </p:cNvSpPr>
          <p:nvPr>
            <p:ph type="subTitle" idx="1"/>
          </p:nvPr>
        </p:nvSpPr>
        <p:spPr>
          <a:xfrm>
            <a:off x="-1724006" y="3022674"/>
            <a:ext cx="8133478" cy="406566"/>
          </a:xfrm>
        </p:spPr>
        <p:txBody>
          <a:bodyPr>
            <a:normAutofit/>
          </a:bodyPr>
          <a:lstStyle/>
          <a:p>
            <a:r>
              <a:rPr lang="en-GB" sz="1800" dirty="0">
                <a:solidFill>
                  <a:schemeClr val="tx2">
                    <a:lumMod val="25000"/>
                  </a:schemeClr>
                </a:solidFill>
              </a:rPr>
              <a:t>and their role in managing players in esports</a:t>
            </a:r>
          </a:p>
        </p:txBody>
      </p:sp>
      <p:sp>
        <p:nvSpPr>
          <p:cNvPr id="50" name="Subtitle 2">
            <a:extLst>
              <a:ext uri="{FF2B5EF4-FFF2-40B4-BE49-F238E27FC236}">
                <a16:creationId xmlns:a16="http://schemas.microsoft.com/office/drawing/2014/main" id="{84385015-B26E-4F9F-BE76-0F3576006FEE}"/>
              </a:ext>
            </a:extLst>
          </p:cNvPr>
          <p:cNvSpPr txBox="1">
            <a:spLocks/>
          </p:cNvSpPr>
          <p:nvPr/>
        </p:nvSpPr>
        <p:spPr>
          <a:xfrm>
            <a:off x="-3172318" y="3300124"/>
            <a:ext cx="8133478" cy="4065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GB" sz="1800" dirty="0">
                <a:solidFill>
                  <a:schemeClr val="tx2">
                    <a:lumMod val="50000"/>
                  </a:schemeClr>
                </a:solidFill>
              </a:rPr>
              <a:t>Daniel Casley</a:t>
            </a:r>
          </a:p>
        </p:txBody>
      </p:sp>
    </p:spTree>
    <p:extLst>
      <p:ext uri="{BB962C8B-B14F-4D97-AF65-F5344CB8AC3E}">
        <p14:creationId xmlns:p14="http://schemas.microsoft.com/office/powerpoint/2010/main" val="364047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8C061C-8F98-43F0-A189-2885E3889684}"/>
              </a:ext>
            </a:extLst>
          </p:cNvPr>
          <p:cNvSpPr>
            <a:spLocks noGrp="1"/>
          </p:cNvSpPr>
          <p:nvPr>
            <p:ph idx="1"/>
          </p:nvPr>
        </p:nvSpPr>
        <p:spPr>
          <a:xfrm>
            <a:off x="4381668" y="1126067"/>
            <a:ext cx="6605331" cy="4605866"/>
          </a:xfrm>
        </p:spPr>
        <p:txBody>
          <a:bodyPr vert="horz" lIns="91440" tIns="45720" rIns="91440" bIns="45720" rtlCol="0" anchor="ctr">
            <a:normAutofit/>
          </a:bodyPr>
          <a:lstStyle/>
          <a:p>
            <a:pPr marL="0" indent="0">
              <a:buNone/>
            </a:pPr>
            <a:r>
              <a:rPr lang="en-GB" sz="1800" dirty="0">
                <a:solidFill>
                  <a:schemeClr val="tx2"/>
                </a:solidFill>
              </a:rPr>
              <a:t>However, this isn’t to say every role in the game is completely different. Each role shares transferrable skills that will help learn other roles – such as general awareness of the game, champion mechanics and last-hitting/camp farming.</a:t>
            </a:r>
          </a:p>
          <a:p>
            <a:pPr marL="0" indent="0">
              <a:buNone/>
            </a:pPr>
            <a:endParaRPr lang="en-GB" sz="1800" dirty="0">
              <a:solidFill>
                <a:schemeClr val="tx2"/>
              </a:solidFill>
            </a:endParaRPr>
          </a:p>
          <a:p>
            <a:pPr marL="0" indent="0">
              <a:buNone/>
            </a:pPr>
            <a:r>
              <a:rPr lang="en-GB" sz="1800" dirty="0">
                <a:solidFill>
                  <a:schemeClr val="tx2"/>
                </a:solidFill>
              </a:rPr>
              <a:t>Therefore, we cannot definitively say that the changes in role are giant to the point where his traits could not cross over – for example, you could technically be aggressive in all three roles.</a:t>
            </a:r>
          </a:p>
          <a:p>
            <a:pPr marL="0" indent="0">
              <a:buNone/>
            </a:pPr>
            <a:endParaRPr lang="en-GB" sz="1800" dirty="0">
              <a:solidFill>
                <a:schemeClr val="tx2"/>
              </a:solidFill>
            </a:endParaRPr>
          </a:p>
          <a:p>
            <a:pPr marL="0" indent="0">
              <a:buNone/>
            </a:pPr>
            <a:r>
              <a:rPr lang="en-GB" sz="1800" dirty="0">
                <a:solidFill>
                  <a:schemeClr val="tx2"/>
                </a:solidFill>
              </a:rPr>
              <a:t>As a counterpoint, however, most League of Legends players stick to maybe one or two roles, especially in pro play. This is because regardless of transferrable skills, swapping roles is extremely difficult and can even hamper progress overall if you swap too often. Therefore, it is undeniable it took hard work for </a:t>
            </a:r>
            <a:r>
              <a:rPr lang="en-GB" sz="1800" dirty="0" err="1">
                <a:solidFill>
                  <a:schemeClr val="tx2"/>
                </a:solidFill>
              </a:rPr>
              <a:t>Bwipo</a:t>
            </a:r>
            <a:r>
              <a:rPr lang="en-GB" sz="1800" dirty="0">
                <a:solidFill>
                  <a:schemeClr val="tx2"/>
                </a:solidFill>
              </a:rPr>
              <a:t> to “tip” those scales.</a:t>
            </a:r>
          </a:p>
        </p:txBody>
      </p: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C7DE5E2-108B-407E-927A-C12CA7A71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822" y="2095911"/>
            <a:ext cx="3109114" cy="266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67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3240-AFC0-4E89-8269-5E98914E55ED}"/>
              </a:ext>
            </a:extLst>
          </p:cNvPr>
          <p:cNvSpPr>
            <a:spLocks noGrp="1"/>
          </p:cNvSpPr>
          <p:nvPr>
            <p:ph type="title"/>
          </p:nvPr>
        </p:nvSpPr>
        <p:spPr>
          <a:xfrm>
            <a:off x="1202919" y="284176"/>
            <a:ext cx="9784080" cy="1508760"/>
          </a:xfrm>
        </p:spPr>
        <p:txBody>
          <a:bodyPr>
            <a:normAutofit/>
          </a:bodyPr>
          <a:lstStyle/>
          <a:p>
            <a:r>
              <a:rPr lang="en-US" dirty="0"/>
              <a:t>TIPPING THE SCALES</a:t>
            </a:r>
          </a:p>
        </p:txBody>
      </p:sp>
      <p:sp>
        <p:nvSpPr>
          <p:cNvPr id="3" name="Content Placeholder 2">
            <a:extLst>
              <a:ext uri="{FF2B5EF4-FFF2-40B4-BE49-F238E27FC236}">
                <a16:creationId xmlns:a16="http://schemas.microsoft.com/office/drawing/2014/main" id="{BFF85D8E-FC95-416D-8124-3CF9C4FF1BFD}"/>
              </a:ext>
            </a:extLst>
          </p:cNvPr>
          <p:cNvSpPr>
            <a:spLocks noGrp="1"/>
          </p:cNvSpPr>
          <p:nvPr>
            <p:ph idx="1"/>
          </p:nvPr>
        </p:nvSpPr>
        <p:spPr>
          <a:xfrm>
            <a:off x="1202920" y="2011680"/>
            <a:ext cx="9785566" cy="4206240"/>
          </a:xfrm>
        </p:spPr>
        <p:txBody>
          <a:bodyPr vert="horz" lIns="91440" tIns="45720" rIns="91440" bIns="45720" rtlCol="0" anchor="t">
            <a:normAutofit fontScale="92500"/>
          </a:bodyPr>
          <a:lstStyle/>
          <a:p>
            <a:pPr marL="0" indent="0">
              <a:buNone/>
            </a:pPr>
            <a:r>
              <a:rPr lang="en-US" dirty="0"/>
              <a:t>By imagining personality in this way, we can begin to think about ways to "tip the scales". The question arises, however – how DO we tip those scales in the right direction?</a:t>
            </a:r>
          </a:p>
          <a:p>
            <a:pPr marL="0" indent="0">
              <a:buNone/>
            </a:pPr>
            <a:endParaRPr lang="en-US" dirty="0"/>
          </a:p>
          <a:p>
            <a:pPr marL="0" indent="0">
              <a:buNone/>
            </a:pPr>
            <a:r>
              <a:rPr lang="en-US" dirty="0"/>
              <a:t>One way we can begin to tip the scales in our favor is by motivating players through various means. By motivating the players, they may be more inclined to put in the effort to change their habits, if needed.</a:t>
            </a:r>
          </a:p>
          <a:p>
            <a:pPr marL="0" indent="0">
              <a:buNone/>
            </a:pPr>
            <a:endParaRPr lang="en-US" dirty="0"/>
          </a:p>
          <a:p>
            <a:pPr marL="0" indent="0">
              <a:buNone/>
            </a:pPr>
            <a:r>
              <a:rPr lang="en-US" dirty="0"/>
              <a:t>The idea of “motivating” may seem obvious, however there are different types of motivation that we can learn to understand and apply.</a:t>
            </a:r>
          </a:p>
          <a:p>
            <a:pPr marL="0" indent="0">
              <a:buNone/>
            </a:pPr>
            <a:endParaRPr lang="en-US" dirty="0"/>
          </a:p>
          <a:p>
            <a:pPr marL="0" indent="0">
              <a:buNone/>
            </a:pPr>
            <a:r>
              <a:rPr lang="en-US" dirty="0"/>
              <a:t>One such theory that is important to understand is Herzberg's theory of motivation.</a:t>
            </a:r>
          </a:p>
        </p:txBody>
      </p:sp>
    </p:spTree>
    <p:extLst>
      <p:ext uri="{BB962C8B-B14F-4D97-AF65-F5344CB8AC3E}">
        <p14:creationId xmlns:p14="http://schemas.microsoft.com/office/powerpoint/2010/main" val="130863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4B471-BF8F-419F-BDE6-5F35468B5A5C}"/>
              </a:ext>
            </a:extLst>
          </p:cNvPr>
          <p:cNvSpPr>
            <a:spLocks noGrp="1"/>
          </p:cNvSpPr>
          <p:nvPr>
            <p:ph type="title"/>
          </p:nvPr>
        </p:nvSpPr>
        <p:spPr>
          <a:xfrm>
            <a:off x="634277" y="284176"/>
            <a:ext cx="3670874" cy="1508760"/>
          </a:xfrm>
        </p:spPr>
        <p:txBody>
          <a:bodyPr>
            <a:normAutofit/>
          </a:bodyPr>
          <a:lstStyle/>
          <a:p>
            <a:r>
              <a:rPr lang="en-GB" sz="3400">
                <a:solidFill>
                  <a:schemeClr val="tx2"/>
                </a:solidFill>
              </a:rPr>
              <a:t>Herzberg's theory of motivation</a:t>
            </a:r>
          </a:p>
        </p:txBody>
      </p:sp>
      <p:sp>
        <p:nvSpPr>
          <p:cNvPr id="3" name="Content Placeholder 2">
            <a:extLst>
              <a:ext uri="{FF2B5EF4-FFF2-40B4-BE49-F238E27FC236}">
                <a16:creationId xmlns:a16="http://schemas.microsoft.com/office/drawing/2014/main" id="{CC9407E9-924C-4E21-8AA4-E240E066C413}"/>
              </a:ext>
            </a:extLst>
          </p:cNvPr>
          <p:cNvSpPr>
            <a:spLocks noGrp="1"/>
          </p:cNvSpPr>
          <p:nvPr>
            <p:ph idx="1"/>
          </p:nvPr>
        </p:nvSpPr>
        <p:spPr>
          <a:xfrm>
            <a:off x="634277" y="2011680"/>
            <a:ext cx="3676678" cy="4206240"/>
          </a:xfrm>
        </p:spPr>
        <p:txBody>
          <a:bodyPr vert="horz" lIns="91440" tIns="45720" rIns="91440" bIns="45720" rtlCol="0">
            <a:normAutofit/>
          </a:bodyPr>
          <a:lstStyle/>
          <a:p>
            <a:pPr marL="0" indent="0">
              <a:buNone/>
            </a:pPr>
            <a:r>
              <a:rPr lang="en-GB" dirty="0">
                <a:solidFill>
                  <a:schemeClr val="bg1"/>
                </a:solidFill>
              </a:rPr>
              <a:t>One thing that is important to understand about motivation is how </a:t>
            </a:r>
            <a:r>
              <a:rPr lang="en-GB" b="1" dirty="0">
                <a:solidFill>
                  <a:schemeClr val="bg1"/>
                </a:solidFill>
              </a:rPr>
              <a:t>different kinds </a:t>
            </a:r>
            <a:r>
              <a:rPr lang="en-GB" dirty="0">
                <a:solidFill>
                  <a:schemeClr val="bg1"/>
                </a:solidFill>
              </a:rPr>
              <a:t>of motivation will affect players. Herzberg argues that there is a distinction to make between the two, and that there needs to be a balance to create optimal conditions.</a:t>
            </a:r>
          </a:p>
          <a:p>
            <a:pPr marL="0" indent="0">
              <a:buNone/>
            </a:pPr>
            <a:endParaRPr lang="en-GB" dirty="0">
              <a:solidFill>
                <a:schemeClr val="bg1"/>
              </a:solidFill>
            </a:endParaRPr>
          </a:p>
          <a:p>
            <a:pPr marL="0" indent="0">
              <a:buNone/>
            </a:pPr>
            <a:endParaRPr lang="en-GB" dirty="0">
              <a:solidFill>
                <a:schemeClr val="bg1"/>
              </a:solidFill>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text, businesscard, screenshot&#10;&#10;Description automatically generated">
            <a:extLst>
              <a:ext uri="{FF2B5EF4-FFF2-40B4-BE49-F238E27FC236}">
                <a16:creationId xmlns:a16="http://schemas.microsoft.com/office/drawing/2014/main" id="{0AA65F9B-B758-49C1-A307-3BE4C2F16913}"/>
              </a:ext>
            </a:extLst>
          </p:cNvPr>
          <p:cNvPicPr>
            <a:picLocks noChangeAspect="1"/>
          </p:cNvPicPr>
          <p:nvPr/>
        </p:nvPicPr>
        <p:blipFill>
          <a:blip r:embed="rId2"/>
          <a:stretch>
            <a:fillRect/>
          </a:stretch>
        </p:blipFill>
        <p:spPr>
          <a:xfrm>
            <a:off x="5262368" y="949818"/>
            <a:ext cx="6283602" cy="4916918"/>
          </a:xfrm>
          <a:prstGeom prst="rect">
            <a:avLst/>
          </a:prstGeom>
        </p:spPr>
      </p:pic>
    </p:spTree>
    <p:extLst>
      <p:ext uri="{BB962C8B-B14F-4D97-AF65-F5344CB8AC3E}">
        <p14:creationId xmlns:p14="http://schemas.microsoft.com/office/powerpoint/2010/main" val="30982184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BEDE-5E72-4C86-A6FA-DED0047BABA2}"/>
              </a:ext>
            </a:extLst>
          </p:cNvPr>
          <p:cNvSpPr>
            <a:spLocks noGrp="1"/>
          </p:cNvSpPr>
          <p:nvPr>
            <p:ph type="title"/>
          </p:nvPr>
        </p:nvSpPr>
        <p:spPr/>
        <p:txBody>
          <a:bodyPr/>
          <a:lstStyle/>
          <a:p>
            <a:r>
              <a:rPr lang="en-GB" dirty="0"/>
              <a:t>balance</a:t>
            </a:r>
          </a:p>
        </p:txBody>
      </p:sp>
      <p:sp>
        <p:nvSpPr>
          <p:cNvPr id="3" name="Content Placeholder 2">
            <a:extLst>
              <a:ext uri="{FF2B5EF4-FFF2-40B4-BE49-F238E27FC236}">
                <a16:creationId xmlns:a16="http://schemas.microsoft.com/office/drawing/2014/main" id="{577B94F5-197B-41DF-B708-2C58A6B16A34}"/>
              </a:ext>
            </a:extLst>
          </p:cNvPr>
          <p:cNvSpPr>
            <a:spLocks noGrp="1"/>
          </p:cNvSpPr>
          <p:nvPr>
            <p:ph idx="1"/>
          </p:nvPr>
        </p:nvSpPr>
        <p:spPr/>
        <p:txBody>
          <a:bodyPr vert="horz" lIns="91440" tIns="45720" rIns="91440" bIns="45720" rtlCol="0" anchor="t">
            <a:normAutofit/>
          </a:bodyPr>
          <a:lstStyle/>
          <a:p>
            <a:pPr marL="0" indent="0">
              <a:buNone/>
            </a:pPr>
            <a:r>
              <a:rPr lang="en-GB" dirty="0"/>
              <a:t>Herzberg states that there are two kinds of motivation – motivation factors and hygiene factors.</a:t>
            </a:r>
            <a:endParaRPr lang="en-US" dirty="0"/>
          </a:p>
          <a:p>
            <a:pPr marL="0" indent="0">
              <a:buNone/>
            </a:pPr>
            <a:endParaRPr lang="en-GB" dirty="0"/>
          </a:p>
          <a:p>
            <a:pPr marL="0" indent="0">
              <a:buNone/>
            </a:pPr>
            <a:r>
              <a:rPr lang="en-GB" dirty="0"/>
              <a:t>Having great motivation factors will encourage a player to work harder than they would without them – however, if the hygiene factors are poor, they will be less satisfied with their position which will decrease their motivation to work harder.</a:t>
            </a:r>
          </a:p>
          <a:p>
            <a:pPr marL="0" indent="0">
              <a:buNone/>
            </a:pPr>
            <a:endParaRPr lang="en-GB" dirty="0"/>
          </a:p>
          <a:p>
            <a:pPr marL="0" indent="0">
              <a:buNone/>
            </a:pPr>
            <a:r>
              <a:rPr lang="en-GB" dirty="0"/>
              <a:t>Therefore, it is important to make sure that players are enjoying their time while also having the motivational factors to strive for greater things.   </a:t>
            </a:r>
          </a:p>
        </p:txBody>
      </p:sp>
    </p:spTree>
    <p:extLst>
      <p:ext uri="{BB962C8B-B14F-4D97-AF65-F5344CB8AC3E}">
        <p14:creationId xmlns:p14="http://schemas.microsoft.com/office/powerpoint/2010/main" val="237889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1846-6C0A-429D-90C0-DC80159DD0E7}"/>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D1B228D7-E042-47DC-BABE-34E6ECAE9CA7}"/>
              </a:ext>
            </a:extLst>
          </p:cNvPr>
          <p:cNvSpPr>
            <a:spLocks noGrp="1"/>
          </p:cNvSpPr>
          <p:nvPr>
            <p:ph idx="1"/>
          </p:nvPr>
        </p:nvSpPr>
        <p:spPr/>
        <p:txBody>
          <a:bodyPr vert="horz" lIns="91440" tIns="45720" rIns="91440" bIns="45720" rtlCol="0" anchor="t">
            <a:normAutofit/>
          </a:bodyPr>
          <a:lstStyle/>
          <a:p>
            <a:pPr marL="0" indent="0">
              <a:buNone/>
            </a:pPr>
            <a:r>
              <a:rPr lang="en-GB" b="1" dirty="0"/>
              <a:t>Motivational factors</a:t>
            </a:r>
            <a:r>
              <a:rPr lang="en-GB" dirty="0"/>
              <a:t> could be things such as:</a:t>
            </a:r>
          </a:p>
          <a:p>
            <a:pPr marL="342900" indent="-342900"/>
            <a:r>
              <a:rPr lang="en-GB" dirty="0"/>
              <a:t>Achievement</a:t>
            </a:r>
          </a:p>
          <a:p>
            <a:pPr marL="342900" indent="-342900"/>
            <a:r>
              <a:rPr lang="en-GB" dirty="0"/>
              <a:t>Recognition</a:t>
            </a:r>
          </a:p>
          <a:p>
            <a:pPr marL="342900" indent="-342900"/>
            <a:r>
              <a:rPr lang="en-GB" dirty="0"/>
              <a:t>Responsibility</a:t>
            </a:r>
          </a:p>
          <a:p>
            <a:pPr marL="0" indent="0">
              <a:buNone/>
            </a:pPr>
            <a:r>
              <a:rPr lang="en-GB" dirty="0"/>
              <a:t>While </a:t>
            </a:r>
            <a:r>
              <a:rPr lang="en-GB" b="1" dirty="0"/>
              <a:t>hygiene factors </a:t>
            </a:r>
            <a:r>
              <a:rPr lang="en-GB" dirty="0"/>
              <a:t>could be things such as:</a:t>
            </a:r>
          </a:p>
          <a:p>
            <a:pPr marL="342900" indent="-342900"/>
            <a:r>
              <a:rPr lang="en-GB" dirty="0"/>
              <a:t>Working conditions</a:t>
            </a:r>
          </a:p>
          <a:p>
            <a:pPr marL="342900" indent="-342900"/>
            <a:r>
              <a:rPr lang="en-GB" dirty="0"/>
              <a:t>Salary</a:t>
            </a:r>
          </a:p>
          <a:p>
            <a:pPr marL="342900" indent="-342900"/>
            <a:r>
              <a:rPr lang="en-GB" dirty="0"/>
              <a:t>Relationships</a:t>
            </a:r>
          </a:p>
        </p:txBody>
      </p:sp>
    </p:spTree>
    <p:extLst>
      <p:ext uri="{BB962C8B-B14F-4D97-AF65-F5344CB8AC3E}">
        <p14:creationId xmlns:p14="http://schemas.microsoft.com/office/powerpoint/2010/main" val="315405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5E1C-4AA4-47E1-9C65-AA615AB2F248}"/>
              </a:ext>
            </a:extLst>
          </p:cNvPr>
          <p:cNvSpPr>
            <a:spLocks noGrp="1"/>
          </p:cNvSpPr>
          <p:nvPr>
            <p:ph type="title"/>
          </p:nvPr>
        </p:nvSpPr>
        <p:spPr/>
        <p:txBody>
          <a:bodyPr/>
          <a:lstStyle/>
          <a:p>
            <a:r>
              <a:rPr lang="en-GB" dirty="0"/>
              <a:t>Hygiene factors</a:t>
            </a:r>
          </a:p>
        </p:txBody>
      </p:sp>
      <p:sp>
        <p:nvSpPr>
          <p:cNvPr id="3" name="Content Placeholder 2">
            <a:extLst>
              <a:ext uri="{FF2B5EF4-FFF2-40B4-BE49-F238E27FC236}">
                <a16:creationId xmlns:a16="http://schemas.microsoft.com/office/drawing/2014/main" id="{0500A4F1-4A50-47CA-88AF-6DC513D51DA7}"/>
              </a:ext>
            </a:extLst>
          </p:cNvPr>
          <p:cNvSpPr>
            <a:spLocks noGrp="1"/>
          </p:cNvSpPr>
          <p:nvPr>
            <p:ph idx="1"/>
          </p:nvPr>
        </p:nvSpPr>
        <p:spPr/>
        <p:txBody>
          <a:bodyPr>
            <a:normAutofit fontScale="92500" lnSpcReduction="20000"/>
          </a:bodyPr>
          <a:lstStyle/>
          <a:p>
            <a:pPr marL="0" indent="0">
              <a:buNone/>
            </a:pPr>
            <a:r>
              <a:rPr lang="en-GB" dirty="0"/>
              <a:t>Hygiene factor is incredibly important to get right, as it is one of the main reasons why pro players burn out so quickly – as their work days become more stressful, players begin to want to leave.</a:t>
            </a:r>
          </a:p>
          <a:p>
            <a:pPr marL="0" indent="0">
              <a:buNone/>
            </a:pPr>
            <a:endParaRPr lang="en-GB" dirty="0"/>
          </a:p>
          <a:p>
            <a:pPr marL="0" indent="0">
              <a:buNone/>
            </a:pPr>
            <a:r>
              <a:rPr lang="en-GB" dirty="0"/>
              <a:t>Hygiene factors are environmental factors that affect an employee’s satisfaction with a position. For example, the working conditions or the employee’s salary.</a:t>
            </a:r>
          </a:p>
          <a:p>
            <a:pPr marL="0" indent="0">
              <a:buNone/>
            </a:pPr>
            <a:endParaRPr lang="en-GB" dirty="0"/>
          </a:p>
          <a:p>
            <a:pPr marL="0" indent="0">
              <a:buNone/>
            </a:pPr>
            <a:r>
              <a:rPr lang="en-GB" dirty="0"/>
              <a:t>One way we could meet hygiene factor criteria in eSports is by providing players with a team they can synergise well with. </a:t>
            </a:r>
          </a:p>
          <a:p>
            <a:pPr marL="0" indent="0">
              <a:buNone/>
            </a:pPr>
            <a:endParaRPr lang="en-GB" dirty="0"/>
          </a:p>
          <a:p>
            <a:pPr marL="0" indent="0">
              <a:buNone/>
            </a:pPr>
            <a:r>
              <a:rPr lang="en-GB" dirty="0"/>
              <a:t>By having a convenient and enjoyable work environment, players will be able to enjoy their time practicing more and will have more motivation to work. With 12 hour work days especially, enjoying your time is important. </a:t>
            </a:r>
          </a:p>
        </p:txBody>
      </p:sp>
    </p:spTree>
    <p:extLst>
      <p:ext uri="{BB962C8B-B14F-4D97-AF65-F5344CB8AC3E}">
        <p14:creationId xmlns:p14="http://schemas.microsoft.com/office/powerpoint/2010/main" val="42227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D66D-EAFA-4524-B379-C900AA0ECA3F}"/>
              </a:ext>
            </a:extLst>
          </p:cNvPr>
          <p:cNvSpPr>
            <a:spLocks noGrp="1"/>
          </p:cNvSpPr>
          <p:nvPr>
            <p:ph type="title"/>
          </p:nvPr>
        </p:nvSpPr>
        <p:spPr/>
        <p:txBody>
          <a:bodyPr/>
          <a:lstStyle/>
          <a:p>
            <a:r>
              <a:rPr lang="en-GB" dirty="0"/>
              <a:t>Motivation factors</a:t>
            </a:r>
          </a:p>
        </p:txBody>
      </p:sp>
      <p:sp>
        <p:nvSpPr>
          <p:cNvPr id="3" name="Content Placeholder 2">
            <a:extLst>
              <a:ext uri="{FF2B5EF4-FFF2-40B4-BE49-F238E27FC236}">
                <a16:creationId xmlns:a16="http://schemas.microsoft.com/office/drawing/2014/main" id="{F223A096-D8B0-4A48-BB49-F131772AA81E}"/>
              </a:ext>
            </a:extLst>
          </p:cNvPr>
          <p:cNvSpPr>
            <a:spLocks noGrp="1"/>
          </p:cNvSpPr>
          <p:nvPr>
            <p:ph idx="1"/>
          </p:nvPr>
        </p:nvSpPr>
        <p:spPr/>
        <p:txBody>
          <a:bodyPr>
            <a:normAutofit fontScale="92500"/>
          </a:bodyPr>
          <a:lstStyle/>
          <a:p>
            <a:pPr marL="0" indent="0">
              <a:buNone/>
            </a:pPr>
            <a:r>
              <a:rPr lang="en-GB" sz="1800" dirty="0"/>
              <a:t>Motivation factors are individual factors that affect an employee’s satisfaction with their position. For example, the amount of recognition they get for doing their job or the responsibility they feel for doing it.</a:t>
            </a:r>
          </a:p>
          <a:p>
            <a:pPr marL="0" indent="0">
              <a:buNone/>
            </a:pPr>
            <a:endParaRPr lang="en-GB" sz="1800" dirty="0"/>
          </a:p>
          <a:p>
            <a:pPr marL="0" indent="0">
              <a:buNone/>
            </a:pPr>
            <a:r>
              <a:rPr lang="en-GB" sz="1800" dirty="0"/>
              <a:t>One way we could meet motivation factors is by giving players responsibility. One way we can do this is by creating a competitive nature in the workplace.</a:t>
            </a:r>
          </a:p>
          <a:p>
            <a:pPr marL="0" indent="0">
              <a:buNone/>
            </a:pPr>
            <a:endParaRPr lang="en-GB" sz="1800" dirty="0"/>
          </a:p>
          <a:p>
            <a:pPr marL="0" indent="0">
              <a:buNone/>
            </a:pPr>
            <a:r>
              <a:rPr lang="en-GB" sz="1800" dirty="0"/>
              <a:t>For example, if you are trying to get a player to switch roles, you could present them with a player who is better than them at that role, and try to spark a friendly rivalry between the two. By having an incentive to get better, this player will push harder to make sure he reaches the same level as the other player.</a:t>
            </a:r>
          </a:p>
          <a:p>
            <a:pPr marL="0" indent="0">
              <a:buNone/>
            </a:pPr>
            <a:endParaRPr lang="en-GB" sz="1800" dirty="0"/>
          </a:p>
          <a:p>
            <a:pPr marL="0" indent="0">
              <a:buNone/>
            </a:pPr>
            <a:r>
              <a:rPr lang="en-GB" sz="1800" dirty="0"/>
              <a:t>However, one issue with this is that competitivity can cause toxicity between others, worsening the relationships between them. Therefore, it is important to make sure all competitivity is done in moderation.</a:t>
            </a:r>
          </a:p>
        </p:txBody>
      </p:sp>
    </p:spTree>
    <p:extLst>
      <p:ext uri="{BB962C8B-B14F-4D97-AF65-F5344CB8AC3E}">
        <p14:creationId xmlns:p14="http://schemas.microsoft.com/office/powerpoint/2010/main" val="247018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oy&#10;&#10;Description automatically generated">
            <a:extLst>
              <a:ext uri="{FF2B5EF4-FFF2-40B4-BE49-F238E27FC236}">
                <a16:creationId xmlns:a16="http://schemas.microsoft.com/office/drawing/2014/main" id="{9111DE55-DE67-4ADE-8CA1-7176274DA5C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16045"/>
          <a:stretch/>
        </p:blipFill>
        <p:spPr>
          <a:xfrm>
            <a:off x="20" y="10"/>
            <a:ext cx="12191980" cy="6857990"/>
          </a:xfrm>
          <a:prstGeom prst="rect">
            <a:avLst/>
          </a:prstGeom>
        </p:spPr>
      </p:pic>
      <p:sp>
        <p:nvSpPr>
          <p:cNvPr id="8" name="Rectangle 9">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0DDCDBC9-83B9-454D-A514-517D877682CE}"/>
              </a:ext>
            </a:extLst>
          </p:cNvPr>
          <p:cNvSpPr>
            <a:spLocks noGrp="1"/>
          </p:cNvSpPr>
          <p:nvPr>
            <p:ph type="title"/>
          </p:nvPr>
        </p:nvSpPr>
        <p:spPr>
          <a:xfrm>
            <a:off x="1202919" y="284176"/>
            <a:ext cx="9784080" cy="1508760"/>
          </a:xfrm>
        </p:spPr>
        <p:txBody>
          <a:bodyPr>
            <a:normAutofit/>
          </a:bodyPr>
          <a:lstStyle/>
          <a:p>
            <a:r>
              <a:rPr lang="en-GB" dirty="0"/>
              <a:t>Harmful mindsets</a:t>
            </a:r>
          </a:p>
        </p:txBody>
      </p:sp>
      <p:sp>
        <p:nvSpPr>
          <p:cNvPr id="3" name="Content Placeholder 2">
            <a:extLst>
              <a:ext uri="{FF2B5EF4-FFF2-40B4-BE49-F238E27FC236}">
                <a16:creationId xmlns:a16="http://schemas.microsoft.com/office/drawing/2014/main" id="{58C880E7-2177-4A26-926C-07047647FEB7}"/>
              </a:ext>
            </a:extLst>
          </p:cNvPr>
          <p:cNvSpPr>
            <a:spLocks noGrp="1"/>
          </p:cNvSpPr>
          <p:nvPr>
            <p:ph idx="1"/>
          </p:nvPr>
        </p:nvSpPr>
        <p:spPr>
          <a:xfrm>
            <a:off x="1202919" y="2018005"/>
            <a:ext cx="9784080" cy="4206240"/>
          </a:xfrm>
        </p:spPr>
        <p:txBody>
          <a:bodyPr>
            <a:normAutofit/>
          </a:bodyPr>
          <a:lstStyle/>
          <a:p>
            <a:pPr marL="0" indent="0">
              <a:buNone/>
            </a:pPr>
            <a:r>
              <a:rPr lang="en-GB" dirty="0"/>
              <a:t>As a counterpoint, however, competitivity is generally fine, depending on the person. Some people simply don’t like the challenge of being compared to others. Some people will become toxic and, rather than try to achieve their own goals, will focus entirely on trying to avoid failure.</a:t>
            </a:r>
          </a:p>
          <a:p>
            <a:pPr marL="0" indent="0">
              <a:buNone/>
            </a:pPr>
            <a:r>
              <a:rPr lang="en-GB" dirty="0"/>
              <a:t>There is a theory that explores these kinds of mindsets and how harmful they can be: the </a:t>
            </a:r>
            <a:r>
              <a:rPr lang="en-GB" b="1" dirty="0"/>
              <a:t>Need Achievement theory.</a:t>
            </a:r>
          </a:p>
        </p:txBody>
      </p:sp>
    </p:spTree>
    <p:extLst>
      <p:ext uri="{BB962C8B-B14F-4D97-AF65-F5344CB8AC3E}">
        <p14:creationId xmlns:p14="http://schemas.microsoft.com/office/powerpoint/2010/main" val="403991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2E24-7F32-450A-B1A8-47500F0E4303}"/>
              </a:ext>
            </a:extLst>
          </p:cNvPr>
          <p:cNvSpPr>
            <a:spLocks noGrp="1"/>
          </p:cNvSpPr>
          <p:nvPr>
            <p:ph type="title"/>
          </p:nvPr>
        </p:nvSpPr>
        <p:spPr>
          <a:xfrm>
            <a:off x="1202919" y="284176"/>
            <a:ext cx="9784080" cy="1508760"/>
          </a:xfrm>
        </p:spPr>
        <p:txBody>
          <a:bodyPr>
            <a:normAutofit/>
          </a:bodyPr>
          <a:lstStyle/>
          <a:p>
            <a:r>
              <a:rPr lang="en-GB" dirty="0"/>
              <a:t>Need ACHIEVEMENT THEORY</a:t>
            </a:r>
          </a:p>
        </p:txBody>
      </p:sp>
      <p:pic>
        <p:nvPicPr>
          <p:cNvPr id="5" name="Picture 4" descr="One in a crowd">
            <a:extLst>
              <a:ext uri="{FF2B5EF4-FFF2-40B4-BE49-F238E27FC236}">
                <a16:creationId xmlns:a16="http://schemas.microsoft.com/office/drawing/2014/main" id="{6032C120-8EF4-4F2D-9E82-3679A2419EF6}"/>
              </a:ext>
            </a:extLst>
          </p:cNvPr>
          <p:cNvPicPr>
            <a:picLocks noChangeAspect="1"/>
          </p:cNvPicPr>
          <p:nvPr/>
        </p:nvPicPr>
        <p:blipFill rotWithShape="1">
          <a:blip r:embed="rId2"/>
          <a:srcRect l="21759" r="13571" b="3"/>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83B47AC4-AC02-4C39-8F75-CE51291C11FF}"/>
              </a:ext>
            </a:extLst>
          </p:cNvPr>
          <p:cNvSpPr>
            <a:spLocks noGrp="1"/>
          </p:cNvSpPr>
          <p:nvPr>
            <p:ph idx="1"/>
          </p:nvPr>
        </p:nvSpPr>
        <p:spPr>
          <a:xfrm>
            <a:off x="4772025" y="2011680"/>
            <a:ext cx="6524625" cy="4206240"/>
          </a:xfrm>
        </p:spPr>
        <p:txBody>
          <a:bodyPr>
            <a:normAutofit lnSpcReduction="10000"/>
          </a:bodyPr>
          <a:lstStyle/>
          <a:p>
            <a:pPr marL="0" indent="0">
              <a:buNone/>
            </a:pPr>
            <a:r>
              <a:rPr lang="en-GB" dirty="0"/>
              <a:t>In a competitive environment such as ours, it is extremely important to find ways to avoid harmful mindsets creeping up on players. </a:t>
            </a:r>
          </a:p>
          <a:p>
            <a:pPr marL="0" indent="0">
              <a:buNone/>
            </a:pPr>
            <a:endParaRPr lang="en-GB" dirty="0"/>
          </a:p>
          <a:p>
            <a:pPr marL="0" indent="0">
              <a:buNone/>
            </a:pPr>
            <a:r>
              <a:rPr lang="en-GB" dirty="0"/>
              <a:t>Understanding these mindsets and common “red flags” is imperative to making sure players do not find their progress hampered by their mindset. </a:t>
            </a:r>
          </a:p>
          <a:p>
            <a:pPr marL="0" indent="0">
              <a:buNone/>
            </a:pPr>
            <a:endParaRPr lang="en-GB" dirty="0"/>
          </a:p>
          <a:p>
            <a:pPr marL="0" indent="0">
              <a:buNone/>
            </a:pPr>
            <a:r>
              <a:rPr lang="en-GB" dirty="0"/>
              <a:t>Despite its bland name, this important theory states that players in competitive scenarios struggle with </a:t>
            </a:r>
            <a:r>
              <a:rPr lang="en-GB" b="1" dirty="0"/>
              <a:t>two different types</a:t>
            </a:r>
            <a:r>
              <a:rPr lang="en-GB" dirty="0"/>
              <a:t> of motivation mindset – the </a:t>
            </a:r>
            <a:r>
              <a:rPr lang="en-GB" b="1" dirty="0"/>
              <a:t>need to achieve</a:t>
            </a:r>
            <a:r>
              <a:rPr lang="en-GB" dirty="0"/>
              <a:t>, and the </a:t>
            </a:r>
            <a:r>
              <a:rPr lang="en-GB" b="1" dirty="0"/>
              <a:t>need to merely avoid failure</a:t>
            </a:r>
            <a:r>
              <a:rPr lang="en-GB" dirty="0"/>
              <a:t>.</a:t>
            </a:r>
          </a:p>
        </p:txBody>
      </p:sp>
    </p:spTree>
    <p:extLst>
      <p:ext uri="{BB962C8B-B14F-4D97-AF65-F5344CB8AC3E}">
        <p14:creationId xmlns:p14="http://schemas.microsoft.com/office/powerpoint/2010/main" val="247971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9415-9AC2-478D-81F1-D5BDD6ABD60B}"/>
              </a:ext>
            </a:extLst>
          </p:cNvPr>
          <p:cNvSpPr>
            <a:spLocks noGrp="1"/>
          </p:cNvSpPr>
          <p:nvPr>
            <p:ph type="title"/>
          </p:nvPr>
        </p:nvSpPr>
        <p:spPr/>
        <p:txBody>
          <a:bodyPr/>
          <a:lstStyle/>
          <a:p>
            <a:r>
              <a:rPr lang="en-GB" dirty="0"/>
              <a:t>N-ACH AND N-AF</a:t>
            </a:r>
          </a:p>
        </p:txBody>
      </p:sp>
      <p:sp>
        <p:nvSpPr>
          <p:cNvPr id="3" name="Content Placeholder 2">
            <a:extLst>
              <a:ext uri="{FF2B5EF4-FFF2-40B4-BE49-F238E27FC236}">
                <a16:creationId xmlns:a16="http://schemas.microsoft.com/office/drawing/2014/main" id="{8D9EC3C0-7A5C-4CF3-89F6-4D588FE65E2C}"/>
              </a:ext>
            </a:extLst>
          </p:cNvPr>
          <p:cNvSpPr>
            <a:spLocks noGrp="1"/>
          </p:cNvSpPr>
          <p:nvPr>
            <p:ph idx="1"/>
          </p:nvPr>
        </p:nvSpPr>
        <p:spPr/>
        <p:txBody>
          <a:bodyPr/>
          <a:lstStyle/>
          <a:p>
            <a:pPr marL="0" indent="0">
              <a:buNone/>
            </a:pPr>
            <a:r>
              <a:rPr lang="en-GB" dirty="0"/>
              <a:t>The </a:t>
            </a:r>
            <a:r>
              <a:rPr lang="en-GB" b="1" dirty="0"/>
              <a:t>need to achieve </a:t>
            </a:r>
            <a:r>
              <a:rPr lang="en-GB" dirty="0"/>
              <a:t>(known as NACH)</a:t>
            </a:r>
            <a:r>
              <a:rPr lang="en-GB" b="1" dirty="0"/>
              <a:t> </a:t>
            </a:r>
            <a:r>
              <a:rPr lang="en-GB" dirty="0"/>
              <a:t>is where players strive to achieve their own goals – who set their sights on something and aim to achieve that thing, rather than worrying about the bumpy road towards it.</a:t>
            </a:r>
          </a:p>
          <a:p>
            <a:pPr marL="0" indent="0">
              <a:buNone/>
            </a:pPr>
            <a:endParaRPr lang="en-GB" dirty="0"/>
          </a:p>
          <a:p>
            <a:pPr marL="0" indent="0">
              <a:buNone/>
            </a:pPr>
            <a:r>
              <a:rPr lang="en-GB" dirty="0"/>
              <a:t>On the contrary, the </a:t>
            </a:r>
            <a:r>
              <a:rPr lang="en-GB" b="1" dirty="0"/>
              <a:t>need to avoid failure </a:t>
            </a:r>
            <a:r>
              <a:rPr lang="en-GB" dirty="0"/>
              <a:t>(also known as NAF) is when players focus more on the avoidance of mistakes rather than embracing them as a path to success.</a:t>
            </a:r>
          </a:p>
          <a:p>
            <a:pPr marL="0" indent="0">
              <a:buNone/>
            </a:pPr>
            <a:endParaRPr lang="en-GB" dirty="0"/>
          </a:p>
          <a:p>
            <a:pPr marL="0" indent="0">
              <a:buNone/>
            </a:pPr>
            <a:r>
              <a:rPr lang="en-GB" dirty="0"/>
              <a:t>The latter is an important mindset to avoid, for the following reasons…</a:t>
            </a:r>
          </a:p>
        </p:txBody>
      </p:sp>
    </p:spTree>
    <p:extLst>
      <p:ext uri="{BB962C8B-B14F-4D97-AF65-F5344CB8AC3E}">
        <p14:creationId xmlns:p14="http://schemas.microsoft.com/office/powerpoint/2010/main" val="388582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90F9-869A-464F-A362-BF3BBDF8BAC9}"/>
              </a:ext>
            </a:extLst>
          </p:cNvPr>
          <p:cNvSpPr>
            <a:spLocks noGrp="1"/>
          </p:cNvSpPr>
          <p:nvPr>
            <p:ph type="title"/>
          </p:nvPr>
        </p:nvSpPr>
        <p:spPr/>
        <p:txBody>
          <a:bodyPr/>
          <a:lstStyle/>
          <a:p>
            <a:r>
              <a:rPr lang="en-GB" dirty="0" err="1"/>
              <a:t>tIMELINE</a:t>
            </a:r>
            <a:endParaRPr lang="en-GB" dirty="0"/>
          </a:p>
        </p:txBody>
      </p:sp>
      <p:graphicFrame>
        <p:nvGraphicFramePr>
          <p:cNvPr id="4" name="Content Placeholder 3">
            <a:extLst>
              <a:ext uri="{FF2B5EF4-FFF2-40B4-BE49-F238E27FC236}">
                <a16:creationId xmlns:a16="http://schemas.microsoft.com/office/drawing/2014/main" id="{4579052D-1016-4D69-A493-E3969F1E47EE}"/>
              </a:ext>
            </a:extLst>
          </p:cNvPr>
          <p:cNvGraphicFramePr>
            <a:graphicFrameLocks noGrp="1"/>
          </p:cNvGraphicFramePr>
          <p:nvPr>
            <p:ph idx="1"/>
            <p:extLst>
              <p:ext uri="{D42A27DB-BD31-4B8C-83A1-F6EECF244321}">
                <p14:modId xmlns:p14="http://schemas.microsoft.com/office/powerpoint/2010/main" val="108975420"/>
              </p:ext>
            </p:extLst>
          </p:nvPr>
        </p:nvGraphicFramePr>
        <p:xfrm>
          <a:off x="208411" y="3211074"/>
          <a:ext cx="11773096" cy="156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4F678A25-C15C-4820-8EAF-876E3FE0F62E}"/>
              </a:ext>
            </a:extLst>
          </p:cNvPr>
          <p:cNvCxnSpPr/>
          <p:nvPr/>
        </p:nvCxnSpPr>
        <p:spPr>
          <a:xfrm>
            <a:off x="208411" y="3089961"/>
            <a:ext cx="53965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94D835-905D-4548-A0BB-D654F795A92D}"/>
              </a:ext>
            </a:extLst>
          </p:cNvPr>
          <p:cNvCxnSpPr>
            <a:cxnSpLocks/>
          </p:cNvCxnSpPr>
          <p:nvPr/>
        </p:nvCxnSpPr>
        <p:spPr>
          <a:xfrm flipV="1">
            <a:off x="2892007" y="2865903"/>
            <a:ext cx="0" cy="224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B13DAF-7E0F-4C39-A94B-34B8164BADAE}"/>
              </a:ext>
            </a:extLst>
          </p:cNvPr>
          <p:cNvCxnSpPr>
            <a:cxnSpLocks/>
          </p:cNvCxnSpPr>
          <p:nvPr/>
        </p:nvCxnSpPr>
        <p:spPr>
          <a:xfrm>
            <a:off x="6584989" y="3089961"/>
            <a:ext cx="53965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51F4B7-34C8-47B5-A386-820FC4ED65D3}"/>
              </a:ext>
            </a:extLst>
          </p:cNvPr>
          <p:cNvCxnSpPr>
            <a:cxnSpLocks/>
          </p:cNvCxnSpPr>
          <p:nvPr/>
        </p:nvCxnSpPr>
        <p:spPr>
          <a:xfrm flipV="1">
            <a:off x="9268585" y="2865903"/>
            <a:ext cx="0" cy="224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FB37E-A205-4433-8BE0-07D1F249AECE}"/>
              </a:ext>
            </a:extLst>
          </p:cNvPr>
          <p:cNvSpPr txBox="1"/>
          <p:nvPr/>
        </p:nvSpPr>
        <p:spPr>
          <a:xfrm>
            <a:off x="1202919" y="1962820"/>
            <a:ext cx="8025849" cy="369332"/>
          </a:xfrm>
          <a:prstGeom prst="rect">
            <a:avLst/>
          </a:prstGeom>
          <a:noFill/>
        </p:spPr>
        <p:txBody>
          <a:bodyPr wrap="square" rtlCol="0">
            <a:spAutoFit/>
          </a:bodyPr>
          <a:lstStyle/>
          <a:p>
            <a:r>
              <a:rPr lang="en-GB" dirty="0"/>
              <a:t>Before beginning, let’s establish what we’re going to be discussing today:</a:t>
            </a:r>
          </a:p>
        </p:txBody>
      </p:sp>
      <p:sp>
        <p:nvSpPr>
          <p:cNvPr id="15" name="TextBox 14">
            <a:extLst>
              <a:ext uri="{FF2B5EF4-FFF2-40B4-BE49-F238E27FC236}">
                <a16:creationId xmlns:a16="http://schemas.microsoft.com/office/drawing/2014/main" id="{F26A57EA-EF1E-485F-BF36-15DF904977FA}"/>
              </a:ext>
            </a:extLst>
          </p:cNvPr>
          <p:cNvSpPr txBox="1"/>
          <p:nvPr/>
        </p:nvSpPr>
        <p:spPr>
          <a:xfrm>
            <a:off x="1335720" y="2502362"/>
            <a:ext cx="3112574" cy="369332"/>
          </a:xfrm>
          <a:prstGeom prst="rect">
            <a:avLst/>
          </a:prstGeom>
          <a:noFill/>
          <a:ln>
            <a:solidFill>
              <a:schemeClr val="tx1"/>
            </a:solidFill>
          </a:ln>
        </p:spPr>
        <p:txBody>
          <a:bodyPr wrap="square" rtlCol="0">
            <a:spAutoFit/>
          </a:bodyPr>
          <a:lstStyle/>
          <a:p>
            <a:pPr algn="ctr"/>
            <a:r>
              <a:rPr lang="en-GB" dirty="0"/>
              <a:t>Theories of Player Personality</a:t>
            </a:r>
          </a:p>
        </p:txBody>
      </p:sp>
      <p:sp>
        <p:nvSpPr>
          <p:cNvPr id="16" name="TextBox 15">
            <a:extLst>
              <a:ext uri="{FF2B5EF4-FFF2-40B4-BE49-F238E27FC236}">
                <a16:creationId xmlns:a16="http://schemas.microsoft.com/office/drawing/2014/main" id="{82103713-5866-4578-8D1F-ADF8881522F9}"/>
              </a:ext>
            </a:extLst>
          </p:cNvPr>
          <p:cNvSpPr txBox="1"/>
          <p:nvPr/>
        </p:nvSpPr>
        <p:spPr>
          <a:xfrm>
            <a:off x="7726961" y="2502036"/>
            <a:ext cx="3112574" cy="369332"/>
          </a:xfrm>
          <a:prstGeom prst="rect">
            <a:avLst/>
          </a:prstGeom>
          <a:noFill/>
          <a:ln>
            <a:solidFill>
              <a:schemeClr val="tx1"/>
            </a:solidFill>
          </a:ln>
        </p:spPr>
        <p:txBody>
          <a:bodyPr wrap="square" rtlCol="0">
            <a:spAutoFit/>
          </a:bodyPr>
          <a:lstStyle/>
          <a:p>
            <a:pPr algn="ctr"/>
            <a:r>
              <a:rPr lang="en-GB" dirty="0"/>
              <a:t>Theories of Player Motivation</a:t>
            </a:r>
          </a:p>
        </p:txBody>
      </p:sp>
      <p:sp>
        <p:nvSpPr>
          <p:cNvPr id="17" name="TextBox 16">
            <a:extLst>
              <a:ext uri="{FF2B5EF4-FFF2-40B4-BE49-F238E27FC236}">
                <a16:creationId xmlns:a16="http://schemas.microsoft.com/office/drawing/2014/main" id="{843B3DE5-5915-405B-92B2-7356773F39CC}"/>
              </a:ext>
            </a:extLst>
          </p:cNvPr>
          <p:cNvSpPr txBox="1"/>
          <p:nvPr/>
        </p:nvSpPr>
        <p:spPr>
          <a:xfrm>
            <a:off x="1202919" y="4991644"/>
            <a:ext cx="10024217" cy="646331"/>
          </a:xfrm>
          <a:prstGeom prst="rect">
            <a:avLst/>
          </a:prstGeom>
          <a:noFill/>
        </p:spPr>
        <p:txBody>
          <a:bodyPr wrap="square" rtlCol="0">
            <a:spAutoFit/>
          </a:bodyPr>
          <a:lstStyle/>
          <a:p>
            <a:r>
              <a:rPr lang="en-GB" dirty="0"/>
              <a:t>We will be discussing what these theories mean, and how they can be useful in aiding players in performing at their best level.</a:t>
            </a:r>
          </a:p>
        </p:txBody>
      </p:sp>
    </p:spTree>
    <p:extLst>
      <p:ext uri="{BB962C8B-B14F-4D97-AF65-F5344CB8AC3E}">
        <p14:creationId xmlns:p14="http://schemas.microsoft.com/office/powerpoint/2010/main" val="2842200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52C4-B9DF-447A-B367-D7C7A3992883}"/>
              </a:ext>
            </a:extLst>
          </p:cNvPr>
          <p:cNvSpPr>
            <a:spLocks noGrp="1"/>
          </p:cNvSpPr>
          <p:nvPr>
            <p:ph type="title"/>
          </p:nvPr>
        </p:nvSpPr>
        <p:spPr/>
        <p:txBody>
          <a:bodyPr/>
          <a:lstStyle/>
          <a:p>
            <a:r>
              <a:rPr lang="en-GB" dirty="0"/>
              <a:t>N-AF</a:t>
            </a:r>
          </a:p>
        </p:txBody>
      </p:sp>
      <p:sp>
        <p:nvSpPr>
          <p:cNvPr id="3" name="Content Placeholder 2">
            <a:extLst>
              <a:ext uri="{FF2B5EF4-FFF2-40B4-BE49-F238E27FC236}">
                <a16:creationId xmlns:a16="http://schemas.microsoft.com/office/drawing/2014/main" id="{C91C1760-F84A-43F4-8531-125653DB7233}"/>
              </a:ext>
            </a:extLst>
          </p:cNvPr>
          <p:cNvSpPr>
            <a:spLocks noGrp="1"/>
          </p:cNvSpPr>
          <p:nvPr>
            <p:ph idx="1"/>
          </p:nvPr>
        </p:nvSpPr>
        <p:spPr/>
        <p:txBody>
          <a:bodyPr>
            <a:normAutofit/>
          </a:bodyPr>
          <a:lstStyle/>
          <a:p>
            <a:pPr marL="0" indent="0">
              <a:buNone/>
            </a:pPr>
            <a:r>
              <a:rPr lang="en-GB" dirty="0"/>
              <a:t>…studies show that those who simply try to avoid failure in competition are </a:t>
            </a:r>
            <a:r>
              <a:rPr lang="en-GB" b="1" dirty="0"/>
              <a:t>slower workers</a:t>
            </a:r>
            <a:r>
              <a:rPr lang="en-GB" dirty="0"/>
              <a:t>, tend to </a:t>
            </a:r>
            <a:r>
              <a:rPr lang="en-GB" b="1" dirty="0"/>
              <a:t>avoid challenge </a:t>
            </a:r>
            <a:r>
              <a:rPr lang="en-GB" dirty="0"/>
              <a:t>out of the fear of failure and </a:t>
            </a:r>
            <a:r>
              <a:rPr lang="en-GB" b="1" dirty="0"/>
              <a:t>do not like being assessed </a:t>
            </a:r>
            <a:r>
              <a:rPr lang="en-GB" dirty="0"/>
              <a:t>due to the possibility of failing assessment.</a:t>
            </a:r>
          </a:p>
          <a:p>
            <a:pPr marL="0" indent="0">
              <a:buNone/>
            </a:pPr>
            <a:r>
              <a:rPr lang="en-GB" dirty="0"/>
              <a:t>The avoidance of challenge and the dislike of being assessed are awful traits to have in a player as challenge and assessment are main parts of competing as a player. Therefore, it is not surprising to know that most athletes tend to fall into the </a:t>
            </a:r>
            <a:r>
              <a:rPr lang="en-GB" b="1" dirty="0"/>
              <a:t>N-ACH</a:t>
            </a:r>
            <a:r>
              <a:rPr lang="en-GB" dirty="0"/>
              <a:t> category.</a:t>
            </a:r>
          </a:p>
          <a:p>
            <a:pPr marL="0" indent="0">
              <a:buNone/>
            </a:pPr>
            <a:r>
              <a:rPr lang="en-GB" dirty="0"/>
              <a:t>If the player in the earlier example were to have a N-AF mindset, he may try to avoid confrontation with the better player rather than see it as a learning opportunity.</a:t>
            </a:r>
          </a:p>
          <a:p>
            <a:pPr marL="0" indent="0">
              <a:buNone/>
            </a:pPr>
            <a:endParaRPr lang="en-GB" dirty="0"/>
          </a:p>
        </p:txBody>
      </p:sp>
    </p:spTree>
    <p:extLst>
      <p:ext uri="{BB962C8B-B14F-4D97-AF65-F5344CB8AC3E}">
        <p14:creationId xmlns:p14="http://schemas.microsoft.com/office/powerpoint/2010/main" val="325121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BB65-FF09-4B6A-84A8-CDDB9697AE5F}"/>
              </a:ext>
            </a:extLst>
          </p:cNvPr>
          <p:cNvSpPr>
            <a:spLocks noGrp="1"/>
          </p:cNvSpPr>
          <p:nvPr>
            <p:ph type="title"/>
          </p:nvPr>
        </p:nvSpPr>
        <p:spPr/>
        <p:txBody>
          <a:bodyPr/>
          <a:lstStyle/>
          <a:p>
            <a:r>
              <a:rPr lang="en-GB" dirty="0"/>
              <a:t>N-ACH</a:t>
            </a:r>
          </a:p>
        </p:txBody>
      </p:sp>
      <p:sp>
        <p:nvSpPr>
          <p:cNvPr id="3" name="Content Placeholder 2">
            <a:extLst>
              <a:ext uri="{FF2B5EF4-FFF2-40B4-BE49-F238E27FC236}">
                <a16:creationId xmlns:a16="http://schemas.microsoft.com/office/drawing/2014/main" id="{B57F871A-2217-46DB-8A2F-F11FDECDF078}"/>
              </a:ext>
            </a:extLst>
          </p:cNvPr>
          <p:cNvSpPr>
            <a:spLocks noGrp="1"/>
          </p:cNvSpPr>
          <p:nvPr>
            <p:ph idx="1"/>
          </p:nvPr>
        </p:nvSpPr>
        <p:spPr/>
        <p:txBody>
          <a:bodyPr/>
          <a:lstStyle/>
          <a:p>
            <a:pPr marL="0" indent="0">
              <a:buNone/>
            </a:pPr>
            <a:r>
              <a:rPr lang="en-GB" dirty="0"/>
              <a:t>On the contrary, those who strive to achieve in competition show </a:t>
            </a:r>
            <a:r>
              <a:rPr lang="en-GB" b="1" dirty="0"/>
              <a:t>determination</a:t>
            </a:r>
            <a:r>
              <a:rPr lang="en-GB" dirty="0"/>
              <a:t>,</a:t>
            </a:r>
            <a:r>
              <a:rPr lang="en-GB" b="1" dirty="0"/>
              <a:t> love for challenge</a:t>
            </a:r>
            <a:r>
              <a:rPr lang="en-GB" dirty="0"/>
              <a:t>, and tend to be </a:t>
            </a:r>
            <a:r>
              <a:rPr lang="en-GB" b="1" dirty="0"/>
              <a:t>quicker workers.</a:t>
            </a:r>
          </a:p>
          <a:p>
            <a:pPr marL="0" indent="0">
              <a:buNone/>
            </a:pPr>
            <a:r>
              <a:rPr lang="en-GB" dirty="0"/>
              <a:t>These traits are extremely useful to have in a player as the player’s motivation and genuine interest in the sector will facilitate a greater rate of learning.</a:t>
            </a:r>
          </a:p>
          <a:p>
            <a:pPr marL="0" indent="0">
              <a:buNone/>
            </a:pPr>
            <a:r>
              <a:rPr lang="en-GB" dirty="0"/>
              <a:t>In addition, they will be more enjoyable to work with as they will have a more positive outlook and even may last longer in the profession and burn out later.</a:t>
            </a:r>
          </a:p>
          <a:p>
            <a:pPr marL="0" indent="0">
              <a:buNone/>
            </a:pPr>
            <a:r>
              <a:rPr lang="en-GB" dirty="0"/>
              <a:t>It’s no surprise, in this case, that most athletes fall into the N-ACH category.</a:t>
            </a:r>
          </a:p>
        </p:txBody>
      </p:sp>
    </p:spTree>
    <p:extLst>
      <p:ext uri="{BB962C8B-B14F-4D97-AF65-F5344CB8AC3E}">
        <p14:creationId xmlns:p14="http://schemas.microsoft.com/office/powerpoint/2010/main" val="377186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A44-367D-4EE6-8618-57BCA18C83F5}"/>
              </a:ext>
            </a:extLst>
          </p:cNvPr>
          <p:cNvSpPr>
            <a:spLocks noGrp="1"/>
          </p:cNvSpPr>
          <p:nvPr>
            <p:ph type="title"/>
          </p:nvPr>
        </p:nvSpPr>
        <p:spPr/>
        <p:txBody>
          <a:bodyPr/>
          <a:lstStyle/>
          <a:p>
            <a:r>
              <a:rPr lang="en-GB" dirty="0"/>
              <a:t>N-ACH</a:t>
            </a:r>
          </a:p>
        </p:txBody>
      </p:sp>
      <p:sp>
        <p:nvSpPr>
          <p:cNvPr id="3" name="Content Placeholder 2">
            <a:extLst>
              <a:ext uri="{FF2B5EF4-FFF2-40B4-BE49-F238E27FC236}">
                <a16:creationId xmlns:a16="http://schemas.microsoft.com/office/drawing/2014/main" id="{F95477E1-00E8-4480-9BD2-AB323A100B6C}"/>
              </a:ext>
            </a:extLst>
          </p:cNvPr>
          <p:cNvSpPr>
            <a:spLocks noGrp="1"/>
          </p:cNvSpPr>
          <p:nvPr>
            <p:ph idx="1"/>
          </p:nvPr>
        </p:nvSpPr>
        <p:spPr/>
        <p:txBody>
          <a:bodyPr>
            <a:normAutofit lnSpcReduction="10000"/>
          </a:bodyPr>
          <a:lstStyle/>
          <a:p>
            <a:pPr marL="0" indent="0">
              <a:buNone/>
            </a:pPr>
            <a:r>
              <a:rPr lang="en-GB" dirty="0"/>
              <a:t>However, one problem to consider is that those with the N-ACH mindset are very high maintenance. </a:t>
            </a:r>
          </a:p>
          <a:p>
            <a:pPr marL="0" indent="0">
              <a:buNone/>
            </a:pPr>
            <a:r>
              <a:rPr lang="en-GB" dirty="0"/>
              <a:t>Players with a N-ACH mindset require lots of praise and attention for their achievements, or they may become dissatisfied with their position and have a weaker work ethic as a result.</a:t>
            </a:r>
          </a:p>
          <a:p>
            <a:pPr marL="0" indent="0">
              <a:buNone/>
            </a:pPr>
            <a:r>
              <a:rPr lang="en-GB" dirty="0"/>
              <a:t>This directly ties into </a:t>
            </a:r>
            <a:r>
              <a:rPr lang="en-GB" b="1" dirty="0"/>
              <a:t>Herzberg’s theory </a:t>
            </a:r>
            <a:r>
              <a:rPr lang="en-GB" dirty="0"/>
              <a:t>– players with this N-ACH mindset require greater and more frequent motivation factors to perform at their best – they require a </a:t>
            </a:r>
            <a:r>
              <a:rPr lang="en-GB" b="1" u="sng" dirty="0"/>
              <a:t>balance</a:t>
            </a:r>
            <a:r>
              <a:rPr lang="en-GB" dirty="0"/>
              <a:t>. Those with a N-AF mindset, however, may be easier to manage as they are more independently motivated and don’t require constant external motivation.</a:t>
            </a:r>
          </a:p>
          <a:p>
            <a:pPr marL="0" indent="0">
              <a:buNone/>
            </a:pPr>
            <a:r>
              <a:rPr lang="en-GB" dirty="0"/>
              <a:t>For a smaller organisation who don’t have as much money and/or time to spend on their players, N-AF players may even be preferable - but only in those extreme circumstances.</a:t>
            </a:r>
          </a:p>
        </p:txBody>
      </p:sp>
    </p:spTree>
    <p:extLst>
      <p:ext uri="{BB962C8B-B14F-4D97-AF65-F5344CB8AC3E}">
        <p14:creationId xmlns:p14="http://schemas.microsoft.com/office/powerpoint/2010/main" val="107930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F111-D285-47DC-8B32-CF0747A54AAA}"/>
              </a:ext>
            </a:extLst>
          </p:cNvPr>
          <p:cNvSpPr>
            <a:spLocks noGrp="1"/>
          </p:cNvSpPr>
          <p:nvPr>
            <p:ph type="title"/>
          </p:nvPr>
        </p:nvSpPr>
        <p:spPr>
          <a:xfrm>
            <a:off x="1202919" y="284176"/>
            <a:ext cx="9784080" cy="1508760"/>
          </a:xfrm>
        </p:spPr>
        <p:txBody>
          <a:bodyPr>
            <a:normAutofit/>
          </a:bodyPr>
          <a:lstStyle/>
          <a:p>
            <a:r>
              <a:rPr lang="en-GB" dirty="0"/>
              <a:t>NEED ACHIEVEMENT THEORY</a:t>
            </a:r>
          </a:p>
        </p:txBody>
      </p:sp>
      <p:pic>
        <p:nvPicPr>
          <p:cNvPr id="5" name="Picture 4" descr="Icon&#10;&#10;Description automatically generated">
            <a:extLst>
              <a:ext uri="{FF2B5EF4-FFF2-40B4-BE49-F238E27FC236}">
                <a16:creationId xmlns:a16="http://schemas.microsoft.com/office/drawing/2014/main" id="{9AF8A399-E4B2-48A8-AE5B-37EEEF55DECC}"/>
              </a:ext>
            </a:extLst>
          </p:cNvPr>
          <p:cNvPicPr>
            <a:picLocks noChangeAspect="1"/>
          </p:cNvPicPr>
          <p:nvPr/>
        </p:nvPicPr>
        <p:blipFill rotWithShape="1">
          <a:blip r:embed="rId2">
            <a:extLst>
              <a:ext uri="{28A0092B-C50C-407E-A947-70E740481C1C}">
                <a14:useLocalDpi xmlns:a14="http://schemas.microsoft.com/office/drawing/2010/main" val="0"/>
              </a:ext>
            </a:extLst>
          </a:blip>
          <a:srcRect l="20676" r="20043"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EC542A0E-DD20-41EC-8512-66293D5D9728}"/>
              </a:ext>
            </a:extLst>
          </p:cNvPr>
          <p:cNvSpPr>
            <a:spLocks noGrp="1"/>
          </p:cNvSpPr>
          <p:nvPr>
            <p:ph idx="1"/>
          </p:nvPr>
        </p:nvSpPr>
        <p:spPr>
          <a:xfrm>
            <a:off x="4772025" y="2011680"/>
            <a:ext cx="6524625" cy="4206240"/>
          </a:xfrm>
        </p:spPr>
        <p:txBody>
          <a:bodyPr>
            <a:normAutofit/>
          </a:bodyPr>
          <a:lstStyle/>
          <a:p>
            <a:pPr marL="0" indent="0">
              <a:buNone/>
            </a:pPr>
            <a:r>
              <a:rPr lang="en-GB" dirty="0"/>
              <a:t>An issue with the Need Achievement theory is that it is extremely difficult to recognise who has high or low N-ACH tendencies. </a:t>
            </a:r>
          </a:p>
          <a:p>
            <a:pPr marL="0" indent="0">
              <a:buNone/>
            </a:pPr>
            <a:endParaRPr lang="en-GB" dirty="0"/>
          </a:p>
          <a:p>
            <a:pPr marL="0" indent="0">
              <a:buNone/>
            </a:pPr>
            <a:r>
              <a:rPr lang="en-GB" dirty="0"/>
              <a:t>If a player is taking challenging tasks, you could say that person has high N-ACH tendencies as they are taking challenging tasks regardless of the possibility of failure. However, you could also say that they are trying to avoid confrontation under the guise of “it’s a hard task, so I can’t be blamed for failing, right?”.</a:t>
            </a:r>
          </a:p>
        </p:txBody>
      </p:sp>
    </p:spTree>
    <p:extLst>
      <p:ext uri="{BB962C8B-B14F-4D97-AF65-F5344CB8AC3E}">
        <p14:creationId xmlns:p14="http://schemas.microsoft.com/office/powerpoint/2010/main" val="3036214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A35F-7411-4265-9866-4A4D650105F5}"/>
              </a:ext>
            </a:extLst>
          </p:cNvPr>
          <p:cNvSpPr>
            <a:spLocks noGrp="1"/>
          </p:cNvSpPr>
          <p:nvPr>
            <p:ph type="title"/>
          </p:nvPr>
        </p:nvSpPr>
        <p:spPr>
          <a:xfrm>
            <a:off x="1202919" y="284176"/>
            <a:ext cx="9784080" cy="1508760"/>
          </a:xfrm>
        </p:spPr>
        <p:txBody>
          <a:bodyPr>
            <a:normAutofit/>
          </a:bodyPr>
          <a:lstStyle/>
          <a:p>
            <a:r>
              <a:rPr lang="en-GB"/>
              <a:t>NEED ACHIEVEMENT THEORY</a:t>
            </a:r>
            <a:endParaRPr lang="en-GB" dirty="0"/>
          </a:p>
        </p:txBody>
      </p:sp>
      <p:pic>
        <p:nvPicPr>
          <p:cNvPr id="5" name="Picture 4" descr="One in a crowd">
            <a:extLst>
              <a:ext uri="{FF2B5EF4-FFF2-40B4-BE49-F238E27FC236}">
                <a16:creationId xmlns:a16="http://schemas.microsoft.com/office/drawing/2014/main" id="{A7D49D85-7242-4043-92F9-42C1FB12663A}"/>
              </a:ext>
            </a:extLst>
          </p:cNvPr>
          <p:cNvPicPr>
            <a:picLocks noChangeAspect="1"/>
          </p:cNvPicPr>
          <p:nvPr/>
        </p:nvPicPr>
        <p:blipFill rotWithShape="1">
          <a:blip r:embed="rId2"/>
          <a:srcRect l="21759" r="13571" b="3"/>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B6E90440-8C0B-42FD-9155-95D4B399BAEF}"/>
              </a:ext>
            </a:extLst>
          </p:cNvPr>
          <p:cNvSpPr>
            <a:spLocks noGrp="1"/>
          </p:cNvSpPr>
          <p:nvPr>
            <p:ph idx="1"/>
          </p:nvPr>
        </p:nvSpPr>
        <p:spPr>
          <a:xfrm>
            <a:off x="4772025" y="2011680"/>
            <a:ext cx="6524625" cy="4206240"/>
          </a:xfrm>
        </p:spPr>
        <p:txBody>
          <a:bodyPr>
            <a:normAutofit/>
          </a:bodyPr>
          <a:lstStyle/>
          <a:p>
            <a:pPr marL="0" indent="0">
              <a:buNone/>
            </a:pPr>
            <a:r>
              <a:rPr lang="en-GB" sz="2000" dirty="0"/>
              <a:t>The Need Achievement theory struggles with walking a grey line where subjectivity can affect the results. </a:t>
            </a:r>
          </a:p>
          <a:p>
            <a:pPr marL="0" indent="0">
              <a:buNone/>
            </a:pPr>
            <a:r>
              <a:rPr lang="en-GB" sz="2000" dirty="0"/>
              <a:t>Your negative opinion of a person could sway you to think they’re “trying to avoid blame”, whereas if you had a positive opinion of that person it could sway you to think they’re “pushing for greater”.</a:t>
            </a:r>
          </a:p>
          <a:p>
            <a:pPr marL="0" indent="0">
              <a:buNone/>
            </a:pPr>
            <a:r>
              <a:rPr lang="en-GB" sz="2000" dirty="0"/>
              <a:t>Therefore, it’s not always the easiest thing to put into practice and should not be used as evidence.</a:t>
            </a:r>
          </a:p>
          <a:p>
            <a:pPr marL="0" indent="0">
              <a:buNone/>
            </a:pPr>
            <a:r>
              <a:rPr lang="en-GB" sz="2000" dirty="0"/>
              <a:t>However, the fundamentals of the theory are still important to understand as knowledge of it can help to simplify the inner workings of a player and can also help to avoid those mindsets. The theory does not necessarily have to be quantifiable to be useful. </a:t>
            </a:r>
          </a:p>
        </p:txBody>
      </p:sp>
    </p:spTree>
    <p:extLst>
      <p:ext uri="{BB962C8B-B14F-4D97-AF65-F5344CB8AC3E}">
        <p14:creationId xmlns:p14="http://schemas.microsoft.com/office/powerpoint/2010/main" val="221114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One in a crowd">
            <a:extLst>
              <a:ext uri="{FF2B5EF4-FFF2-40B4-BE49-F238E27FC236}">
                <a16:creationId xmlns:a16="http://schemas.microsoft.com/office/drawing/2014/main" id="{236F070F-249A-4A21-BCC5-90FD51E17426}"/>
              </a:ext>
            </a:extLst>
          </p:cNvPr>
          <p:cNvPicPr>
            <a:picLocks noChangeAspect="1"/>
          </p:cNvPicPr>
          <p:nvPr/>
        </p:nvPicPr>
        <p:blipFill rotWithShape="1">
          <a:blip r:embed="rId2"/>
          <a:srcRect t="7734" b="1726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9F63839-6C3D-45B3-B82E-D7F24225E287}"/>
              </a:ext>
            </a:extLst>
          </p:cNvPr>
          <p:cNvSpPr>
            <a:spLocks noGrp="1"/>
          </p:cNvSpPr>
          <p:nvPr>
            <p:ph type="title"/>
          </p:nvPr>
        </p:nvSpPr>
        <p:spPr>
          <a:xfrm>
            <a:off x="365759" y="2166364"/>
            <a:ext cx="11471565" cy="1739347"/>
          </a:xfrm>
        </p:spPr>
        <p:txBody>
          <a:bodyPr vert="horz" lIns="91440" tIns="45720" rIns="91440" bIns="45720" rtlCol="0" anchor="ctr">
            <a:normAutofit fontScale="90000"/>
          </a:bodyPr>
          <a:lstStyle/>
          <a:p>
            <a:pPr algn="ctr">
              <a:lnSpc>
                <a:spcPct val="80000"/>
              </a:lnSpc>
            </a:pPr>
            <a:r>
              <a:rPr lang="en-US" sz="4200" spc="150" dirty="0">
                <a:solidFill>
                  <a:schemeClr val="tx1"/>
                </a:solidFill>
              </a:rPr>
              <a:t>How to use personality and motivation to develop a highly motivational and productive environment</a:t>
            </a:r>
          </a:p>
        </p:txBody>
      </p:sp>
      <p:sp>
        <p:nvSpPr>
          <p:cNvPr id="13" name="Rectangle 12">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 name="Content Placeholder 2">
            <a:extLst>
              <a:ext uri="{FF2B5EF4-FFF2-40B4-BE49-F238E27FC236}">
                <a16:creationId xmlns:a16="http://schemas.microsoft.com/office/drawing/2014/main" id="{0FC85861-31A2-41DC-A0F9-AD1724C85B74}"/>
              </a:ext>
            </a:extLst>
          </p:cNvPr>
          <p:cNvSpPr>
            <a:spLocks noGrp="1"/>
          </p:cNvSpPr>
          <p:nvPr>
            <p:ph idx="1"/>
          </p:nvPr>
        </p:nvSpPr>
        <p:spPr>
          <a:xfrm>
            <a:off x="347472" y="3913632"/>
            <a:ext cx="11503152" cy="457200"/>
          </a:xfrm>
        </p:spPr>
        <p:txBody>
          <a:bodyPr vert="horz" lIns="91440" tIns="45720" rIns="91440" bIns="45720" rtlCol="0">
            <a:normAutofit/>
          </a:bodyPr>
          <a:lstStyle/>
          <a:p>
            <a:pPr marL="0" indent="0" algn="ctr">
              <a:buNone/>
            </a:pPr>
            <a:r>
              <a:rPr lang="en-US" sz="2000">
                <a:solidFill>
                  <a:schemeClr val="bg2"/>
                </a:solidFill>
              </a:rPr>
              <a:t>The question still stands – how can we use these to improve player performance?</a:t>
            </a:r>
          </a:p>
        </p:txBody>
      </p:sp>
    </p:spTree>
    <p:extLst>
      <p:ext uri="{BB962C8B-B14F-4D97-AF65-F5344CB8AC3E}">
        <p14:creationId xmlns:p14="http://schemas.microsoft.com/office/powerpoint/2010/main" val="24070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2969-442C-47F5-B8FA-8330BC52CDA9}"/>
              </a:ext>
            </a:extLst>
          </p:cNvPr>
          <p:cNvSpPr>
            <a:spLocks noGrp="1"/>
          </p:cNvSpPr>
          <p:nvPr>
            <p:ph type="title"/>
          </p:nvPr>
        </p:nvSpPr>
        <p:spPr>
          <a:xfrm>
            <a:off x="1202919" y="284176"/>
            <a:ext cx="9784080" cy="1508760"/>
          </a:xfrm>
        </p:spPr>
        <p:txBody>
          <a:bodyPr>
            <a:normAutofit/>
          </a:bodyPr>
          <a:lstStyle/>
          <a:p>
            <a:r>
              <a:rPr lang="en-GB"/>
              <a:t>Personality</a:t>
            </a:r>
            <a:endParaRPr lang="en-GB" dirty="0"/>
          </a:p>
        </p:txBody>
      </p:sp>
      <p:pic>
        <p:nvPicPr>
          <p:cNvPr id="5" name="Picture 4" descr="One in a crowd">
            <a:extLst>
              <a:ext uri="{FF2B5EF4-FFF2-40B4-BE49-F238E27FC236}">
                <a16:creationId xmlns:a16="http://schemas.microsoft.com/office/drawing/2014/main" id="{556FE6DD-8913-42BA-84CB-FBDB47CB1190}"/>
              </a:ext>
            </a:extLst>
          </p:cNvPr>
          <p:cNvPicPr>
            <a:picLocks noChangeAspect="1"/>
          </p:cNvPicPr>
          <p:nvPr/>
        </p:nvPicPr>
        <p:blipFill rotWithShape="1">
          <a:blip r:embed="rId2"/>
          <a:srcRect l="22022" r="13309" b="3"/>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C427D76C-AAE2-4179-AF7C-7F5D1501B7F8}"/>
              </a:ext>
            </a:extLst>
          </p:cNvPr>
          <p:cNvSpPr>
            <a:spLocks noGrp="1"/>
          </p:cNvSpPr>
          <p:nvPr>
            <p:ph idx="1"/>
          </p:nvPr>
        </p:nvSpPr>
        <p:spPr>
          <a:xfrm>
            <a:off x="4772025" y="2011680"/>
            <a:ext cx="6524625" cy="4206240"/>
          </a:xfrm>
        </p:spPr>
        <p:txBody>
          <a:bodyPr>
            <a:normAutofit/>
          </a:bodyPr>
          <a:lstStyle/>
          <a:p>
            <a:pPr marL="0" indent="0">
              <a:buNone/>
            </a:pPr>
            <a:r>
              <a:rPr lang="en-GB" dirty="0"/>
              <a:t>Firstly, when attempting to build a good work environment for your players, you should first consider what they’re good at. Do they prefer </a:t>
            </a:r>
            <a:r>
              <a:rPr lang="en-GB" dirty="0" err="1"/>
              <a:t>shotcalling</a:t>
            </a:r>
            <a:r>
              <a:rPr lang="en-GB" dirty="0"/>
              <a:t>? Are they good at mechanical plays or at a certain lane?</a:t>
            </a:r>
          </a:p>
          <a:p>
            <a:pPr marL="0" indent="0">
              <a:buNone/>
            </a:pPr>
            <a:r>
              <a:rPr lang="en-GB" dirty="0"/>
              <a:t>Then, consider whether it is worth it to put the effort to tip those scales. Think in terms of what the team needs. Would it be cost efficient to push them to other things? Do you need to? </a:t>
            </a:r>
          </a:p>
        </p:txBody>
      </p:sp>
    </p:spTree>
    <p:extLst>
      <p:ext uri="{BB962C8B-B14F-4D97-AF65-F5344CB8AC3E}">
        <p14:creationId xmlns:p14="http://schemas.microsoft.com/office/powerpoint/2010/main" val="4130937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uzzle pieces">
            <a:extLst>
              <a:ext uri="{FF2B5EF4-FFF2-40B4-BE49-F238E27FC236}">
                <a16:creationId xmlns:a16="http://schemas.microsoft.com/office/drawing/2014/main" id="{5A8BC02A-4487-495B-85CB-25E661B6449E}"/>
              </a:ext>
            </a:extLst>
          </p:cNvPr>
          <p:cNvPicPr>
            <a:picLocks noChangeAspect="1"/>
          </p:cNvPicPr>
          <p:nvPr/>
        </p:nvPicPr>
        <p:blipFill rotWithShape="1">
          <a:blip r:embed="rId2">
            <a:alphaModFix amt="25000"/>
          </a:blip>
          <a:srcRect t="4793" b="1062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A9FC19B-CE8C-4393-B895-0E0FB4057153}"/>
              </a:ext>
            </a:extLst>
          </p:cNvPr>
          <p:cNvSpPr>
            <a:spLocks noGrp="1"/>
          </p:cNvSpPr>
          <p:nvPr>
            <p:ph type="title"/>
          </p:nvPr>
        </p:nvSpPr>
        <p:spPr>
          <a:xfrm>
            <a:off x="1202919" y="284176"/>
            <a:ext cx="9784080" cy="1508760"/>
          </a:xfrm>
        </p:spPr>
        <p:txBody>
          <a:bodyPr>
            <a:normAutofit/>
          </a:bodyPr>
          <a:lstStyle/>
          <a:p>
            <a:r>
              <a:rPr lang="en-GB" dirty="0"/>
              <a:t>Motivation</a:t>
            </a:r>
          </a:p>
        </p:txBody>
      </p:sp>
      <p:sp>
        <p:nvSpPr>
          <p:cNvPr id="3" name="Content Placeholder 2">
            <a:extLst>
              <a:ext uri="{FF2B5EF4-FFF2-40B4-BE49-F238E27FC236}">
                <a16:creationId xmlns:a16="http://schemas.microsoft.com/office/drawing/2014/main" id="{DB760B57-8A51-49EC-A713-54731860DCA4}"/>
              </a:ext>
            </a:extLst>
          </p:cNvPr>
          <p:cNvSpPr>
            <a:spLocks noGrp="1"/>
          </p:cNvSpPr>
          <p:nvPr>
            <p:ph idx="1"/>
          </p:nvPr>
        </p:nvSpPr>
        <p:spPr>
          <a:xfrm>
            <a:off x="1202919" y="2011680"/>
            <a:ext cx="9784080" cy="4206240"/>
          </a:xfrm>
        </p:spPr>
        <p:txBody>
          <a:bodyPr>
            <a:normAutofit/>
          </a:bodyPr>
          <a:lstStyle/>
          <a:p>
            <a:pPr marL="0" indent="0">
              <a:buNone/>
            </a:pPr>
            <a:r>
              <a:rPr lang="en-GB" dirty="0"/>
              <a:t>If this is the case or regardless, you need to motivate them to change their ways/improve. You can do this by improving relationships in the workplace, providing hygiene factors and motivation for the players such as family/friends’ encouragement. It’s quite simple – by treating players better, they’ll feel more comfortable working with you and their teammates and will feel better about pushing themselves harder.</a:t>
            </a:r>
          </a:p>
          <a:p>
            <a:pPr marL="0" indent="0">
              <a:buNone/>
            </a:pPr>
            <a:r>
              <a:rPr lang="en-GB" dirty="0"/>
              <a:t>Finally, observe what kind of mindset they have and try to guide them to a better one. Try to encourage the players to think in terms of achievements rather than failures in order to develop the greatest learning mindset.</a:t>
            </a:r>
          </a:p>
          <a:p>
            <a:pPr marL="0" indent="0">
              <a:buNone/>
            </a:pPr>
            <a:r>
              <a:rPr lang="en-GB" dirty="0"/>
              <a:t>This is the best way to ensure your players will be happy and hard working.</a:t>
            </a:r>
          </a:p>
          <a:p>
            <a:endParaRPr lang="en-GB" dirty="0"/>
          </a:p>
        </p:txBody>
      </p:sp>
    </p:spTree>
    <p:extLst>
      <p:ext uri="{BB962C8B-B14F-4D97-AF65-F5344CB8AC3E}">
        <p14:creationId xmlns:p14="http://schemas.microsoft.com/office/powerpoint/2010/main" val="1445342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descr="Orca whale blowing water">
            <a:extLst>
              <a:ext uri="{FF2B5EF4-FFF2-40B4-BE49-F238E27FC236}">
                <a16:creationId xmlns:a16="http://schemas.microsoft.com/office/drawing/2014/main" id="{0DE3232F-5C11-41A3-8CFB-BEB529D93A9D}"/>
              </a:ext>
            </a:extLst>
          </p:cNvPr>
          <p:cNvPicPr>
            <a:picLocks noChangeAspect="1"/>
          </p:cNvPicPr>
          <p:nvPr/>
        </p:nvPicPr>
        <p:blipFill rotWithShape="1">
          <a:blip r:embed="rId2"/>
          <a:srcRect t="13282" b="6931"/>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9D72CAB7-7A00-478F-A6D3-C64ADF0ED9C9}"/>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solidFill>
                  <a:schemeClr val="tx1"/>
                </a:solidFill>
              </a:rPr>
              <a:t>FIN</a:t>
            </a:r>
          </a:p>
        </p:txBody>
      </p:sp>
      <p:sp>
        <p:nvSpPr>
          <p:cNvPr id="24" name="Rectangle 23">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 name="Content Placeholder 2">
            <a:extLst>
              <a:ext uri="{FF2B5EF4-FFF2-40B4-BE49-F238E27FC236}">
                <a16:creationId xmlns:a16="http://schemas.microsoft.com/office/drawing/2014/main" id="{44986884-1A58-4D2F-ACD7-3B826103C7CC}"/>
              </a:ext>
            </a:extLst>
          </p:cNvPr>
          <p:cNvSpPr>
            <a:spLocks noGrp="1"/>
          </p:cNvSpPr>
          <p:nvPr>
            <p:ph idx="1"/>
          </p:nvPr>
        </p:nvSpPr>
        <p:spPr>
          <a:xfrm>
            <a:off x="347472" y="3913632"/>
            <a:ext cx="11503152" cy="457200"/>
          </a:xfrm>
        </p:spPr>
        <p:txBody>
          <a:bodyPr vert="horz" lIns="91440" tIns="45720" rIns="91440" bIns="45720" rtlCol="0">
            <a:normAutofit/>
          </a:bodyPr>
          <a:lstStyle/>
          <a:p>
            <a:pPr marL="0" indent="0" algn="ctr">
              <a:buNone/>
            </a:pPr>
            <a:r>
              <a:rPr lang="en-US" sz="2000">
                <a:solidFill>
                  <a:schemeClr val="bg2"/>
                </a:solidFill>
              </a:rPr>
              <a:t>Thank you for listening!</a:t>
            </a:r>
          </a:p>
        </p:txBody>
      </p:sp>
    </p:spTree>
    <p:extLst>
      <p:ext uri="{BB962C8B-B14F-4D97-AF65-F5344CB8AC3E}">
        <p14:creationId xmlns:p14="http://schemas.microsoft.com/office/powerpoint/2010/main" val="426172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8976-C24A-482B-A043-43E024F9CDB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3A8C58D-D750-42B1-B226-B4FF1BCB5980}"/>
              </a:ext>
            </a:extLst>
          </p:cNvPr>
          <p:cNvSpPr>
            <a:spLocks noGrp="1"/>
          </p:cNvSpPr>
          <p:nvPr>
            <p:ph idx="1"/>
          </p:nvPr>
        </p:nvSpPr>
        <p:spPr>
          <a:xfrm>
            <a:off x="1202919" y="2144904"/>
            <a:ext cx="9784080" cy="1076691"/>
          </a:xfrm>
        </p:spPr>
        <p:txBody>
          <a:bodyPr>
            <a:normAutofit/>
          </a:bodyPr>
          <a:lstStyle/>
          <a:p>
            <a:pPr marL="0" indent="0">
              <a:buNone/>
            </a:pPr>
            <a:r>
              <a:rPr lang="en-GB" dirty="0"/>
              <a:t>eSports is a very difficult sector for players to get into. With confusing paths and high competition it can be hard for people to find their way into the craze inspiring hundreds of millions of people around the world.</a:t>
            </a:r>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ACE37F0E-FE5D-4661-A4E7-6D63C719C0E3}"/>
              </a:ext>
            </a:extLst>
          </p:cNvPr>
          <p:cNvSpPr txBox="1"/>
          <p:nvPr/>
        </p:nvSpPr>
        <p:spPr>
          <a:xfrm>
            <a:off x="1202919" y="4816381"/>
            <a:ext cx="9784080" cy="1446550"/>
          </a:xfrm>
          <a:prstGeom prst="rect">
            <a:avLst/>
          </a:prstGeom>
          <a:noFill/>
        </p:spPr>
        <p:txBody>
          <a:bodyPr wrap="square" rtlCol="0">
            <a:spAutoFit/>
          </a:bodyPr>
          <a:lstStyle/>
          <a:p>
            <a:pPr marL="0" indent="0">
              <a:buNone/>
            </a:pPr>
            <a:r>
              <a:rPr lang="en-GB" sz="2200" dirty="0"/>
              <a:t>As a managerial role, it is our responsibility to ensure that players both play at their best and communicate at their best with their teammates at all times. That is why I believe it is imperative that everyone – including our players – become more mindful about psychological methods of deterring these complications.</a:t>
            </a:r>
          </a:p>
        </p:txBody>
      </p:sp>
      <p:sp>
        <p:nvSpPr>
          <p:cNvPr id="5" name="TextBox 4">
            <a:extLst>
              <a:ext uri="{FF2B5EF4-FFF2-40B4-BE49-F238E27FC236}">
                <a16:creationId xmlns:a16="http://schemas.microsoft.com/office/drawing/2014/main" id="{AED10341-1E07-4FB1-8312-60DF697FCDC8}"/>
              </a:ext>
            </a:extLst>
          </p:cNvPr>
          <p:cNvSpPr txBox="1"/>
          <p:nvPr/>
        </p:nvSpPr>
        <p:spPr>
          <a:xfrm>
            <a:off x="1202919" y="3431386"/>
            <a:ext cx="9784080" cy="1384995"/>
          </a:xfrm>
          <a:prstGeom prst="rect">
            <a:avLst/>
          </a:prstGeom>
          <a:noFill/>
        </p:spPr>
        <p:txBody>
          <a:bodyPr wrap="square" rtlCol="0">
            <a:spAutoFit/>
          </a:bodyPr>
          <a:lstStyle/>
          <a:p>
            <a:r>
              <a:rPr lang="en-GB" sz="2200" dirty="0"/>
              <a:t>Even upon finding their way in, players are subjected to 12 hour work days full of stress, anger and frustration at themselves or maybe others, leading to conflicts, inevitable early burnouts and retirement. </a:t>
            </a:r>
          </a:p>
          <a:p>
            <a:endParaRPr lang="en-GB" dirty="0"/>
          </a:p>
        </p:txBody>
      </p:sp>
    </p:spTree>
    <p:extLst>
      <p:ext uri="{BB962C8B-B14F-4D97-AF65-F5344CB8AC3E}">
        <p14:creationId xmlns:p14="http://schemas.microsoft.com/office/powerpoint/2010/main" val="23662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74C03-5A3A-4890-B700-D0249A2D02C0}"/>
              </a:ext>
            </a:extLst>
          </p:cNvPr>
          <p:cNvSpPr>
            <a:spLocks noGrp="1"/>
          </p:cNvSpPr>
          <p:nvPr>
            <p:ph type="title"/>
          </p:nvPr>
        </p:nvSpPr>
        <p:spPr>
          <a:xfrm>
            <a:off x="634277" y="284176"/>
            <a:ext cx="3670874" cy="1508760"/>
          </a:xfrm>
        </p:spPr>
        <p:txBody>
          <a:bodyPr>
            <a:normAutofit/>
          </a:bodyPr>
          <a:lstStyle/>
          <a:p>
            <a:r>
              <a:rPr lang="en-GB">
                <a:solidFill>
                  <a:schemeClr val="tx2"/>
                </a:solidFill>
              </a:rPr>
              <a:t>Trait theory</a:t>
            </a:r>
          </a:p>
        </p:txBody>
      </p:sp>
      <p:sp>
        <p:nvSpPr>
          <p:cNvPr id="3" name="Content Placeholder 2">
            <a:extLst>
              <a:ext uri="{FF2B5EF4-FFF2-40B4-BE49-F238E27FC236}">
                <a16:creationId xmlns:a16="http://schemas.microsoft.com/office/drawing/2014/main" id="{7FC1EBEC-B289-4879-A1F5-2AF299D10C48}"/>
              </a:ext>
            </a:extLst>
          </p:cNvPr>
          <p:cNvSpPr>
            <a:spLocks noGrp="1"/>
          </p:cNvSpPr>
          <p:nvPr>
            <p:ph idx="1"/>
          </p:nvPr>
        </p:nvSpPr>
        <p:spPr>
          <a:xfrm>
            <a:off x="634277" y="2011680"/>
            <a:ext cx="3676678" cy="4206240"/>
          </a:xfrm>
        </p:spPr>
        <p:txBody>
          <a:bodyPr vert="horz" lIns="91440" tIns="45720" rIns="91440" bIns="45720" rtlCol="0" anchor="t">
            <a:normAutofit fontScale="85000" lnSpcReduction="10000"/>
          </a:bodyPr>
          <a:lstStyle/>
          <a:p>
            <a:pPr marL="0" indent="0">
              <a:buNone/>
            </a:pPr>
            <a:r>
              <a:rPr lang="en-GB" sz="2000" dirty="0">
                <a:solidFill>
                  <a:schemeClr val="bg1"/>
                </a:solidFill>
              </a:rPr>
              <a:t>Trait theory suggests that somebody is born with an </a:t>
            </a:r>
            <a:r>
              <a:rPr lang="en-GB" sz="2000" b="1" dirty="0">
                <a:solidFill>
                  <a:schemeClr val="bg1"/>
                </a:solidFill>
              </a:rPr>
              <a:t>unchangeable set of characteristics</a:t>
            </a:r>
            <a:r>
              <a:rPr lang="en-GB" sz="2000" dirty="0">
                <a:solidFill>
                  <a:schemeClr val="bg1"/>
                </a:solidFill>
              </a:rPr>
              <a:t> which define how they react to certain things happening around them.</a:t>
            </a:r>
          </a:p>
          <a:p>
            <a:pPr marL="0" indent="0">
              <a:buNone/>
            </a:pPr>
            <a:endParaRPr lang="en-GB" sz="2000" dirty="0">
              <a:solidFill>
                <a:schemeClr val="bg1"/>
              </a:solidFill>
            </a:endParaRPr>
          </a:p>
          <a:p>
            <a:pPr marL="0" indent="0">
              <a:buNone/>
            </a:pPr>
            <a:r>
              <a:rPr lang="en-GB" sz="2000" dirty="0">
                <a:solidFill>
                  <a:schemeClr val="bg1"/>
                </a:solidFill>
              </a:rPr>
              <a:t>For example, one player may see a loss as a learning opportunity, whereas another may see it as an embarrassment.</a:t>
            </a:r>
          </a:p>
          <a:p>
            <a:pPr marL="0" indent="0">
              <a:buNone/>
            </a:pPr>
            <a:endParaRPr lang="en-GB" sz="2000" dirty="0">
              <a:solidFill>
                <a:schemeClr val="bg1"/>
              </a:solidFill>
            </a:endParaRPr>
          </a:p>
          <a:p>
            <a:pPr marL="0" indent="0">
              <a:buNone/>
            </a:pPr>
            <a:r>
              <a:rPr lang="en-GB" sz="2000" dirty="0">
                <a:solidFill>
                  <a:schemeClr val="bg1"/>
                </a:solidFill>
              </a:rPr>
              <a:t>As another example, one of your players may perhaps have a great leadership role over the team. This may incline you to put them in a shot calling role. </a:t>
            </a:r>
          </a:p>
          <a:p>
            <a:pPr marL="0" indent="0">
              <a:buNone/>
            </a:pPr>
            <a:endParaRPr lang="en-GB" sz="2000" dirty="0">
              <a:solidFill>
                <a:schemeClr val="bg1"/>
              </a:solidFill>
            </a:endParaRPr>
          </a:p>
          <a:p>
            <a:pPr marL="0" indent="0">
              <a:buNone/>
            </a:pPr>
            <a:endParaRPr lang="en-GB" sz="2000" dirty="0">
              <a:solidFill>
                <a:schemeClr val="bg1"/>
              </a:solidFill>
            </a:endParaRPr>
          </a:p>
        </p:txBody>
      </p:sp>
      <p:sp>
        <p:nvSpPr>
          <p:cNvPr id="77" name="Rectangle 7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028" name="Picture 4" descr="Understand trait theory of leadership is and how you can adopt some of the  required characteristics and behaviours">
            <a:extLst>
              <a:ext uri="{FF2B5EF4-FFF2-40B4-BE49-F238E27FC236}">
                <a16:creationId xmlns:a16="http://schemas.microsoft.com/office/drawing/2014/main" id="{28312DB9-319C-40D8-9B7F-F8AAC1DA03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2368" y="1460360"/>
            <a:ext cx="6283602" cy="389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271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90FA-26DD-4091-90A5-5FB7FA216AE0}"/>
              </a:ext>
            </a:extLst>
          </p:cNvPr>
          <p:cNvSpPr>
            <a:spLocks noGrp="1"/>
          </p:cNvSpPr>
          <p:nvPr>
            <p:ph type="title"/>
          </p:nvPr>
        </p:nvSpPr>
        <p:spPr>
          <a:xfrm>
            <a:off x="986442" y="301494"/>
            <a:ext cx="9939943" cy="1508760"/>
          </a:xfrm>
        </p:spPr>
        <p:txBody>
          <a:bodyPr>
            <a:normAutofit/>
          </a:bodyPr>
          <a:lstStyle/>
          <a:p>
            <a:r>
              <a:rPr lang="en-GB" dirty="0"/>
              <a:t>CASE STUDY: ZEUS from GAMBIT ESPORTS</a:t>
            </a:r>
          </a:p>
        </p:txBody>
      </p:sp>
      <p:sp>
        <p:nvSpPr>
          <p:cNvPr id="3" name="Content Placeholder 2">
            <a:extLst>
              <a:ext uri="{FF2B5EF4-FFF2-40B4-BE49-F238E27FC236}">
                <a16:creationId xmlns:a16="http://schemas.microsoft.com/office/drawing/2014/main" id="{88B7E5CD-6CA0-4570-A86A-1C45C9ACCF4E}"/>
              </a:ext>
            </a:extLst>
          </p:cNvPr>
          <p:cNvSpPr>
            <a:spLocks noGrp="1"/>
          </p:cNvSpPr>
          <p:nvPr>
            <p:ph idx="1"/>
          </p:nvPr>
        </p:nvSpPr>
        <p:spPr>
          <a:xfrm>
            <a:off x="986442" y="2121962"/>
            <a:ext cx="6480117" cy="4431376"/>
          </a:xfrm>
        </p:spPr>
        <p:txBody>
          <a:bodyPr vert="horz" lIns="91440" tIns="45720" rIns="91440" bIns="45720" rtlCol="0" anchor="t">
            <a:normAutofit fontScale="92500" lnSpcReduction="10000"/>
          </a:bodyPr>
          <a:lstStyle/>
          <a:p>
            <a:pPr marL="0" indent="0">
              <a:buNone/>
            </a:pPr>
            <a:r>
              <a:rPr lang="en-GB" sz="1600" dirty="0"/>
              <a:t>One great example of this leadership mindset is Zeus from the Counter Strike: Global Offensive scene. Zeus was not mechanically an incredibly gifted player, known affectionately as “CS:GO’s Brain-dead Mastermind”, however his shot-calling managed to lead his team - Natus </a:t>
            </a:r>
            <a:r>
              <a:rPr lang="en-GB" sz="1600" dirty="0" err="1"/>
              <a:t>Vincere</a:t>
            </a:r>
            <a:r>
              <a:rPr lang="en-GB" sz="1600" dirty="0"/>
              <a:t> - to finals many, many times over. </a:t>
            </a:r>
          </a:p>
          <a:p>
            <a:pPr marL="0" indent="0">
              <a:buNone/>
            </a:pPr>
            <a:endParaRPr lang="en-GB" sz="1600" dirty="0"/>
          </a:p>
          <a:p>
            <a:pPr marL="0" indent="0">
              <a:buNone/>
            </a:pPr>
            <a:r>
              <a:rPr lang="en-GB" sz="1600" dirty="0"/>
              <a:t>He then left his original team after an unfortunate controversy to pilot his own team, where he fulfilled a coaching role for up and coming young “nobody” players. </a:t>
            </a:r>
          </a:p>
          <a:p>
            <a:pPr marL="0" indent="0">
              <a:buNone/>
            </a:pPr>
            <a:endParaRPr lang="en-GB" sz="1600" dirty="0"/>
          </a:p>
          <a:p>
            <a:pPr marL="0" indent="0">
              <a:buNone/>
            </a:pPr>
            <a:r>
              <a:rPr lang="en-GB" sz="1600" dirty="0"/>
              <a:t>His team pulled off an unbelievable streak of wins, becoming one of the top teams in CS:GO in the span of a </a:t>
            </a:r>
            <a:r>
              <a:rPr lang="en-GB" sz="1600" b="1" dirty="0"/>
              <a:t>single tournament</a:t>
            </a:r>
            <a:r>
              <a:rPr lang="en-GB" sz="1600" dirty="0"/>
              <a:t>, with many of the players having never even been seen in a competitive scenario before. </a:t>
            </a:r>
          </a:p>
          <a:p>
            <a:pPr marL="0" indent="0">
              <a:buNone/>
            </a:pPr>
            <a:endParaRPr lang="en-GB" sz="1600" dirty="0"/>
          </a:p>
          <a:p>
            <a:pPr marL="0" indent="0">
              <a:buNone/>
            </a:pPr>
            <a:r>
              <a:rPr lang="en-GB" sz="1600" dirty="0"/>
              <a:t>That team is now known as </a:t>
            </a:r>
            <a:r>
              <a:rPr lang="en-GB" sz="1600" b="1" dirty="0"/>
              <a:t>Gambit eSports</a:t>
            </a:r>
            <a:r>
              <a:rPr lang="en-GB" sz="1600" dirty="0"/>
              <a:t>, an international entity in eSports and one of the top teams in </a:t>
            </a:r>
            <a:r>
              <a:rPr lang="en-GB" sz="1600" dirty="0" err="1"/>
              <a:t>Valorant</a:t>
            </a:r>
            <a:r>
              <a:rPr lang="en-GB" sz="1600" dirty="0"/>
              <a:t>.</a:t>
            </a:r>
          </a:p>
        </p:txBody>
      </p:sp>
      <p:pic>
        <p:nvPicPr>
          <p:cNvPr id="2052" name="Picture 4" descr="Zeus - Liquipedia Counter-Strike Wiki">
            <a:extLst>
              <a:ext uri="{FF2B5EF4-FFF2-40B4-BE49-F238E27FC236}">
                <a16:creationId xmlns:a16="http://schemas.microsoft.com/office/drawing/2014/main" id="{E9C2378F-932F-48CC-AC5D-3C115DCD7F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06" r="22655" b="-1"/>
          <a:stretch/>
        </p:blipFill>
        <p:spPr bwMode="auto">
          <a:xfrm>
            <a:off x="7769343" y="2177218"/>
            <a:ext cx="3045384" cy="37687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00FB58-2292-4684-B656-F42E79E534E2}"/>
              </a:ext>
            </a:extLst>
          </p:cNvPr>
          <p:cNvSpPr txBox="1"/>
          <p:nvPr/>
        </p:nvSpPr>
        <p:spPr>
          <a:xfrm>
            <a:off x="7130202" y="5159396"/>
            <a:ext cx="45719" cy="369332"/>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86DF147D-4837-42CC-939C-42C50F6D232E}"/>
              </a:ext>
            </a:extLst>
          </p:cNvPr>
          <p:cNvSpPr txBox="1"/>
          <p:nvPr/>
        </p:nvSpPr>
        <p:spPr>
          <a:xfrm>
            <a:off x="6927640" y="6555816"/>
            <a:ext cx="5264360" cy="276999"/>
          </a:xfrm>
          <a:prstGeom prst="rect">
            <a:avLst/>
          </a:prstGeom>
          <a:noFill/>
        </p:spPr>
        <p:txBody>
          <a:bodyPr wrap="square" rtlCol="0">
            <a:spAutoFit/>
          </a:bodyPr>
          <a:lstStyle/>
          <a:p>
            <a:pPr algn="r"/>
            <a:r>
              <a:rPr lang="en-GB" sz="1200" dirty="0">
                <a:solidFill>
                  <a:schemeClr val="tx1">
                    <a:lumMod val="75000"/>
                  </a:schemeClr>
                </a:solidFill>
              </a:rPr>
              <a:t>Information gathered from: TheScore eSports</a:t>
            </a:r>
          </a:p>
        </p:txBody>
      </p:sp>
      <p:sp>
        <p:nvSpPr>
          <p:cNvPr id="10" name="TextBox 9">
            <a:extLst>
              <a:ext uri="{FF2B5EF4-FFF2-40B4-BE49-F238E27FC236}">
                <a16:creationId xmlns:a16="http://schemas.microsoft.com/office/drawing/2014/main" id="{EE426067-1D50-4FF2-9589-092326D78F42}"/>
              </a:ext>
            </a:extLst>
          </p:cNvPr>
          <p:cNvSpPr txBox="1"/>
          <p:nvPr/>
        </p:nvSpPr>
        <p:spPr>
          <a:xfrm>
            <a:off x="1018309" y="1286741"/>
            <a:ext cx="3479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tx2">
                    <a:lumMod val="50000"/>
                  </a:schemeClr>
                </a:solidFill>
              </a:rPr>
              <a:t>(Counter Strike: Global Offensive)</a:t>
            </a:r>
            <a:endParaRPr lang="en-US" dirty="0">
              <a:solidFill>
                <a:schemeClr val="tx2">
                  <a:lumMod val="50000"/>
                </a:schemeClr>
              </a:solidFill>
            </a:endParaRPr>
          </a:p>
        </p:txBody>
      </p:sp>
    </p:spTree>
    <p:extLst>
      <p:ext uri="{BB962C8B-B14F-4D97-AF65-F5344CB8AC3E}">
        <p14:creationId xmlns:p14="http://schemas.microsoft.com/office/powerpoint/2010/main" val="313262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9E46-71EF-40A6-B125-3C0FBB20E7AF}"/>
              </a:ext>
            </a:extLst>
          </p:cNvPr>
          <p:cNvSpPr>
            <a:spLocks noGrp="1"/>
          </p:cNvSpPr>
          <p:nvPr>
            <p:ph type="title"/>
          </p:nvPr>
        </p:nvSpPr>
        <p:spPr/>
        <p:txBody>
          <a:bodyPr>
            <a:normAutofit/>
          </a:bodyPr>
          <a:lstStyle/>
          <a:p>
            <a:r>
              <a:rPr lang="en-GB" sz="3600" dirty="0"/>
              <a:t>Why is this way of thinking dangerous?</a:t>
            </a:r>
          </a:p>
        </p:txBody>
      </p:sp>
      <p:sp>
        <p:nvSpPr>
          <p:cNvPr id="3" name="Content Placeholder 2">
            <a:extLst>
              <a:ext uri="{FF2B5EF4-FFF2-40B4-BE49-F238E27FC236}">
                <a16:creationId xmlns:a16="http://schemas.microsoft.com/office/drawing/2014/main" id="{C66C4F9D-4C88-4FF6-8F32-F19B64891565}"/>
              </a:ext>
            </a:extLst>
          </p:cNvPr>
          <p:cNvSpPr>
            <a:spLocks noGrp="1"/>
          </p:cNvSpPr>
          <p:nvPr>
            <p:ph idx="1"/>
          </p:nvPr>
        </p:nvSpPr>
        <p:spPr/>
        <p:txBody>
          <a:bodyPr vert="horz" lIns="91440" tIns="45720" rIns="91440" bIns="45720" rtlCol="0" anchor="t">
            <a:normAutofit/>
          </a:bodyPr>
          <a:lstStyle/>
          <a:p>
            <a:pPr marL="0" indent="0">
              <a:buNone/>
            </a:pPr>
            <a:r>
              <a:rPr lang="en-GB" dirty="0"/>
              <a:t>One problem with this way of thinking is that it implies that players cannot change their traits. This is a problem, as throwing out players with minor inconvenient traits but undeniable skills in the game is a waste of talent and would rather be avoided.</a:t>
            </a:r>
          </a:p>
          <a:p>
            <a:pPr marL="0" indent="0">
              <a:buNone/>
            </a:pPr>
            <a:endParaRPr lang="en-GB" dirty="0"/>
          </a:p>
          <a:p>
            <a:pPr marL="0" indent="0">
              <a:buNone/>
            </a:pPr>
            <a:r>
              <a:rPr lang="en-GB" dirty="0"/>
              <a:t>Therefore, simply submitting to the idea that their traits cannot be changed could be inefficient if you're trying to build up team synergy.</a:t>
            </a:r>
          </a:p>
          <a:p>
            <a:pPr marL="0" indent="0">
              <a:buNone/>
            </a:pPr>
            <a:endParaRPr lang="en-GB" dirty="0"/>
          </a:p>
          <a:p>
            <a:pPr marL="0" indent="0">
              <a:buNone/>
            </a:pPr>
            <a:r>
              <a:rPr lang="en-GB" dirty="0"/>
              <a:t>So, along comes the interactional method of explaining personality types.</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4316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4D453-CCC1-4F0B-821A-4DA0F5C36EE2}"/>
              </a:ext>
            </a:extLst>
          </p:cNvPr>
          <p:cNvSpPr>
            <a:spLocks noGrp="1"/>
          </p:cNvSpPr>
          <p:nvPr>
            <p:ph type="title"/>
          </p:nvPr>
        </p:nvSpPr>
        <p:spPr>
          <a:xfrm>
            <a:off x="634277" y="284176"/>
            <a:ext cx="3670874" cy="1508760"/>
          </a:xfrm>
        </p:spPr>
        <p:txBody>
          <a:bodyPr>
            <a:normAutofit/>
          </a:bodyPr>
          <a:lstStyle/>
          <a:p>
            <a:r>
              <a:rPr lang="en-US" sz="3700">
                <a:solidFill>
                  <a:schemeClr val="tx2"/>
                </a:solidFill>
              </a:rPr>
              <a:t>Interactional method</a:t>
            </a:r>
          </a:p>
        </p:txBody>
      </p:sp>
      <p:sp>
        <p:nvSpPr>
          <p:cNvPr id="3" name="Content Placeholder 2">
            <a:extLst>
              <a:ext uri="{FF2B5EF4-FFF2-40B4-BE49-F238E27FC236}">
                <a16:creationId xmlns:a16="http://schemas.microsoft.com/office/drawing/2014/main" id="{3BE70D1E-D178-4F2E-8C6C-6A8565239FCC}"/>
              </a:ext>
            </a:extLst>
          </p:cNvPr>
          <p:cNvSpPr>
            <a:spLocks noGrp="1"/>
          </p:cNvSpPr>
          <p:nvPr>
            <p:ph idx="1"/>
          </p:nvPr>
        </p:nvSpPr>
        <p:spPr>
          <a:xfrm>
            <a:off x="634277" y="2011680"/>
            <a:ext cx="3676678" cy="4206240"/>
          </a:xfrm>
        </p:spPr>
        <p:txBody>
          <a:bodyPr vert="horz" lIns="91440" tIns="45720" rIns="91440" bIns="45720" rtlCol="0">
            <a:normAutofit/>
          </a:bodyPr>
          <a:lstStyle/>
          <a:p>
            <a:pPr marL="0" indent="0">
              <a:buNone/>
            </a:pPr>
            <a:r>
              <a:rPr lang="en-US" dirty="0">
                <a:solidFill>
                  <a:schemeClr val="bg1"/>
                </a:solidFill>
              </a:rPr>
              <a:t>The interactional method suggests that someone's personality type merely </a:t>
            </a:r>
            <a:r>
              <a:rPr lang="en-US" b="1" dirty="0">
                <a:solidFill>
                  <a:schemeClr val="bg1"/>
                </a:solidFill>
              </a:rPr>
              <a:t>influences their reaction to the environment</a:t>
            </a:r>
            <a:r>
              <a:rPr lang="en-US" dirty="0">
                <a:solidFill>
                  <a:schemeClr val="bg1"/>
                </a:solidFill>
              </a:rPr>
              <a:t>.</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sky, person&#10;&#10;Description automatically generated">
            <a:extLst>
              <a:ext uri="{FF2B5EF4-FFF2-40B4-BE49-F238E27FC236}">
                <a16:creationId xmlns:a16="http://schemas.microsoft.com/office/drawing/2014/main" id="{F8B3A3FF-CA8C-45AC-951E-E710F5918C76}"/>
              </a:ext>
            </a:extLst>
          </p:cNvPr>
          <p:cNvPicPr>
            <a:picLocks noChangeAspect="1"/>
          </p:cNvPicPr>
          <p:nvPr/>
        </p:nvPicPr>
        <p:blipFill rotWithShape="1">
          <a:blip r:embed="rId2"/>
          <a:srcRect l="16429" r="10282" b="2"/>
          <a:stretch/>
        </p:blipFill>
        <p:spPr>
          <a:xfrm>
            <a:off x="5981580" y="598634"/>
            <a:ext cx="4845178" cy="5619286"/>
          </a:xfrm>
          <a:prstGeom prst="rect">
            <a:avLst/>
          </a:prstGeom>
        </p:spPr>
      </p:pic>
    </p:spTree>
    <p:extLst>
      <p:ext uri="{BB962C8B-B14F-4D97-AF65-F5344CB8AC3E}">
        <p14:creationId xmlns:p14="http://schemas.microsoft.com/office/powerpoint/2010/main" val="21383158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3783-721A-455A-B842-47F6884436D3}"/>
              </a:ext>
            </a:extLst>
          </p:cNvPr>
          <p:cNvSpPr>
            <a:spLocks noGrp="1"/>
          </p:cNvSpPr>
          <p:nvPr>
            <p:ph type="title"/>
          </p:nvPr>
        </p:nvSpPr>
        <p:spPr>
          <a:xfrm>
            <a:off x="1202919" y="284176"/>
            <a:ext cx="9784080" cy="1508760"/>
          </a:xfrm>
        </p:spPr>
        <p:txBody>
          <a:bodyPr>
            <a:normAutofit/>
          </a:bodyPr>
          <a:lstStyle/>
          <a:p>
            <a:r>
              <a:rPr lang="en-GB" dirty="0"/>
              <a:t>Visualisation</a:t>
            </a:r>
          </a:p>
        </p:txBody>
      </p:sp>
      <p:sp>
        <p:nvSpPr>
          <p:cNvPr id="3" name="Content Placeholder 2">
            <a:extLst>
              <a:ext uri="{FF2B5EF4-FFF2-40B4-BE49-F238E27FC236}">
                <a16:creationId xmlns:a16="http://schemas.microsoft.com/office/drawing/2014/main" id="{17BBA6EB-146B-48F0-9284-877DF96132EC}"/>
              </a:ext>
            </a:extLst>
          </p:cNvPr>
          <p:cNvSpPr>
            <a:spLocks noGrp="1"/>
          </p:cNvSpPr>
          <p:nvPr>
            <p:ph idx="1"/>
          </p:nvPr>
        </p:nvSpPr>
        <p:spPr>
          <a:xfrm>
            <a:off x="1202920" y="2011680"/>
            <a:ext cx="4557800" cy="4206240"/>
          </a:xfrm>
        </p:spPr>
        <p:txBody>
          <a:bodyPr>
            <a:normAutofit/>
          </a:bodyPr>
          <a:lstStyle/>
          <a:p>
            <a:pPr marL="0" indent="0">
              <a:buNone/>
            </a:pPr>
            <a:r>
              <a:rPr lang="en-US" sz="2000" dirty="0"/>
              <a:t>For convenience, you can imagine the interactional way of looking at personality types as a tipping scale. Your "personality" could be represented as a </a:t>
            </a:r>
            <a:r>
              <a:rPr lang="en-US" sz="2000" b="1" dirty="0"/>
              <a:t>weight</a:t>
            </a:r>
            <a:r>
              <a:rPr lang="en-US" sz="2000" dirty="0"/>
              <a:t> in that scale, making it tip easier to one side than the other.</a:t>
            </a:r>
          </a:p>
          <a:p>
            <a:pPr marL="0" indent="0">
              <a:buNone/>
            </a:pPr>
            <a:endParaRPr lang="en-US" sz="2000" dirty="0"/>
          </a:p>
          <a:p>
            <a:endParaRPr lang="en-GB" sz="2000" dirty="0"/>
          </a:p>
        </p:txBody>
      </p:sp>
      <p:pic>
        <p:nvPicPr>
          <p:cNvPr id="5" name="Picture 4" descr="Logo&#10;&#10;Description automatically generated">
            <a:extLst>
              <a:ext uri="{FF2B5EF4-FFF2-40B4-BE49-F238E27FC236}">
                <a16:creationId xmlns:a16="http://schemas.microsoft.com/office/drawing/2014/main" id="{463503F0-FBFC-4F0D-AAAA-534007FBD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112" y="2121962"/>
            <a:ext cx="3768724" cy="3768724"/>
          </a:xfrm>
          <a:prstGeom prst="rect">
            <a:avLst/>
          </a:prstGeom>
        </p:spPr>
      </p:pic>
    </p:spTree>
    <p:extLst>
      <p:ext uri="{BB962C8B-B14F-4D97-AF65-F5344CB8AC3E}">
        <p14:creationId xmlns:p14="http://schemas.microsoft.com/office/powerpoint/2010/main" val="425989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69C2-9CAA-42ED-868A-0558F4608501}"/>
              </a:ext>
            </a:extLst>
          </p:cNvPr>
          <p:cNvSpPr>
            <a:spLocks noGrp="1"/>
          </p:cNvSpPr>
          <p:nvPr>
            <p:ph type="title"/>
          </p:nvPr>
        </p:nvSpPr>
        <p:spPr/>
        <p:txBody>
          <a:bodyPr/>
          <a:lstStyle/>
          <a:p>
            <a:r>
              <a:rPr lang="en-GB" dirty="0"/>
              <a:t>CASE STUDY: BWIPO FROM FNATIC</a:t>
            </a:r>
            <a:endParaRPr lang="en-US" dirty="0"/>
          </a:p>
        </p:txBody>
      </p:sp>
      <p:sp>
        <p:nvSpPr>
          <p:cNvPr id="3" name="Content Placeholder 2">
            <a:extLst>
              <a:ext uri="{FF2B5EF4-FFF2-40B4-BE49-F238E27FC236}">
                <a16:creationId xmlns:a16="http://schemas.microsoft.com/office/drawing/2014/main" id="{8F4B72AA-2C56-4009-8687-217CD69562E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dirty="0"/>
              <a:t>One example of the interactional method being shown in eSports is simply by observing a player's adaptability.</a:t>
            </a:r>
          </a:p>
          <a:p>
            <a:pPr marL="0" indent="0">
              <a:buNone/>
            </a:pPr>
            <a:endParaRPr lang="en-GB" dirty="0"/>
          </a:p>
          <a:p>
            <a:pPr marL="0" indent="0">
              <a:buNone/>
            </a:pPr>
            <a:r>
              <a:rPr lang="en-GB" dirty="0"/>
              <a:t>Before May of 2021, League of </a:t>
            </a:r>
            <a:r>
              <a:rPr lang="en-GB"/>
              <a:t>Legends player </a:t>
            </a:r>
            <a:r>
              <a:rPr lang="en-GB" dirty="0" err="1"/>
              <a:t>Bwipo</a:t>
            </a:r>
            <a:r>
              <a:rPr lang="en-GB" dirty="0"/>
              <a:t> was originally a top </a:t>
            </a:r>
            <a:r>
              <a:rPr lang="en-GB" dirty="0" err="1"/>
              <a:t>laner</a:t>
            </a:r>
            <a:r>
              <a:rPr lang="en-GB" dirty="0"/>
              <a:t> – a role which requires aggression and good isolated play - however in order to adapt to his team's demands he switched to jungle, which requires exceptional macro play and forethought.</a:t>
            </a:r>
          </a:p>
          <a:p>
            <a:pPr marL="0" indent="0">
              <a:buNone/>
            </a:pPr>
            <a:endParaRPr lang="en-GB" dirty="0"/>
          </a:p>
          <a:p>
            <a:pPr marL="0" indent="0">
              <a:buNone/>
            </a:pPr>
            <a:r>
              <a:rPr lang="en-GB" dirty="0"/>
              <a:t>Trait theory would imply that he cannot change his ways, however he ended up training to a professional level in jungle and his team came second in the LEC 2021 split.</a:t>
            </a:r>
          </a:p>
          <a:p>
            <a:pPr marL="0" indent="0">
              <a:buNone/>
            </a:pPr>
            <a:endParaRPr lang="en-GB" dirty="0"/>
          </a:p>
          <a:p>
            <a:pPr marL="0" indent="0">
              <a:buNone/>
            </a:pPr>
            <a:r>
              <a:rPr lang="en-GB" dirty="0">
                <a:solidFill>
                  <a:schemeClr val="tx2"/>
                </a:solidFill>
              </a:rPr>
              <a:t>Even further: </a:t>
            </a:r>
            <a:r>
              <a:rPr lang="en-GB" dirty="0" err="1">
                <a:solidFill>
                  <a:schemeClr val="tx2"/>
                </a:solidFill>
              </a:rPr>
              <a:t>Bwipo</a:t>
            </a:r>
            <a:r>
              <a:rPr lang="en-GB" dirty="0">
                <a:solidFill>
                  <a:schemeClr val="tx2"/>
                </a:solidFill>
              </a:rPr>
              <a:t> has professionally made </a:t>
            </a:r>
            <a:r>
              <a:rPr lang="en-GB" b="1" dirty="0">
                <a:solidFill>
                  <a:schemeClr val="tx2"/>
                </a:solidFill>
              </a:rPr>
              <a:t>three</a:t>
            </a:r>
            <a:r>
              <a:rPr lang="en-GB" dirty="0">
                <a:solidFill>
                  <a:schemeClr val="tx2"/>
                </a:solidFill>
              </a:rPr>
              <a:t> separate role swaps throughout his career – from a patient role, to an aggressive role and most recently into a mindful role – and performed at a ludicrously high level in each, regardless of how different each of them are.</a:t>
            </a:r>
          </a:p>
        </p:txBody>
      </p:sp>
      <p:sp>
        <p:nvSpPr>
          <p:cNvPr id="5" name="TextBox 4">
            <a:extLst>
              <a:ext uri="{FF2B5EF4-FFF2-40B4-BE49-F238E27FC236}">
                <a16:creationId xmlns:a16="http://schemas.microsoft.com/office/drawing/2014/main" id="{EF8BAFB6-BE64-480D-AC0D-04D26980DABE}"/>
              </a:ext>
            </a:extLst>
          </p:cNvPr>
          <p:cNvSpPr txBox="1"/>
          <p:nvPr/>
        </p:nvSpPr>
        <p:spPr>
          <a:xfrm>
            <a:off x="1243445" y="1243445"/>
            <a:ext cx="3479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tx2">
                    <a:lumMod val="50000"/>
                  </a:schemeClr>
                </a:solidFill>
              </a:rPr>
              <a:t>(League of Legends)</a:t>
            </a:r>
            <a:endParaRPr lang="en-US" dirty="0">
              <a:solidFill>
                <a:schemeClr val="tx2">
                  <a:lumMod val="50000"/>
                </a:schemeClr>
              </a:solidFill>
            </a:endParaRPr>
          </a:p>
        </p:txBody>
      </p:sp>
    </p:spTree>
    <p:extLst>
      <p:ext uri="{BB962C8B-B14F-4D97-AF65-F5344CB8AC3E}">
        <p14:creationId xmlns:p14="http://schemas.microsoft.com/office/powerpoint/2010/main" val="2938097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0B29E5A73EE04A908266F7BED038DA" ma:contentTypeVersion="12" ma:contentTypeDescription="Create a new document." ma:contentTypeScope="" ma:versionID="777a0a98e74a125de1187126ba40cfc5">
  <xsd:schema xmlns:xsd="http://www.w3.org/2001/XMLSchema" xmlns:xs="http://www.w3.org/2001/XMLSchema" xmlns:p="http://schemas.microsoft.com/office/2006/metadata/properties" xmlns:ns3="601c217c-9b58-4e76-b438-7e9c9c40fdb1" xmlns:ns4="3aca4d34-7302-44b5-87b0-e8d01051d6a7" targetNamespace="http://schemas.microsoft.com/office/2006/metadata/properties" ma:root="true" ma:fieldsID="1c44857c3862a1874bb75867ba128906" ns3:_="" ns4:_="">
    <xsd:import namespace="601c217c-9b58-4e76-b438-7e9c9c40fdb1"/>
    <xsd:import namespace="3aca4d34-7302-44b5-87b0-e8d01051d6a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1c217c-9b58-4e76-b438-7e9c9c40fd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ca4d34-7302-44b5-87b0-e8d01051d6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314F9D-862A-49BF-B921-0073DF8BBD2F}">
  <ds:schemaRefs>
    <ds:schemaRef ds:uri="http://schemas.microsoft.com/sharepoint/v3/contenttype/forms"/>
  </ds:schemaRefs>
</ds:datastoreItem>
</file>

<file path=customXml/itemProps2.xml><?xml version="1.0" encoding="utf-8"?>
<ds:datastoreItem xmlns:ds="http://schemas.openxmlformats.org/officeDocument/2006/customXml" ds:itemID="{0C964D27-BBCA-4850-B427-DAED59B40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1c217c-9b58-4e76-b438-7e9c9c40fdb1"/>
    <ds:schemaRef ds:uri="3aca4d34-7302-44b5-87b0-e8d01051d6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9AA67D-7945-43DE-B0CD-6B301C49C9CF}">
  <ds:schemaRefs>
    <ds:schemaRef ds:uri="http://purl.org/dc/dcmitype/"/>
    <ds:schemaRef ds:uri="3aca4d34-7302-44b5-87b0-e8d01051d6a7"/>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2006/metadata/properties"/>
    <ds:schemaRef ds:uri="601c217c-9b58-4e76-b438-7e9c9c40fdb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TM03090430[[fn=Banded]]</Template>
  <TotalTime>221</TotalTime>
  <Words>2613</Words>
  <Application>Microsoft Office PowerPoint</Application>
  <PresentationFormat>Widescreen</PresentationFormat>
  <Paragraphs>148</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Corbel</vt:lpstr>
      <vt:lpstr>Wingdings</vt:lpstr>
      <vt:lpstr>Banded</vt:lpstr>
      <vt:lpstr>Personalities and motivation</vt:lpstr>
      <vt:lpstr>tIMELINE</vt:lpstr>
      <vt:lpstr>Introduction</vt:lpstr>
      <vt:lpstr>Trait theory</vt:lpstr>
      <vt:lpstr>CASE STUDY: ZEUS from GAMBIT ESPORTS</vt:lpstr>
      <vt:lpstr>Why is this way of thinking dangerous?</vt:lpstr>
      <vt:lpstr>Interactional method</vt:lpstr>
      <vt:lpstr>Visualisation</vt:lpstr>
      <vt:lpstr>CASE STUDY: BWIPO FROM FNATIC</vt:lpstr>
      <vt:lpstr>PowerPoint Presentation</vt:lpstr>
      <vt:lpstr>TIPPING THE SCALES</vt:lpstr>
      <vt:lpstr>Herzberg's theory of motivation</vt:lpstr>
      <vt:lpstr>balance</vt:lpstr>
      <vt:lpstr>examples</vt:lpstr>
      <vt:lpstr>Hygiene factors</vt:lpstr>
      <vt:lpstr>Motivation factors</vt:lpstr>
      <vt:lpstr>Harmful mindsets</vt:lpstr>
      <vt:lpstr>Need ACHIEVEMENT THEORY</vt:lpstr>
      <vt:lpstr>N-ACH AND N-AF</vt:lpstr>
      <vt:lpstr>N-AF</vt:lpstr>
      <vt:lpstr>N-ACH</vt:lpstr>
      <vt:lpstr>N-ACH</vt:lpstr>
      <vt:lpstr>NEED ACHIEVEMENT THEORY</vt:lpstr>
      <vt:lpstr>NEED ACHIEVEMENT THEORY</vt:lpstr>
      <vt:lpstr>How to use personality and motivation to develop a highly motivational and productive environment</vt:lpstr>
      <vt:lpstr>Personality</vt:lpstr>
      <vt:lpstr>Motivation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Personalities and motivation</dc:title>
  <dc:creator>DANIEL CASLEY</dc:creator>
  <cp:lastModifiedBy>Daniel Casley</cp:lastModifiedBy>
  <cp:revision>178</cp:revision>
  <dcterms:created xsi:type="dcterms:W3CDTF">2021-09-23T12:33:31Z</dcterms:created>
  <dcterms:modified xsi:type="dcterms:W3CDTF">2021-10-22T20:35:48Z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0x010100340B29E5A73EE04A908266F7BED038DA</vt:lpwstr>
  </property>
</Properties>
</file>