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90"/>
    <p:restoredTop sz="94695"/>
  </p:normalViewPr>
  <p:slideViewPr>
    <p:cSldViewPr snapToGrid="0" snapToObjects="1">
      <p:cViewPr>
        <p:scale>
          <a:sx n="150" d="100"/>
          <a:sy n="150" d="100"/>
        </p:scale>
        <p:origin x="-3536" y="-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7503C-7ACA-414C-BA84-ABF7618DE663}" type="datetimeFigureOut">
              <a:rPr lang="de-DE" smtClean="0"/>
              <a:t>05.06.21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32DF2-BD7B-4842-8854-AEEE12A9E7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75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32DF2-BD7B-4842-8854-AEEE12A9E7D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838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32DF2-BD7B-4842-8854-AEEE12A9E7D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841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32DF2-BD7B-4842-8854-AEEE12A9E7D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031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32DF2-BD7B-4842-8854-AEEE12A9E7D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813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32DF2-BD7B-4842-8854-AEEE12A9E7D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478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32DF2-BD7B-4842-8854-AEEE12A9E7D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193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32DF2-BD7B-4842-8854-AEEE12A9E7D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851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32DF2-BD7B-4842-8854-AEEE12A9E7D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659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32DF2-BD7B-4842-8854-AEEE12A9E7D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507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32DF2-BD7B-4842-8854-AEEE12A9E7D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031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32DF2-BD7B-4842-8854-AEEE12A9E7D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81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32DF2-BD7B-4842-8854-AEEE12A9E7D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55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4EDB47-5527-7E44-AD84-D4209EC1A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F58790-B4D5-2A45-8E77-C4E1F943B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BC5568-DBB5-AF45-8796-620D913F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AD61-1263-DF47-B122-EA28BC1F5B97}" type="datetimeFigureOut">
              <a:rPr lang="de-DE" smtClean="0"/>
              <a:t>05.06.21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403247-322A-5B43-BFF7-993B4C33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D70C00-49B4-AF4D-BCED-46678876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D4DA-6B82-CD4A-A83D-DE520C88CC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32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F89A9-AB6C-A641-A877-07F37016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E8B75D-409F-1A45-927C-3AF5A26A9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892E5F-2E88-5B4E-9AA7-2C913407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AD61-1263-DF47-B122-EA28BC1F5B97}" type="datetimeFigureOut">
              <a:rPr lang="de-DE" smtClean="0"/>
              <a:t>05.06.21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12AF67-5FB4-5045-8268-BFEC1285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A24A88-3832-E642-A67B-D71C3357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D4DA-6B82-CD4A-A83D-DE520C88CC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11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4586626-E251-A246-B4D7-534D575D4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7F95FC-0C54-9D40-BC2E-74D080650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9D9BD1-C1F9-5E41-BDD5-13290CD4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AD61-1263-DF47-B122-EA28BC1F5B97}" type="datetimeFigureOut">
              <a:rPr lang="de-DE" smtClean="0"/>
              <a:t>05.06.21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68F1F7-09F0-5847-B04A-278EFBC8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051655-88A6-7D47-90BA-CDE55AB2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D4DA-6B82-CD4A-A83D-DE520C88CC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39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ACBAA-ADD6-B649-84AA-BEDA6AEA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439A5-6D52-B54F-A5E9-EBB65AAFB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E7EDB4-6DD5-764A-9EAB-F38A8D9B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AD61-1263-DF47-B122-EA28BC1F5B97}" type="datetimeFigureOut">
              <a:rPr lang="de-DE" smtClean="0"/>
              <a:t>05.06.21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D045F6-3565-3E43-A52D-A25FFD43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D39EBC-10C6-1147-AE67-C4D33AA1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D4DA-6B82-CD4A-A83D-DE520C88CC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57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4C9C88-D5FE-D54B-ACDB-27879430D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F0CEAD-CDA1-C44C-9A02-4429E3BD2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786CF3-A1E9-2340-83EC-55F18F41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AD61-1263-DF47-B122-EA28BC1F5B97}" type="datetimeFigureOut">
              <a:rPr lang="de-DE" smtClean="0"/>
              <a:t>05.06.21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A56191-BBD9-C440-83D8-728D99E4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C9A704-008E-C043-BA95-E4FB8603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D4DA-6B82-CD4A-A83D-DE520C88CC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57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852E35-5F20-C74A-8E6B-9B308606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99A438-1972-7244-B93E-CEED63248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45D670-D05F-5C4D-8C4D-B78035BA5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D86679-60A9-B845-8BF8-7C50C29E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AD61-1263-DF47-B122-EA28BC1F5B97}" type="datetimeFigureOut">
              <a:rPr lang="de-DE" smtClean="0"/>
              <a:t>05.06.21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BADBDC-7B5A-7641-B668-D46FEB3E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37E829-D800-FA48-B70F-C9742BC2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D4DA-6B82-CD4A-A83D-DE520C88CC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541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541A44-F673-344F-A61E-890AD2EF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260E72-4EAA-2C4E-BECB-D9886AA4D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1F99B9-6F75-5648-AFEB-51BB34B13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2F82F9B-6C02-4D4E-BDD1-32871FF5D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D50F1BA-BEF6-3E45-B4BE-A63ED6C52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2C34466-52B9-1148-B552-05F1F45D7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AD61-1263-DF47-B122-EA28BC1F5B97}" type="datetimeFigureOut">
              <a:rPr lang="de-DE" smtClean="0"/>
              <a:t>05.06.21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7599408-98C6-3E44-8BBF-1F44CA028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9A1842F-D210-154C-B1E3-F2655ACB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D4DA-6B82-CD4A-A83D-DE520C88CC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59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DF46D-CDB8-414B-BB5B-4D7209EE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B9F8D8-3F65-4D47-852F-01EA8A1F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AD61-1263-DF47-B122-EA28BC1F5B97}" type="datetimeFigureOut">
              <a:rPr lang="de-DE" smtClean="0"/>
              <a:t>05.06.21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B545C-A32C-B446-82E1-5F008225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B5D47A-E7D7-484B-9650-24C66554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D4DA-6B82-CD4A-A83D-DE520C88CC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56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C4D7B2-6B62-104A-B0FE-E5DA8263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AD61-1263-DF47-B122-EA28BC1F5B97}" type="datetimeFigureOut">
              <a:rPr lang="de-DE" smtClean="0"/>
              <a:t>05.06.21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3B443F3-472C-FC49-BBA9-04442102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D286C4-E788-DE41-8CAE-F080316D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D4DA-6B82-CD4A-A83D-DE520C88CC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06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37EBB-8772-F44D-810A-C4579DF66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5B3CD5-ED37-DC42-95A5-B45D582D5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608143-2A0B-044F-A511-8DD9A079F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7B09AF-49F9-DB48-B5D6-7CAAC160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AD61-1263-DF47-B122-EA28BC1F5B97}" type="datetimeFigureOut">
              <a:rPr lang="de-DE" smtClean="0"/>
              <a:t>05.06.21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92725F-B4D5-254D-B776-8B82EE8F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2DD0A6-F446-A54C-A96B-532F5F33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D4DA-6B82-CD4A-A83D-DE520C88CC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84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7E99D-CCEC-104F-A73F-4317557F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F87B49-31E2-6642-8C61-D235B0366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498E4A-F83C-5548-A14B-37ED05FD9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779514-1587-D44E-B746-F806837B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AD61-1263-DF47-B122-EA28BC1F5B97}" type="datetimeFigureOut">
              <a:rPr lang="de-DE" smtClean="0"/>
              <a:t>05.06.21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DC310-599D-CC4F-B836-32AB495C4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FA0BDA-D0A5-5444-9809-5FAE7A88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D4DA-6B82-CD4A-A83D-DE520C88CC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35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2ED7447-334C-AC45-B39D-B2ADFC7C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5EE1B5-1685-1841-B110-5D0370C02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364B45-3556-8941-918D-4CD37FEFF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AD61-1263-DF47-B122-EA28BC1F5B97}" type="datetimeFigureOut">
              <a:rPr lang="de-DE" smtClean="0"/>
              <a:t>05.06.21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85A9D5-6744-B24B-B39A-AE7DC1B16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0CC255-54D6-0B48-A183-AE0AAD386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DD4DA-6B82-CD4A-A83D-DE520C88CC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33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tiff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tiff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A683C605-89B3-5041-8B8A-7F85AE11D28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4618691" y="3552979"/>
            <a:ext cx="901700" cy="8128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BA55A3C-8E0F-5947-B363-CC03759D5FC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4688324" y="667052"/>
            <a:ext cx="850900" cy="762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EB632E8-B1EA-BC48-B5CF-FFB053FA0D8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4624824" y="2095677"/>
            <a:ext cx="914400" cy="8763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3FE8D290-582A-2640-8CC5-5762DFBC25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653" y="0"/>
            <a:ext cx="1897647" cy="189764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327F1FDD-D298-1F48-8592-BC633B2487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0033" y="328442"/>
            <a:ext cx="1347354" cy="1439219"/>
          </a:xfrm>
          <a:prstGeom prst="rect">
            <a:avLst/>
          </a:prstGeom>
        </p:spPr>
      </p:pic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4204E7F5-65C9-7D48-A9E1-ED4CD1A3677D}"/>
              </a:ext>
            </a:extLst>
          </p:cNvPr>
          <p:cNvGrpSpPr/>
          <p:nvPr/>
        </p:nvGrpSpPr>
        <p:grpSpPr>
          <a:xfrm>
            <a:off x="1346200" y="1880713"/>
            <a:ext cx="1509129" cy="1415264"/>
            <a:chOff x="1346200" y="1880713"/>
            <a:chExt cx="1509129" cy="1415264"/>
          </a:xfrm>
        </p:grpSpPr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229259AE-5D35-5C44-AAA8-CE2398749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75000"/>
            </a:blip>
            <a:stretch>
              <a:fillRect/>
            </a:stretch>
          </p:blipFill>
          <p:spPr>
            <a:xfrm>
              <a:off x="1680429" y="2209977"/>
              <a:ext cx="850900" cy="762000"/>
            </a:xfrm>
            <a:prstGeom prst="rect">
              <a:avLst/>
            </a:prstGeom>
          </p:spPr>
        </p:pic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B913E21E-56C4-4A4E-8D9F-D9B8AAA7CD83}"/>
                </a:ext>
              </a:extLst>
            </p:cNvPr>
            <p:cNvCxnSpPr/>
            <p:nvPr/>
          </p:nvCxnSpPr>
          <p:spPr>
            <a:xfrm flipV="1">
              <a:off x="2105879" y="1880713"/>
              <a:ext cx="0" cy="32400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50FD9F33-D088-854C-ABFD-6EE2AB0621F2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2105879" y="2971977"/>
              <a:ext cx="0" cy="32400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B090F718-F028-2E49-8387-60D497D5EF81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2531329" y="2590977"/>
              <a:ext cx="324000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FD22CC41-D0C6-9847-8CD2-454CD1D9A32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1346200" y="2590977"/>
              <a:ext cx="324000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D70461D0-D6B7-5A4C-BD3C-994609F52F94}"/>
              </a:ext>
            </a:extLst>
          </p:cNvPr>
          <p:cNvGrpSpPr/>
          <p:nvPr/>
        </p:nvGrpSpPr>
        <p:grpSpPr>
          <a:xfrm>
            <a:off x="7761273" y="1803666"/>
            <a:ext cx="1752600" cy="1405378"/>
            <a:chOff x="7761273" y="1803666"/>
            <a:chExt cx="1752600" cy="1405378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B87EBCF1-B729-1346-ACD1-80367B9BF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75000"/>
            </a:blip>
            <a:stretch>
              <a:fillRect/>
            </a:stretch>
          </p:blipFill>
          <p:spPr>
            <a:xfrm>
              <a:off x="7761273" y="2095677"/>
              <a:ext cx="901700" cy="812800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A1932E29-42A0-A44C-A304-D15B37762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75000"/>
            </a:blip>
            <a:stretch>
              <a:fillRect/>
            </a:stretch>
          </p:blipFill>
          <p:spPr>
            <a:xfrm>
              <a:off x="8612173" y="2095677"/>
              <a:ext cx="901700" cy="812800"/>
            </a:xfrm>
            <a:prstGeom prst="rect">
              <a:avLst/>
            </a:prstGeom>
          </p:spPr>
        </p:pic>
        <p:sp>
          <p:nvSpPr>
            <p:cNvPr id="46" name="Bogen 45">
              <a:extLst>
                <a:ext uri="{FF2B5EF4-FFF2-40B4-BE49-F238E27FC236}">
                  <a16:creationId xmlns:a16="http://schemas.microsoft.com/office/drawing/2014/main" id="{51564C7B-82AA-CA4C-95D4-210D0B0EE8AF}"/>
                </a:ext>
              </a:extLst>
            </p:cNvPr>
            <p:cNvSpPr/>
            <p:nvPr/>
          </p:nvSpPr>
          <p:spPr>
            <a:xfrm>
              <a:off x="8157089" y="1803666"/>
              <a:ext cx="914400" cy="617890"/>
            </a:xfrm>
            <a:prstGeom prst="arc">
              <a:avLst/>
            </a:prstGeom>
            <a:ln w="50800">
              <a:solidFill>
                <a:schemeClr val="bg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Bogen 46">
              <a:extLst>
                <a:ext uri="{FF2B5EF4-FFF2-40B4-BE49-F238E27FC236}">
                  <a16:creationId xmlns:a16="http://schemas.microsoft.com/office/drawing/2014/main" id="{81F7CEB9-C32B-8244-952D-B880C54C1ACD}"/>
                </a:ext>
              </a:extLst>
            </p:cNvPr>
            <p:cNvSpPr/>
            <p:nvPr/>
          </p:nvSpPr>
          <p:spPr>
            <a:xfrm rot="10800000">
              <a:off x="8205773" y="2591154"/>
              <a:ext cx="914400" cy="617890"/>
            </a:xfrm>
            <a:prstGeom prst="arc">
              <a:avLst/>
            </a:prstGeom>
            <a:ln w="50800">
              <a:solidFill>
                <a:schemeClr val="bg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41410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44FC877-EC86-0943-A8EB-F69223128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1612900"/>
            <a:ext cx="3632200" cy="363220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28C8C081-5D02-324D-BDDD-4532DC90E78D}"/>
              </a:ext>
            </a:extLst>
          </p:cNvPr>
          <p:cNvSpPr txBox="1"/>
          <p:nvPr/>
        </p:nvSpPr>
        <p:spPr>
          <a:xfrm>
            <a:off x="5141938" y="2060558"/>
            <a:ext cx="2727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NAVIGERA UPP/NER/VÄNSTER/HÖGER</a:t>
            </a:r>
          </a:p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HELSKÄRMSVIDEO: HOPPA BAKÅT/FRAMÅT</a:t>
            </a:r>
          </a:p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HELSKÄRMSMUSIK: GÅ TILL FÖREGÅENDE/NÄSTA LÅT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5C4D795-5EE9-1C4C-8993-333E1A5521D3}"/>
              </a:ext>
            </a:extLst>
          </p:cNvPr>
          <p:cNvSpPr txBox="1"/>
          <p:nvPr/>
        </p:nvSpPr>
        <p:spPr>
          <a:xfrm>
            <a:off x="5141938" y="2771802"/>
            <a:ext cx="22733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VÄLJ AKTUELLT OBJEKT I GRÄNSSNITTET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78B4F6A-28E7-FA4F-ACCC-1554ACB911FD}"/>
              </a:ext>
            </a:extLst>
          </p:cNvPr>
          <p:cNvSpPr txBox="1"/>
          <p:nvPr/>
        </p:nvSpPr>
        <p:spPr>
          <a:xfrm>
            <a:off x="5141938" y="3297925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GÅ BAKÅT I GRÄNSSNITTET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245B12B-EAC1-594B-BF18-C31FE284788F}"/>
              </a:ext>
            </a:extLst>
          </p:cNvPr>
          <p:cNvSpPr txBox="1"/>
          <p:nvPr/>
        </p:nvSpPr>
        <p:spPr>
          <a:xfrm>
            <a:off x="5141938" y="3790280"/>
            <a:ext cx="2818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VISAR UPPSPELNINGSKONTROLLEN (PÅ SKÄRMEN)</a:t>
            </a:r>
          </a:p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ELLAR KONTEXTMENYN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24DBCBC-9CB8-D149-9F5D-BAEE0DD6DECD}"/>
              </a:ext>
            </a:extLst>
          </p:cNvPr>
          <p:cNvSpPr txBox="1"/>
          <p:nvPr/>
        </p:nvSpPr>
        <p:spPr>
          <a:xfrm>
            <a:off x="5141938" y="4408323"/>
            <a:ext cx="17572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ÖKA / MINSKA LJUDVOLYMEN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D15E173-06DF-6742-A992-3E66A88592AE}"/>
              </a:ext>
            </a:extLst>
          </p:cNvPr>
          <p:cNvSpPr txBox="1"/>
          <p:nvPr/>
        </p:nvSpPr>
        <p:spPr>
          <a:xfrm>
            <a:off x="4921892" y="5002197"/>
            <a:ext cx="23439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>
                    <a:lumMod val="50000"/>
                  </a:schemeClr>
                </a:solidFill>
              </a:rPr>
              <a:t>IKONER KOMMER FRÅN HTTP://SOMERANDOMDUDE.COM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1989EBB-5D76-BF42-9E65-22F0582FEF9F}"/>
              </a:ext>
            </a:extLst>
          </p:cNvPr>
          <p:cNvSpPr txBox="1"/>
          <p:nvPr/>
        </p:nvSpPr>
        <p:spPr>
          <a:xfrm>
            <a:off x="7769420" y="119934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850C372-886A-014A-837C-98BAFDE7E728}"/>
              </a:ext>
            </a:extLst>
          </p:cNvPr>
          <p:cNvSpPr txBox="1"/>
          <p:nvPr/>
        </p:nvSpPr>
        <p:spPr>
          <a:xfrm>
            <a:off x="4635113" y="2482221"/>
            <a:ext cx="3706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SVEP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B8E67FF-80C0-A44E-8CD1-7A7F3D1F47A8}"/>
              </a:ext>
            </a:extLst>
          </p:cNvPr>
          <p:cNvSpPr txBox="1"/>
          <p:nvPr/>
        </p:nvSpPr>
        <p:spPr>
          <a:xfrm>
            <a:off x="4607862" y="2971171"/>
            <a:ext cx="4251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TRYCK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9B04598-7FCA-114C-A576-0CB5EEEF820D}"/>
              </a:ext>
            </a:extLst>
          </p:cNvPr>
          <p:cNvSpPr txBox="1"/>
          <p:nvPr/>
        </p:nvSpPr>
        <p:spPr>
          <a:xfrm>
            <a:off x="4474813" y="3507915"/>
            <a:ext cx="6912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DUBBELKLICK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978D779-B80D-C44B-A249-145AECA13210}"/>
              </a:ext>
            </a:extLst>
          </p:cNvPr>
          <p:cNvSpPr txBox="1"/>
          <p:nvPr/>
        </p:nvSpPr>
        <p:spPr>
          <a:xfrm>
            <a:off x="4514888" y="4036192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700" b="1" dirty="0">
                <a:solidFill>
                  <a:srgbClr val="007AFD"/>
                </a:solidFill>
              </a:rPr>
              <a:t>TRYCK OCH</a:t>
            </a:r>
          </a:p>
          <a:p>
            <a:pPr algn="ctr"/>
            <a:r>
              <a:rPr lang="de-DE" sz="700" b="1" dirty="0">
                <a:solidFill>
                  <a:srgbClr val="007AFD"/>
                </a:solidFill>
              </a:rPr>
              <a:t>HÅLL KVAR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E5C0344-B6A5-8B4C-A3EC-9A8CDF4AFE9C}"/>
              </a:ext>
            </a:extLst>
          </p:cNvPr>
          <p:cNvSpPr txBox="1"/>
          <p:nvPr/>
        </p:nvSpPr>
        <p:spPr>
          <a:xfrm>
            <a:off x="4575000" y="4736809"/>
            <a:ext cx="4908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ROTERA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CF0B466-841A-1741-90B5-5CCD5D8BFB7F}"/>
              </a:ext>
            </a:extLst>
          </p:cNvPr>
          <p:cNvSpPr txBox="1"/>
          <p:nvPr/>
        </p:nvSpPr>
        <p:spPr>
          <a:xfrm>
            <a:off x="5634667" y="1671404"/>
            <a:ext cx="107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GESTZON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013BDF2-923A-7443-99F2-F5A33F81295D}"/>
              </a:ext>
            </a:extLst>
          </p:cNvPr>
          <p:cNvSpPr/>
          <p:nvPr/>
        </p:nvSpPr>
        <p:spPr>
          <a:xfrm>
            <a:off x="5850928" y="1086777"/>
            <a:ext cx="2584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err="1">
                <a:solidFill>
                  <a:schemeClr val="bg1"/>
                </a:solidFill>
              </a:rPr>
              <a:t>Å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95563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44FC877-EC86-0943-A8EB-F69223128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1612900"/>
            <a:ext cx="3632200" cy="363220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28C8C081-5D02-324D-BDDD-4532DC90E78D}"/>
              </a:ext>
            </a:extLst>
          </p:cNvPr>
          <p:cNvSpPr txBox="1"/>
          <p:nvPr/>
        </p:nvSpPr>
        <p:spPr>
          <a:xfrm>
            <a:off x="5141938" y="2060558"/>
            <a:ext cx="2823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ARAYÜZDE YUKAN/AŞAĞI/SAĞA/SOLA GIDER</a:t>
            </a:r>
          </a:p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TAM EKRAN VIDEO IZLERKEN: HAFIF GERI/ILERI ALIR</a:t>
            </a:r>
          </a:p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TAM EKRAN MÜZIK DINLERKEN: ÖNCEKI/SONRAKI SARKI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5C4D795-5EE9-1C4C-8993-333E1A5521D3}"/>
              </a:ext>
            </a:extLst>
          </p:cNvPr>
          <p:cNvSpPr txBox="1"/>
          <p:nvPr/>
        </p:nvSpPr>
        <p:spPr>
          <a:xfrm>
            <a:off x="5141938" y="2771802"/>
            <a:ext cx="1508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ARAYÜZDE SEÇIM YAPAR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78B4F6A-28E7-FA4F-ACCC-1554ACB911FD}"/>
              </a:ext>
            </a:extLst>
          </p:cNvPr>
          <p:cNvSpPr txBox="1"/>
          <p:nvPr/>
        </p:nvSpPr>
        <p:spPr>
          <a:xfrm>
            <a:off x="5141938" y="3297925"/>
            <a:ext cx="1369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ARAYÜZDE GERI GIDER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245B12B-EAC1-594B-BF18-C31FE284788F}"/>
              </a:ext>
            </a:extLst>
          </p:cNvPr>
          <p:cNvSpPr txBox="1"/>
          <p:nvPr/>
        </p:nvSpPr>
        <p:spPr>
          <a:xfrm>
            <a:off x="5141938" y="3790280"/>
            <a:ext cx="2228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OYNATICI KONTROLLERINI GÖSTERIR</a:t>
            </a:r>
          </a:p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IÇERIK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MENÜSÜ KUTUSUNU GÖSTERIR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24DBCBC-9CB8-D149-9F5D-BAEE0DD6DECD}"/>
              </a:ext>
            </a:extLst>
          </p:cNvPr>
          <p:cNvSpPr txBox="1"/>
          <p:nvPr/>
        </p:nvSpPr>
        <p:spPr>
          <a:xfrm>
            <a:off x="5141938" y="4408323"/>
            <a:ext cx="18277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SESI YÜKSELTIR VEYA DÜSÜRÜR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D15E173-06DF-6742-A992-3E66A88592AE}"/>
              </a:ext>
            </a:extLst>
          </p:cNvPr>
          <p:cNvSpPr txBox="1"/>
          <p:nvPr/>
        </p:nvSpPr>
        <p:spPr>
          <a:xfrm>
            <a:off x="4921892" y="5002197"/>
            <a:ext cx="22541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>
                    <a:lumMod val="50000"/>
                  </a:schemeClr>
                </a:solidFill>
              </a:rPr>
              <a:t>GÖRSELLER SURADAN HTTP://SOMERANDOMDUDE.COM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1989EBB-5D76-BF42-9E65-22F0582FEF9F}"/>
              </a:ext>
            </a:extLst>
          </p:cNvPr>
          <p:cNvSpPr txBox="1"/>
          <p:nvPr/>
        </p:nvSpPr>
        <p:spPr>
          <a:xfrm>
            <a:off x="7769420" y="119934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-8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850C372-886A-014A-837C-98BAFDE7E728}"/>
              </a:ext>
            </a:extLst>
          </p:cNvPr>
          <p:cNvSpPr txBox="1"/>
          <p:nvPr/>
        </p:nvSpPr>
        <p:spPr>
          <a:xfrm>
            <a:off x="4560705" y="2482221"/>
            <a:ext cx="5277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SÜRÜKLE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B8E67FF-80C0-A44E-8CD1-7A7F3D1F47A8}"/>
              </a:ext>
            </a:extLst>
          </p:cNvPr>
          <p:cNvSpPr txBox="1"/>
          <p:nvPr/>
        </p:nvSpPr>
        <p:spPr>
          <a:xfrm>
            <a:off x="4589559" y="2971171"/>
            <a:ext cx="4700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DOKUN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9B04598-7FCA-114C-A576-0CB5EEEF820D}"/>
              </a:ext>
            </a:extLst>
          </p:cNvPr>
          <p:cNvSpPr txBox="1"/>
          <p:nvPr/>
        </p:nvSpPr>
        <p:spPr>
          <a:xfrm>
            <a:off x="4499791" y="3507915"/>
            <a:ext cx="6495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ÇIFT DOKUN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978D779-B80D-C44B-A249-145AECA13210}"/>
              </a:ext>
            </a:extLst>
          </p:cNvPr>
          <p:cNvSpPr txBox="1"/>
          <p:nvPr/>
        </p:nvSpPr>
        <p:spPr>
          <a:xfrm>
            <a:off x="4531049" y="4044659"/>
            <a:ext cx="58702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700" b="1" dirty="0">
                <a:solidFill>
                  <a:srgbClr val="007AFD"/>
                </a:solidFill>
              </a:rPr>
              <a:t>BASILI TUT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E5C0344-B6A5-8B4C-A3EC-9A8CDF4AFE9C}"/>
              </a:ext>
            </a:extLst>
          </p:cNvPr>
          <p:cNvSpPr txBox="1"/>
          <p:nvPr/>
        </p:nvSpPr>
        <p:spPr>
          <a:xfrm>
            <a:off x="4418839" y="4736809"/>
            <a:ext cx="8114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BAS VE DÖNDÜR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CF0B466-841A-1741-90B5-5CCD5D8BFB7F}"/>
              </a:ext>
            </a:extLst>
          </p:cNvPr>
          <p:cNvSpPr txBox="1"/>
          <p:nvPr/>
        </p:nvSpPr>
        <p:spPr>
          <a:xfrm>
            <a:off x="5078076" y="1671404"/>
            <a:ext cx="211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DOKUNMATIK ALAN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C00912F-0E29-3F4F-BCDF-E9AB0A7AE538}"/>
              </a:ext>
            </a:extLst>
          </p:cNvPr>
          <p:cNvSpPr/>
          <p:nvPr/>
        </p:nvSpPr>
        <p:spPr>
          <a:xfrm>
            <a:off x="5937142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4AD6929-515F-F64D-9D41-860B9E51A522}"/>
              </a:ext>
            </a:extLst>
          </p:cNvPr>
          <p:cNvSpPr/>
          <p:nvPr/>
        </p:nvSpPr>
        <p:spPr>
          <a:xfrm>
            <a:off x="5706706" y="1133934"/>
            <a:ext cx="4507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Ç Ş Ğ</a:t>
            </a:r>
          </a:p>
        </p:txBody>
      </p:sp>
    </p:spTree>
    <p:extLst>
      <p:ext uri="{BB962C8B-B14F-4D97-AF65-F5344CB8AC3E}">
        <p14:creationId xmlns:p14="http://schemas.microsoft.com/office/powerpoint/2010/main" val="2334244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44FC877-EC86-0943-A8EB-F69223128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1612900"/>
            <a:ext cx="3632200" cy="3632200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DD15E173-06DF-6742-A992-3E66A88592AE}"/>
              </a:ext>
            </a:extLst>
          </p:cNvPr>
          <p:cNvSpPr txBox="1"/>
          <p:nvPr/>
        </p:nvSpPr>
        <p:spPr>
          <a:xfrm>
            <a:off x="5600124" y="5003426"/>
            <a:ext cx="14542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>
                    <a:lumMod val="50000"/>
                  </a:schemeClr>
                </a:solidFill>
              </a:rPr>
              <a:t>HTTP://SOMERANDOMDUDE.COM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1989EBB-5D76-BF42-9E65-22F0582FEF9F}"/>
              </a:ext>
            </a:extLst>
          </p:cNvPr>
          <p:cNvSpPr txBox="1"/>
          <p:nvPr/>
        </p:nvSpPr>
        <p:spPr>
          <a:xfrm>
            <a:off x="7769420" y="119934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-9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030CD5-981F-F142-937C-A4A4CDF9CBA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3363" y="1721591"/>
            <a:ext cx="711200" cy="2159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CD00773-1425-4340-9AC5-9E439B14B8B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84330" y="2106356"/>
            <a:ext cx="2108200" cy="495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6472D85-6122-CA4F-B371-55C74D4B3E0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90446" y="2768293"/>
            <a:ext cx="1803400" cy="2667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94F5083-118B-1E40-BB40-CA1E1E87C3E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78274" y="3275322"/>
            <a:ext cx="1397000" cy="3048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292B8AD-EB4C-4543-953E-A3988899CC9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69303" y="3817696"/>
            <a:ext cx="1828800" cy="3937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1D281D8-B2DA-6A46-90B9-B281DAE90F1A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65583" y="4379668"/>
            <a:ext cx="1104900" cy="2794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EDB3875-96A2-B843-93A9-AFA1D55A4E7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72278" y="5048990"/>
            <a:ext cx="508000" cy="1016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0ADA410-DF4A-7543-929D-B2A4DAC6D44B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1500"/>
                    </a14:imgEffect>
                    <a14:imgEffect>
                      <a14:saturation sat="26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66572" y="2558101"/>
            <a:ext cx="304800" cy="1143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E819CEA-0A46-C54C-A724-E9949430804B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rgbClr val="0070C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698322" y="3010604"/>
            <a:ext cx="241300" cy="1270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8EA087E-9A22-D847-99B4-CC19AD3D7B1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0070C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704672" y="3561561"/>
            <a:ext cx="228600" cy="1143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15797116-E377-5447-8DE1-30A909299248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rgbClr val="0070C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711022" y="4101332"/>
            <a:ext cx="215900" cy="11430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9D78CF94-279A-2B4B-AAC9-569BBCB31FD2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rgbClr val="0070C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685622" y="4777050"/>
            <a:ext cx="266700" cy="1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8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3FE8D290-582A-2640-8CC5-5762DFBC2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78" y="0"/>
            <a:ext cx="1897647" cy="1897647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1BE7DCF-F993-A840-9109-3575B97AD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387" y="1535149"/>
            <a:ext cx="3628800" cy="3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1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44FC877-EC86-0943-A8EB-F69223128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1612900"/>
            <a:ext cx="3632200" cy="36322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8B1F0FE-57B2-434C-8708-97EA6E3B85CB}"/>
              </a:ext>
            </a:extLst>
          </p:cNvPr>
          <p:cNvSpPr txBox="1"/>
          <p:nvPr/>
        </p:nvSpPr>
        <p:spPr>
          <a:xfrm>
            <a:off x="4605522" y="2482221"/>
            <a:ext cx="4235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SWIPE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EF60413-5938-5B4C-9675-572500704735}"/>
              </a:ext>
            </a:extLst>
          </p:cNvPr>
          <p:cNvSpPr txBox="1"/>
          <p:nvPr/>
        </p:nvSpPr>
        <p:spPr>
          <a:xfrm>
            <a:off x="4651208" y="2971171"/>
            <a:ext cx="3321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TAP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D754D90-7C76-FF41-BB86-87D36CBC704F}"/>
              </a:ext>
            </a:extLst>
          </p:cNvPr>
          <p:cNvSpPr txBox="1"/>
          <p:nvPr/>
        </p:nvSpPr>
        <p:spPr>
          <a:xfrm>
            <a:off x="4486900" y="3507915"/>
            <a:ext cx="6607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DOUBLE TAP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989A3E2-90D2-E345-BB07-B501401BC965}"/>
              </a:ext>
            </a:extLst>
          </p:cNvPr>
          <p:cNvSpPr txBox="1"/>
          <p:nvPr/>
        </p:nvSpPr>
        <p:spPr>
          <a:xfrm>
            <a:off x="4493312" y="4044659"/>
            <a:ext cx="6479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TAP &amp; HOLD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0A58CB-08D7-B04A-8005-F51A20991E7F}"/>
              </a:ext>
            </a:extLst>
          </p:cNvPr>
          <p:cNvSpPr txBox="1"/>
          <p:nvPr/>
        </p:nvSpPr>
        <p:spPr>
          <a:xfrm>
            <a:off x="4575065" y="4736809"/>
            <a:ext cx="4844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ROTATE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651C9BC-DCB3-FA47-8653-4C8BA7CE138E}"/>
              </a:ext>
            </a:extLst>
          </p:cNvPr>
          <p:cNvSpPr txBox="1"/>
          <p:nvPr/>
        </p:nvSpPr>
        <p:spPr>
          <a:xfrm>
            <a:off x="5342059" y="1671404"/>
            <a:ext cx="1635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GESTURE ZONE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8C8C081-5D02-324D-BDDD-4532DC90E78D}"/>
              </a:ext>
            </a:extLst>
          </p:cNvPr>
          <p:cNvSpPr txBox="1"/>
          <p:nvPr/>
        </p:nvSpPr>
        <p:spPr>
          <a:xfrm>
            <a:off x="5141938" y="2060558"/>
            <a:ext cx="2425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NAVIGATE UP/DOWN/LEFT/RIGHT</a:t>
            </a:r>
          </a:p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FULLSCREEN VIDEO: SMALL REWIND/FORWARD</a:t>
            </a:r>
          </a:p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FULLSCREEN MUSIC: PEVIOUS/NEXT SONG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5C4D795-5EE9-1C4C-8993-333E1A5521D3}"/>
              </a:ext>
            </a:extLst>
          </p:cNvPr>
          <p:cNvSpPr txBox="1"/>
          <p:nvPr/>
        </p:nvSpPr>
        <p:spPr>
          <a:xfrm>
            <a:off x="5141938" y="2771802"/>
            <a:ext cx="1375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SELECT CURRENT ITEM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78B4F6A-28E7-FA4F-ACCC-1554ACB911FD}"/>
              </a:ext>
            </a:extLst>
          </p:cNvPr>
          <p:cNvSpPr txBox="1"/>
          <p:nvPr/>
        </p:nvSpPr>
        <p:spPr>
          <a:xfrm>
            <a:off x="5141938" y="3297925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GO BACK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245B12B-EAC1-594B-BF18-C31FE284788F}"/>
              </a:ext>
            </a:extLst>
          </p:cNvPr>
          <p:cNvSpPr txBox="1"/>
          <p:nvPr/>
        </p:nvSpPr>
        <p:spPr>
          <a:xfrm>
            <a:off x="5141938" y="3790280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PLAYER CONTROLS (OSD) OR</a:t>
            </a:r>
          </a:p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CONTEXT MENU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24DBCBC-9CB8-D149-9F5D-BAEE0DD6DECD}"/>
              </a:ext>
            </a:extLst>
          </p:cNvPr>
          <p:cNvSpPr txBox="1"/>
          <p:nvPr/>
        </p:nvSpPr>
        <p:spPr>
          <a:xfrm>
            <a:off x="5141938" y="4408323"/>
            <a:ext cx="18341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INCREASE / DECREASE VOLUME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D15E173-06DF-6742-A992-3E66A88592AE}"/>
              </a:ext>
            </a:extLst>
          </p:cNvPr>
          <p:cNvSpPr txBox="1"/>
          <p:nvPr/>
        </p:nvSpPr>
        <p:spPr>
          <a:xfrm>
            <a:off x="4921892" y="5002197"/>
            <a:ext cx="23054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>
                    <a:lumMod val="50000"/>
                  </a:schemeClr>
                </a:solidFill>
              </a:rPr>
              <a:t>GESTURE ICONS FROM HTTP://SOMERANDOMDUDE.COM</a:t>
            </a:r>
          </a:p>
        </p:txBody>
      </p:sp>
    </p:spTree>
    <p:extLst>
      <p:ext uri="{BB962C8B-B14F-4D97-AF65-F5344CB8AC3E}">
        <p14:creationId xmlns:p14="http://schemas.microsoft.com/office/powerpoint/2010/main" val="199222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44FC877-EC86-0943-A8EB-F69223128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1612900"/>
            <a:ext cx="3632200" cy="36322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8B1F0FE-57B2-434C-8708-97EA6E3B85CB}"/>
              </a:ext>
            </a:extLst>
          </p:cNvPr>
          <p:cNvSpPr txBox="1"/>
          <p:nvPr/>
        </p:nvSpPr>
        <p:spPr>
          <a:xfrm>
            <a:off x="4557260" y="2482221"/>
            <a:ext cx="5389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WISCHEN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EF60413-5938-5B4C-9675-572500704735}"/>
              </a:ext>
            </a:extLst>
          </p:cNvPr>
          <p:cNvSpPr txBox="1"/>
          <p:nvPr/>
        </p:nvSpPr>
        <p:spPr>
          <a:xfrm>
            <a:off x="4600541" y="2971171"/>
            <a:ext cx="4523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TIPPEN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D754D90-7C76-FF41-BB86-87D36CBC704F}"/>
              </a:ext>
            </a:extLst>
          </p:cNvPr>
          <p:cNvSpPr txBox="1"/>
          <p:nvPr/>
        </p:nvSpPr>
        <p:spPr>
          <a:xfrm>
            <a:off x="4420204" y="3507915"/>
            <a:ext cx="8130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DOPPELT TIPPEN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989A3E2-90D2-E345-BB07-B501401BC965}"/>
              </a:ext>
            </a:extLst>
          </p:cNvPr>
          <p:cNvSpPr txBox="1"/>
          <p:nvPr/>
        </p:nvSpPr>
        <p:spPr>
          <a:xfrm>
            <a:off x="4400166" y="4044659"/>
            <a:ext cx="8531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TIPPEN &amp; HALTEN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0A58CB-08D7-B04A-8005-F51A20991E7F}"/>
              </a:ext>
            </a:extLst>
          </p:cNvPr>
          <p:cNvSpPr txBox="1"/>
          <p:nvPr/>
        </p:nvSpPr>
        <p:spPr>
          <a:xfrm>
            <a:off x="4579702" y="4736809"/>
            <a:ext cx="4940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DREHEN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651C9BC-DCB3-FA47-8653-4C8BA7CE138E}"/>
              </a:ext>
            </a:extLst>
          </p:cNvPr>
          <p:cNvSpPr txBox="1"/>
          <p:nvPr/>
        </p:nvSpPr>
        <p:spPr>
          <a:xfrm>
            <a:off x="5222139" y="1671404"/>
            <a:ext cx="173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GESTENBEREICH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8C8C081-5D02-324D-BDDD-4532DC90E78D}"/>
              </a:ext>
            </a:extLst>
          </p:cNvPr>
          <p:cNvSpPr txBox="1"/>
          <p:nvPr/>
        </p:nvSpPr>
        <p:spPr>
          <a:xfrm>
            <a:off x="5141938" y="2060558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HOCH/RUNTER/LINKS/RECHTS BEWEGEN</a:t>
            </a:r>
          </a:p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VIDEO-VOLLBILD: KURZ ZURÜCK/VORWÄRTS</a:t>
            </a:r>
          </a:p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MUSIK-VOLLBILD: VORHERIGER/NÄCHSTER TITEL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5C4D795-5EE9-1C4C-8993-333E1A5521D3}"/>
              </a:ext>
            </a:extLst>
          </p:cNvPr>
          <p:cNvSpPr txBox="1"/>
          <p:nvPr/>
        </p:nvSpPr>
        <p:spPr>
          <a:xfrm>
            <a:off x="5141938" y="2771802"/>
            <a:ext cx="2000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AKTUELLES ELEMENT AUSWÄHLEN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78B4F6A-28E7-FA4F-ACCC-1554ACB911FD}"/>
              </a:ext>
            </a:extLst>
          </p:cNvPr>
          <p:cNvSpPr txBox="1"/>
          <p:nvPr/>
        </p:nvSpPr>
        <p:spPr>
          <a:xfrm>
            <a:off x="5141938" y="3297925"/>
            <a:ext cx="1710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ZURÜCK IN DER OBERFLÄCHE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245B12B-EAC1-594B-BF18-C31FE284788F}"/>
              </a:ext>
            </a:extLst>
          </p:cNvPr>
          <p:cNvSpPr txBox="1"/>
          <p:nvPr/>
        </p:nvSpPr>
        <p:spPr>
          <a:xfrm>
            <a:off x="5141938" y="3790280"/>
            <a:ext cx="1906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PLAYER-STEUERUNG (OSD) ODER</a:t>
            </a:r>
          </a:p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KONTEXTMENÜ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24DBCBC-9CB8-D149-9F5D-BAEE0DD6DECD}"/>
              </a:ext>
            </a:extLst>
          </p:cNvPr>
          <p:cNvSpPr txBox="1"/>
          <p:nvPr/>
        </p:nvSpPr>
        <p:spPr>
          <a:xfrm>
            <a:off x="5141938" y="4408323"/>
            <a:ext cx="1672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LAUTSTÄRKE HOCH/RUNTER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AF19775-F409-8A4E-AE5A-EB3AB1E2634B}"/>
              </a:ext>
            </a:extLst>
          </p:cNvPr>
          <p:cNvSpPr txBox="1"/>
          <p:nvPr/>
        </p:nvSpPr>
        <p:spPr>
          <a:xfrm>
            <a:off x="7769420" y="119934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0CA38DF-8165-3247-A117-ABFBA9E8C315}"/>
              </a:ext>
            </a:extLst>
          </p:cNvPr>
          <p:cNvSpPr txBox="1"/>
          <p:nvPr/>
        </p:nvSpPr>
        <p:spPr>
          <a:xfrm>
            <a:off x="4914397" y="5002197"/>
            <a:ext cx="22477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>
                    <a:lumMod val="50000"/>
                  </a:schemeClr>
                </a:solidFill>
              </a:rPr>
              <a:t>GESTURE ICONS VON HTTP://SOMERANDOMDUDE.COM</a:t>
            </a:r>
          </a:p>
        </p:txBody>
      </p:sp>
    </p:spTree>
    <p:extLst>
      <p:ext uri="{BB962C8B-B14F-4D97-AF65-F5344CB8AC3E}">
        <p14:creationId xmlns:p14="http://schemas.microsoft.com/office/powerpoint/2010/main" val="246321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44FC877-EC86-0943-A8EB-F69223128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1612900"/>
            <a:ext cx="3632200" cy="36322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8B1F0FE-57B2-434C-8708-97EA6E3B85CB}"/>
              </a:ext>
            </a:extLst>
          </p:cNvPr>
          <p:cNvSpPr txBox="1"/>
          <p:nvPr/>
        </p:nvSpPr>
        <p:spPr>
          <a:xfrm>
            <a:off x="4605522" y="2482221"/>
            <a:ext cx="4235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SWIPE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EF60413-5938-5B4C-9675-572500704735}"/>
              </a:ext>
            </a:extLst>
          </p:cNvPr>
          <p:cNvSpPr txBox="1"/>
          <p:nvPr/>
        </p:nvSpPr>
        <p:spPr>
          <a:xfrm>
            <a:off x="4651208" y="2971171"/>
            <a:ext cx="3321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TAP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D754D90-7C76-FF41-BB86-87D36CBC704F}"/>
              </a:ext>
            </a:extLst>
          </p:cNvPr>
          <p:cNvSpPr txBox="1"/>
          <p:nvPr/>
        </p:nvSpPr>
        <p:spPr>
          <a:xfrm>
            <a:off x="4486900" y="3507915"/>
            <a:ext cx="6607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DOUBLE TAP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989A3E2-90D2-E345-BB07-B501401BC965}"/>
              </a:ext>
            </a:extLst>
          </p:cNvPr>
          <p:cNvSpPr txBox="1"/>
          <p:nvPr/>
        </p:nvSpPr>
        <p:spPr>
          <a:xfrm>
            <a:off x="4493312" y="4044659"/>
            <a:ext cx="6479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TAP &amp; HOLD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0A58CB-08D7-B04A-8005-F51A20991E7F}"/>
              </a:ext>
            </a:extLst>
          </p:cNvPr>
          <p:cNvSpPr txBox="1"/>
          <p:nvPr/>
        </p:nvSpPr>
        <p:spPr>
          <a:xfrm>
            <a:off x="4575065" y="4736809"/>
            <a:ext cx="4844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ROTATE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651C9BC-DCB3-FA47-8653-4C8BA7CE138E}"/>
              </a:ext>
            </a:extLst>
          </p:cNvPr>
          <p:cNvSpPr txBox="1"/>
          <p:nvPr/>
        </p:nvSpPr>
        <p:spPr>
          <a:xfrm>
            <a:off x="5342059" y="1671404"/>
            <a:ext cx="1635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GESTURE ZONE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8C8C081-5D02-324D-BDDD-4532DC90E78D}"/>
              </a:ext>
            </a:extLst>
          </p:cNvPr>
          <p:cNvSpPr txBox="1"/>
          <p:nvPr/>
        </p:nvSpPr>
        <p:spPr>
          <a:xfrm>
            <a:off x="5141938" y="2060558"/>
            <a:ext cx="2425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NAVIGATE UP/DOWN/LEFT/RIGHT</a:t>
            </a:r>
          </a:p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FULLSCREEN VIDEO: SMALL REWIND/FORWARD</a:t>
            </a:r>
          </a:p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FULLSCREEN MUSIC: PEVIOUS/NEXT SONG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5C4D795-5EE9-1C4C-8993-333E1A5521D3}"/>
              </a:ext>
            </a:extLst>
          </p:cNvPr>
          <p:cNvSpPr txBox="1"/>
          <p:nvPr/>
        </p:nvSpPr>
        <p:spPr>
          <a:xfrm>
            <a:off x="5141938" y="2771802"/>
            <a:ext cx="1375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SELECT CURRENT ITEM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78B4F6A-28E7-FA4F-ACCC-1554ACB911FD}"/>
              </a:ext>
            </a:extLst>
          </p:cNvPr>
          <p:cNvSpPr txBox="1"/>
          <p:nvPr/>
        </p:nvSpPr>
        <p:spPr>
          <a:xfrm>
            <a:off x="5141938" y="3297925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GO BACK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245B12B-EAC1-594B-BF18-C31FE284788F}"/>
              </a:ext>
            </a:extLst>
          </p:cNvPr>
          <p:cNvSpPr txBox="1"/>
          <p:nvPr/>
        </p:nvSpPr>
        <p:spPr>
          <a:xfrm>
            <a:off x="5141938" y="3790280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PLAYER CONTROLS (OSD) OR</a:t>
            </a:r>
          </a:p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CONTEXT MENU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24DBCBC-9CB8-D149-9F5D-BAEE0DD6DECD}"/>
              </a:ext>
            </a:extLst>
          </p:cNvPr>
          <p:cNvSpPr txBox="1"/>
          <p:nvPr/>
        </p:nvSpPr>
        <p:spPr>
          <a:xfrm>
            <a:off x="5141938" y="4408323"/>
            <a:ext cx="18341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INCREASE / DECREASE VOLUME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D15E173-06DF-6742-A992-3E66A88592AE}"/>
              </a:ext>
            </a:extLst>
          </p:cNvPr>
          <p:cNvSpPr txBox="1"/>
          <p:nvPr/>
        </p:nvSpPr>
        <p:spPr>
          <a:xfrm>
            <a:off x="4921892" y="5002197"/>
            <a:ext cx="23054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>
                    <a:lumMod val="50000"/>
                  </a:schemeClr>
                </a:solidFill>
              </a:rPr>
              <a:t>GESTURE ICONS FROM HTTP://SOMERANDOMDUDE.COM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1989EBB-5D76-BF42-9E65-22F0582FEF9F}"/>
              </a:ext>
            </a:extLst>
          </p:cNvPr>
          <p:cNvSpPr txBox="1"/>
          <p:nvPr/>
        </p:nvSpPr>
        <p:spPr>
          <a:xfrm>
            <a:off x="7769420" y="119934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177591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44FC877-EC86-0943-A8EB-F69223128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1612900"/>
            <a:ext cx="3632200" cy="36322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8B1F0FE-57B2-434C-8708-97EA6E3B85CB}"/>
              </a:ext>
            </a:extLst>
          </p:cNvPr>
          <p:cNvSpPr txBox="1"/>
          <p:nvPr/>
        </p:nvSpPr>
        <p:spPr>
          <a:xfrm>
            <a:off x="4546234" y="2482221"/>
            <a:ext cx="5389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GOLPEAR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EF60413-5938-5B4C-9675-572500704735}"/>
              </a:ext>
            </a:extLst>
          </p:cNvPr>
          <p:cNvSpPr txBox="1"/>
          <p:nvPr/>
        </p:nvSpPr>
        <p:spPr>
          <a:xfrm>
            <a:off x="4576691" y="2971171"/>
            <a:ext cx="4780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PULSAR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D754D90-7C76-FF41-BB86-87D36CBC704F}"/>
              </a:ext>
            </a:extLst>
          </p:cNvPr>
          <p:cNvSpPr txBox="1"/>
          <p:nvPr/>
        </p:nvSpPr>
        <p:spPr>
          <a:xfrm>
            <a:off x="4442039" y="3507915"/>
            <a:ext cx="74732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PULSAR DOBLE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989A3E2-90D2-E345-BB07-B501401BC965}"/>
              </a:ext>
            </a:extLst>
          </p:cNvPr>
          <p:cNvSpPr txBox="1"/>
          <p:nvPr/>
        </p:nvSpPr>
        <p:spPr>
          <a:xfrm>
            <a:off x="4315402" y="4044659"/>
            <a:ext cx="10005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700" b="1" dirty="0">
                <a:solidFill>
                  <a:srgbClr val="007AFD"/>
                </a:solidFill>
              </a:rPr>
              <a:t>PULSAR Y MANTENER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0A58CB-08D7-B04A-8005-F51A20991E7F}"/>
              </a:ext>
            </a:extLst>
          </p:cNvPr>
          <p:cNvSpPr txBox="1"/>
          <p:nvPr/>
        </p:nvSpPr>
        <p:spPr>
          <a:xfrm>
            <a:off x="4591920" y="4736809"/>
            <a:ext cx="4475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ROTAR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651C9BC-DCB3-FA47-8653-4C8BA7CE138E}"/>
              </a:ext>
            </a:extLst>
          </p:cNvPr>
          <p:cNvSpPr txBox="1"/>
          <p:nvPr/>
        </p:nvSpPr>
        <p:spPr>
          <a:xfrm>
            <a:off x="5214043" y="1671404"/>
            <a:ext cx="183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ZONA DE GESTOS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8C8C081-5D02-324D-BDDD-4532DC90E78D}"/>
              </a:ext>
            </a:extLst>
          </p:cNvPr>
          <p:cNvSpPr txBox="1"/>
          <p:nvPr/>
        </p:nvSpPr>
        <p:spPr>
          <a:xfrm>
            <a:off x="5141938" y="2060558"/>
            <a:ext cx="2739853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NAVEGAR ARR./ABA./IZQ./DER.</a:t>
            </a:r>
          </a:p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VIDEO PANTALL COMPLETA: ATRAS/ADELANTE CORTO</a:t>
            </a:r>
          </a:p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MÚSICA PANTALLE COMPLETA: IR A LA CANCIÓN </a:t>
            </a:r>
          </a:p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ANTERIOR/SIGUIENTE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5C4D795-5EE9-1C4C-8993-333E1A5521D3}"/>
              </a:ext>
            </a:extLst>
          </p:cNvPr>
          <p:cNvSpPr txBox="1"/>
          <p:nvPr/>
        </p:nvSpPr>
        <p:spPr>
          <a:xfrm>
            <a:off x="5141938" y="2771802"/>
            <a:ext cx="20409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SELECCIONAR ITEM ACTUAL EN GUI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78B4F6A-28E7-FA4F-ACCC-1554ACB911FD}"/>
              </a:ext>
            </a:extLst>
          </p:cNvPr>
          <p:cNvSpPr txBox="1"/>
          <p:nvPr/>
        </p:nvSpPr>
        <p:spPr>
          <a:xfrm>
            <a:off x="5141938" y="3297925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IR ATRÁS EN GUI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245B12B-EAC1-594B-BF18-C31FE284788F}"/>
              </a:ext>
            </a:extLst>
          </p:cNvPr>
          <p:cNvSpPr txBox="1"/>
          <p:nvPr/>
        </p:nvSpPr>
        <p:spPr>
          <a:xfrm>
            <a:off x="5141938" y="3790280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CONTROLES REPRODUCTOR (OSD) O</a:t>
            </a:r>
          </a:p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MENÚ CONTEXTUAL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24DBCBC-9CB8-D149-9F5D-BAEE0DD6DECD}"/>
              </a:ext>
            </a:extLst>
          </p:cNvPr>
          <p:cNvSpPr txBox="1"/>
          <p:nvPr/>
        </p:nvSpPr>
        <p:spPr>
          <a:xfrm>
            <a:off x="5141938" y="4408323"/>
            <a:ext cx="20617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AUMENTAR / DISMINUIR VOLUMEN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D15E173-06DF-6742-A992-3E66A88592AE}"/>
              </a:ext>
            </a:extLst>
          </p:cNvPr>
          <p:cNvSpPr txBox="1"/>
          <p:nvPr/>
        </p:nvSpPr>
        <p:spPr>
          <a:xfrm>
            <a:off x="4921892" y="5002197"/>
            <a:ext cx="22862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>
                    <a:lumMod val="50000"/>
                  </a:schemeClr>
                </a:solidFill>
              </a:rPr>
              <a:t>ICONOS DE GESTOS DE HTTP://SOMERANDOMDUDE.COM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1989EBB-5D76-BF42-9E65-22F0582FEF9F}"/>
              </a:ext>
            </a:extLst>
          </p:cNvPr>
          <p:cNvSpPr txBox="1"/>
          <p:nvPr/>
        </p:nvSpPr>
        <p:spPr>
          <a:xfrm>
            <a:off x="7769420" y="119934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275498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44FC877-EC86-0943-A8EB-F69223128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1612900"/>
            <a:ext cx="3632200" cy="36322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F651C9BC-DCB3-FA47-8653-4C8BA7CE138E}"/>
              </a:ext>
            </a:extLst>
          </p:cNvPr>
          <p:cNvSpPr txBox="1"/>
          <p:nvPr/>
        </p:nvSpPr>
        <p:spPr>
          <a:xfrm>
            <a:off x="5342059" y="1671404"/>
            <a:ext cx="133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ZONA GESTI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8C8C081-5D02-324D-BDDD-4532DC90E78D}"/>
              </a:ext>
            </a:extLst>
          </p:cNvPr>
          <p:cNvSpPr txBox="1"/>
          <p:nvPr/>
        </p:nvSpPr>
        <p:spPr>
          <a:xfrm>
            <a:off x="5141938" y="2060558"/>
            <a:ext cx="2611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MUOVI SU/GIU‘/SINISTRA/DESTRA</a:t>
            </a:r>
          </a:p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VIDEO SCHERMO INTERO: BREVE AVANTI/INDIETRO</a:t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MUSICA SCHERMO INTERO: TRACCIA PREC./SUCC.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5C4D795-5EE9-1C4C-8993-333E1A5521D3}"/>
              </a:ext>
            </a:extLst>
          </p:cNvPr>
          <p:cNvSpPr txBox="1"/>
          <p:nvPr/>
        </p:nvSpPr>
        <p:spPr>
          <a:xfrm>
            <a:off x="5141938" y="2771802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SELEZIONA L‘ELEMENTO CORRENTE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78B4F6A-28E7-FA4F-ACCC-1554ACB911FD}"/>
              </a:ext>
            </a:extLst>
          </p:cNvPr>
          <p:cNvSpPr txBox="1"/>
          <p:nvPr/>
        </p:nvSpPr>
        <p:spPr>
          <a:xfrm>
            <a:off x="5141938" y="3297925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TORNA INDIETRO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245B12B-EAC1-594B-BF18-C31FE284788F}"/>
              </a:ext>
            </a:extLst>
          </p:cNvPr>
          <p:cNvSpPr txBox="1"/>
          <p:nvPr/>
        </p:nvSpPr>
        <p:spPr>
          <a:xfrm>
            <a:off x="5141938" y="3790280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CONTROLLI DI RIPRODUZIONE (OSD) O</a:t>
            </a:r>
          </a:p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MENU‘ CONTESTUALE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24DBCBC-9CB8-D149-9F5D-BAEE0DD6DECD}"/>
              </a:ext>
            </a:extLst>
          </p:cNvPr>
          <p:cNvSpPr txBox="1"/>
          <p:nvPr/>
        </p:nvSpPr>
        <p:spPr>
          <a:xfrm>
            <a:off x="5141938" y="4408323"/>
            <a:ext cx="20874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AUMENTA / DIMINUISCE IL VOLUME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D15E173-06DF-6742-A992-3E66A88592AE}"/>
              </a:ext>
            </a:extLst>
          </p:cNvPr>
          <p:cNvSpPr txBox="1"/>
          <p:nvPr/>
        </p:nvSpPr>
        <p:spPr>
          <a:xfrm>
            <a:off x="4921892" y="5002197"/>
            <a:ext cx="21788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>
                    <a:lumMod val="50000"/>
                  </a:schemeClr>
                </a:solidFill>
              </a:rPr>
              <a:t>ICONE GESTURE DA HTTP://SOMERANDOMDUDE.COM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1989EBB-5D76-BF42-9E65-22F0582FEF9F}"/>
              </a:ext>
            </a:extLst>
          </p:cNvPr>
          <p:cNvSpPr txBox="1"/>
          <p:nvPr/>
        </p:nvSpPr>
        <p:spPr>
          <a:xfrm>
            <a:off x="7769420" y="119934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850C372-886A-014A-837C-98BAFDE7E728}"/>
              </a:ext>
            </a:extLst>
          </p:cNvPr>
          <p:cNvSpPr txBox="1"/>
          <p:nvPr/>
        </p:nvSpPr>
        <p:spPr>
          <a:xfrm>
            <a:off x="4558257" y="2482221"/>
            <a:ext cx="51488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STRISCIA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B8E67FF-80C0-A44E-8CD1-7A7F3D1F47A8}"/>
              </a:ext>
            </a:extLst>
          </p:cNvPr>
          <p:cNvSpPr txBox="1"/>
          <p:nvPr/>
        </p:nvSpPr>
        <p:spPr>
          <a:xfrm>
            <a:off x="4591920" y="2971171"/>
            <a:ext cx="4475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TOCCO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9B04598-7FCA-114C-A576-0CB5EEEF820D}"/>
              </a:ext>
            </a:extLst>
          </p:cNvPr>
          <p:cNvSpPr txBox="1"/>
          <p:nvPr/>
        </p:nvSpPr>
        <p:spPr>
          <a:xfrm>
            <a:off x="4432421" y="3507915"/>
            <a:ext cx="7665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DOPPIO TOCCO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978D779-B80D-C44B-A249-145AECA13210}"/>
              </a:ext>
            </a:extLst>
          </p:cNvPr>
          <p:cNvSpPr txBox="1"/>
          <p:nvPr/>
        </p:nvSpPr>
        <p:spPr>
          <a:xfrm>
            <a:off x="4362691" y="4044659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700" b="1" dirty="0">
                <a:solidFill>
                  <a:srgbClr val="007AFD"/>
                </a:solidFill>
              </a:rPr>
              <a:t>TOCCARE E TENERE</a:t>
            </a:r>
          </a:p>
          <a:p>
            <a:pPr algn="ctr"/>
            <a:r>
              <a:rPr lang="de-DE" sz="700" b="1" dirty="0">
                <a:solidFill>
                  <a:srgbClr val="007AFD"/>
                </a:solidFill>
              </a:rPr>
              <a:t>PREMUTON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E5C0344-B6A5-8B4C-A3EC-9A8CDF4AFE9C}"/>
              </a:ext>
            </a:extLst>
          </p:cNvPr>
          <p:cNvSpPr txBox="1"/>
          <p:nvPr/>
        </p:nvSpPr>
        <p:spPr>
          <a:xfrm>
            <a:off x="4502152" y="4736809"/>
            <a:ext cx="6270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ROTAZIONE</a:t>
            </a:r>
          </a:p>
        </p:txBody>
      </p:sp>
    </p:spTree>
    <p:extLst>
      <p:ext uri="{BB962C8B-B14F-4D97-AF65-F5344CB8AC3E}">
        <p14:creationId xmlns:p14="http://schemas.microsoft.com/office/powerpoint/2010/main" val="36261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44FC877-EC86-0943-A8EB-F69223128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56" y="1612900"/>
            <a:ext cx="3632200" cy="36322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F651C9BC-DCB3-FA47-8653-4C8BA7CE138E}"/>
              </a:ext>
            </a:extLst>
          </p:cNvPr>
          <p:cNvSpPr txBox="1"/>
          <p:nvPr/>
        </p:nvSpPr>
        <p:spPr>
          <a:xfrm>
            <a:off x="5716963" y="1671404"/>
            <a:ext cx="78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GESTY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8C8C081-5D02-324D-BDDD-4532DC90E78D}"/>
              </a:ext>
            </a:extLst>
          </p:cNvPr>
          <p:cNvSpPr txBox="1"/>
          <p:nvPr/>
        </p:nvSpPr>
        <p:spPr>
          <a:xfrm>
            <a:off x="5141938" y="2060558"/>
            <a:ext cx="2459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NAWIGUJ GÓRA/DÓ</a:t>
            </a:r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Ł/LEWO/PRAWO W GUI</a:t>
            </a:r>
          </a:p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WIDEO PEŁNY EKRAN: LEKKO WSTECZ/NAPRZÓD</a:t>
            </a:r>
          </a:p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MUZYKA PEŁNY EKRAN: POPRZ./NAST. PIOSENKA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5C4D795-5EE9-1C4C-8993-333E1A5521D3}"/>
              </a:ext>
            </a:extLst>
          </p:cNvPr>
          <p:cNvSpPr txBox="1"/>
          <p:nvPr/>
        </p:nvSpPr>
        <p:spPr>
          <a:xfrm>
            <a:off x="5141938" y="2771802"/>
            <a:ext cx="2012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ZAZNACZ BIEZACY ELEMENT W GUI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78B4F6A-28E7-FA4F-ACCC-1554ACB911FD}"/>
              </a:ext>
            </a:extLst>
          </p:cNvPr>
          <p:cNvSpPr txBox="1"/>
          <p:nvPr/>
        </p:nvSpPr>
        <p:spPr>
          <a:xfrm>
            <a:off x="5141938" y="3297925"/>
            <a:ext cx="108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POWRÓT DO GUI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245B12B-EAC1-594B-BF18-C31FE284788F}"/>
              </a:ext>
            </a:extLst>
          </p:cNvPr>
          <p:cNvSpPr txBox="1"/>
          <p:nvPr/>
        </p:nvSpPr>
        <p:spPr>
          <a:xfrm>
            <a:off x="5141938" y="3790280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POKAZUJE STEROWANIE (OSD)</a:t>
            </a:r>
          </a:p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ODTWARZACZA LUB MENU KONTEKSTOWE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24DBCBC-9CB8-D149-9F5D-BAEE0DD6DECD}"/>
              </a:ext>
            </a:extLst>
          </p:cNvPr>
          <p:cNvSpPr txBox="1"/>
          <p:nvPr/>
        </p:nvSpPr>
        <p:spPr>
          <a:xfrm>
            <a:off x="5141938" y="4408323"/>
            <a:ext cx="18565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ZWIĘKSZ / ZMNIEJSZ GŁOŚNOŚĆ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D15E173-06DF-6742-A992-3E66A88592AE}"/>
              </a:ext>
            </a:extLst>
          </p:cNvPr>
          <p:cNvSpPr txBox="1"/>
          <p:nvPr/>
        </p:nvSpPr>
        <p:spPr>
          <a:xfrm>
            <a:off x="4921892" y="5002197"/>
            <a:ext cx="204575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>
                    <a:lumMod val="50000"/>
                  </a:schemeClr>
                </a:solidFill>
              </a:rPr>
              <a:t>ZESTWA IKON Z HTTP://SOMERANDOMDUDE.COM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1989EBB-5D76-BF42-9E65-22F0582FEF9F}"/>
              </a:ext>
            </a:extLst>
          </p:cNvPr>
          <p:cNvSpPr txBox="1"/>
          <p:nvPr/>
        </p:nvSpPr>
        <p:spPr>
          <a:xfrm>
            <a:off x="7769420" y="119934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850C372-886A-014A-837C-98BAFDE7E728}"/>
              </a:ext>
            </a:extLst>
          </p:cNvPr>
          <p:cNvSpPr txBox="1"/>
          <p:nvPr/>
        </p:nvSpPr>
        <p:spPr>
          <a:xfrm>
            <a:off x="4569702" y="2482221"/>
            <a:ext cx="53091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PRZESUN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B8E67FF-80C0-A44E-8CD1-7A7F3D1F47A8}"/>
              </a:ext>
            </a:extLst>
          </p:cNvPr>
          <p:cNvSpPr txBox="1"/>
          <p:nvPr/>
        </p:nvSpPr>
        <p:spPr>
          <a:xfrm>
            <a:off x="4588136" y="2971171"/>
            <a:ext cx="4940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STUKNIJ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9B04598-7FCA-114C-A576-0CB5EEEF820D}"/>
              </a:ext>
            </a:extLst>
          </p:cNvPr>
          <p:cNvSpPr txBox="1"/>
          <p:nvPr/>
        </p:nvSpPr>
        <p:spPr>
          <a:xfrm>
            <a:off x="4522413" y="350791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PODWÓJNE</a:t>
            </a:r>
          </a:p>
          <a:p>
            <a:r>
              <a:rPr lang="de-DE" sz="700" b="1" dirty="0">
                <a:solidFill>
                  <a:srgbClr val="007AFD"/>
                </a:solidFill>
              </a:rPr>
              <a:t>STUKNIĘCIE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978D779-B80D-C44B-A249-145AECA13210}"/>
              </a:ext>
            </a:extLst>
          </p:cNvPr>
          <p:cNvSpPr txBox="1"/>
          <p:nvPr/>
        </p:nvSpPr>
        <p:spPr>
          <a:xfrm>
            <a:off x="4473521" y="4044659"/>
            <a:ext cx="723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700" b="1" dirty="0">
                <a:solidFill>
                  <a:srgbClr val="007AFD"/>
                </a:solidFill>
              </a:rPr>
              <a:t>STUKNIJ I</a:t>
            </a:r>
          </a:p>
          <a:p>
            <a:pPr algn="ctr"/>
            <a:r>
              <a:rPr lang="de-DE" sz="700" b="1" dirty="0">
                <a:solidFill>
                  <a:srgbClr val="007AFD"/>
                </a:solidFill>
              </a:rPr>
              <a:t>PRZYTRZYMAJ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E5C0344-B6A5-8B4C-A3EC-9A8CDF4AFE9C}"/>
              </a:ext>
            </a:extLst>
          </p:cNvPr>
          <p:cNvSpPr txBox="1"/>
          <p:nvPr/>
        </p:nvSpPr>
        <p:spPr>
          <a:xfrm>
            <a:off x="4607372" y="4736809"/>
            <a:ext cx="4555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OBRÓĆ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1850C98-4F7D-F944-86EE-FDF9D3D6C9F9}"/>
              </a:ext>
            </a:extLst>
          </p:cNvPr>
          <p:cNvSpPr txBox="1"/>
          <p:nvPr/>
        </p:nvSpPr>
        <p:spPr>
          <a:xfrm>
            <a:off x="4644635" y="1263137"/>
            <a:ext cx="2902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Ł Ą Ś Ż Ź Ę Ć</a:t>
            </a:r>
          </a:p>
        </p:txBody>
      </p:sp>
    </p:spTree>
    <p:extLst>
      <p:ext uri="{BB962C8B-B14F-4D97-AF65-F5344CB8AC3E}">
        <p14:creationId xmlns:p14="http://schemas.microsoft.com/office/powerpoint/2010/main" val="151055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44FC877-EC86-0943-A8EB-F69223128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0" y="1612900"/>
            <a:ext cx="3632200" cy="363220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28C8C081-5D02-324D-BDDD-4532DC90E78D}"/>
              </a:ext>
            </a:extLst>
          </p:cNvPr>
          <p:cNvSpPr txBox="1"/>
          <p:nvPr/>
        </p:nvSpPr>
        <p:spPr>
          <a:xfrm>
            <a:off x="5141938" y="2060558"/>
            <a:ext cx="25747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NAVEGA PARA CIMA/BAIXO/ESQ/DTA NO GUI</a:t>
            </a:r>
          </a:p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VIDEO ECRÃ COMPLETO: UM POUCO PARA TRÁS/FRENTE</a:t>
            </a:r>
          </a:p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MÚSICA ECRÃ COMPLETO: MÚSICA ANTERIOR/SEGUINTE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5C4D795-5EE9-1C4C-8993-333E1A5521D3}"/>
              </a:ext>
            </a:extLst>
          </p:cNvPr>
          <p:cNvSpPr txBox="1"/>
          <p:nvPr/>
        </p:nvSpPr>
        <p:spPr>
          <a:xfrm>
            <a:off x="5141938" y="2771802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SELECCIONA O ITEM ACTUAL NO GUI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78B4F6A-28E7-FA4F-ACCC-1554ACB911FD}"/>
              </a:ext>
            </a:extLst>
          </p:cNvPr>
          <p:cNvSpPr txBox="1"/>
          <p:nvPr/>
        </p:nvSpPr>
        <p:spPr>
          <a:xfrm>
            <a:off x="5141938" y="3297925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VOLTA PARA TRÁS NO GUI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245B12B-EAC1-594B-BF18-C31FE284788F}"/>
              </a:ext>
            </a:extLst>
          </p:cNvPr>
          <p:cNvSpPr txBox="1"/>
          <p:nvPr/>
        </p:nvSpPr>
        <p:spPr>
          <a:xfrm>
            <a:off x="5141938" y="3790280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MOSTRA O VISOR (OSD)</a:t>
            </a:r>
          </a:p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OU O MENU DE CONTEXTO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24DBCBC-9CB8-D149-9F5D-BAEE0DD6DECD}"/>
              </a:ext>
            </a:extLst>
          </p:cNvPr>
          <p:cNvSpPr txBox="1"/>
          <p:nvPr/>
        </p:nvSpPr>
        <p:spPr>
          <a:xfrm>
            <a:off x="5141938" y="4408323"/>
            <a:ext cx="1781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AUMENTA / DIMINUI VOLUME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D15E173-06DF-6742-A992-3E66A88592AE}"/>
              </a:ext>
            </a:extLst>
          </p:cNvPr>
          <p:cNvSpPr txBox="1"/>
          <p:nvPr/>
        </p:nvSpPr>
        <p:spPr>
          <a:xfrm>
            <a:off x="4921892" y="5002197"/>
            <a:ext cx="227017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>
                    <a:lumMod val="50000"/>
                  </a:schemeClr>
                </a:solidFill>
              </a:rPr>
              <a:t>ICONES DE GESTOS DE HTTP://SOMERANDOMDUDE.COM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1989EBB-5D76-BF42-9E65-22F0582FEF9F}"/>
              </a:ext>
            </a:extLst>
          </p:cNvPr>
          <p:cNvSpPr txBox="1"/>
          <p:nvPr/>
        </p:nvSpPr>
        <p:spPr>
          <a:xfrm>
            <a:off x="7769420" y="119934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-6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850C372-886A-014A-837C-98BAFDE7E728}"/>
              </a:ext>
            </a:extLst>
          </p:cNvPr>
          <p:cNvSpPr txBox="1"/>
          <p:nvPr/>
        </p:nvSpPr>
        <p:spPr>
          <a:xfrm>
            <a:off x="4557990" y="2482221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DESLIZAR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B8E67FF-80C0-A44E-8CD1-7A7F3D1F47A8}"/>
              </a:ext>
            </a:extLst>
          </p:cNvPr>
          <p:cNvSpPr txBox="1"/>
          <p:nvPr/>
        </p:nvSpPr>
        <p:spPr>
          <a:xfrm>
            <a:off x="4604477" y="2971171"/>
            <a:ext cx="4443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TOCAR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9B04598-7FCA-114C-A576-0CB5EEEF820D}"/>
              </a:ext>
            </a:extLst>
          </p:cNvPr>
          <p:cNvSpPr txBox="1"/>
          <p:nvPr/>
        </p:nvSpPr>
        <p:spPr>
          <a:xfrm>
            <a:off x="4365630" y="3507915"/>
            <a:ext cx="92204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TOCAR DUAS VEZES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978D779-B80D-C44B-A249-145AECA13210}"/>
              </a:ext>
            </a:extLst>
          </p:cNvPr>
          <p:cNvSpPr txBox="1"/>
          <p:nvPr/>
        </p:nvSpPr>
        <p:spPr>
          <a:xfrm>
            <a:off x="4382461" y="4044659"/>
            <a:ext cx="88838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700" b="1" dirty="0">
                <a:solidFill>
                  <a:srgbClr val="007AFD"/>
                </a:solidFill>
              </a:rPr>
              <a:t>TOCAR E SEGURAR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E5C0344-B6A5-8B4C-A3EC-9A8CDF4AFE9C}"/>
              </a:ext>
            </a:extLst>
          </p:cNvPr>
          <p:cNvSpPr txBox="1"/>
          <p:nvPr/>
        </p:nvSpPr>
        <p:spPr>
          <a:xfrm>
            <a:off x="4597263" y="4736809"/>
            <a:ext cx="4587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b="1" dirty="0">
                <a:solidFill>
                  <a:srgbClr val="007AFD"/>
                </a:solidFill>
              </a:rPr>
              <a:t>RODAR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CF0B466-841A-1741-90B5-5CCD5D8BFB7F}"/>
              </a:ext>
            </a:extLst>
          </p:cNvPr>
          <p:cNvSpPr txBox="1"/>
          <p:nvPr/>
        </p:nvSpPr>
        <p:spPr>
          <a:xfrm>
            <a:off x="5214043" y="1671404"/>
            <a:ext cx="183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ZONA DE GESTOS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AC529A0-6550-1C46-81C3-2464274249DD}"/>
              </a:ext>
            </a:extLst>
          </p:cNvPr>
          <p:cNvSpPr txBox="1"/>
          <p:nvPr/>
        </p:nvSpPr>
        <p:spPr>
          <a:xfrm>
            <a:off x="5957706" y="1051576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Ç Ã Õ</a:t>
            </a:r>
          </a:p>
        </p:txBody>
      </p:sp>
    </p:spTree>
    <p:extLst>
      <p:ext uri="{BB962C8B-B14F-4D97-AF65-F5344CB8AC3E}">
        <p14:creationId xmlns:p14="http://schemas.microsoft.com/office/powerpoint/2010/main" val="705402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Microsoft Macintosh PowerPoint</Application>
  <PresentationFormat>Breitbild</PresentationFormat>
  <Paragraphs>165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Andree Buschmann</dc:creator>
  <cp:lastModifiedBy>Andree Buschmann</cp:lastModifiedBy>
  <cp:revision>27</cp:revision>
  <dcterms:created xsi:type="dcterms:W3CDTF">2021-06-04T21:55:58Z</dcterms:created>
  <dcterms:modified xsi:type="dcterms:W3CDTF">2021-06-05T12:31:27Z</dcterms:modified>
</cp:coreProperties>
</file>