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25"/>
    <p:restoredTop sz="94695"/>
  </p:normalViewPr>
  <p:slideViewPr>
    <p:cSldViewPr snapToGrid="0" snapToObjects="1">
      <p:cViewPr>
        <p:scale>
          <a:sx n="160" d="100"/>
          <a:sy n="160" d="100"/>
        </p:scale>
        <p:origin x="-2752" y="-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7503C-7ACA-414C-BA84-ABF7618DE663}" type="datetimeFigureOut">
              <a:rPr lang="de-DE" smtClean="0"/>
              <a:t>09.04.22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32DF2-BD7B-4842-8854-AEEE12A9E7D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975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32DF2-BD7B-4842-8854-AEEE12A9E7DD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8838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32DF2-BD7B-4842-8854-AEEE12A9E7DD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0841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32DF2-BD7B-4842-8854-AEEE12A9E7DD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0031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32DF2-BD7B-4842-8854-AEEE12A9E7DD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81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32DF2-BD7B-4842-8854-AEEE12A9E7DD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7930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32DF2-BD7B-4842-8854-AEEE12A9E7DD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3135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32DF2-BD7B-4842-8854-AEEE12A9E7DD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6377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32DF2-BD7B-4842-8854-AEEE12A9E7DD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0903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32DF2-BD7B-4842-8854-AEEE12A9E7DD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9987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32DF2-BD7B-4842-8854-AEEE12A9E7DD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5478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32DF2-BD7B-4842-8854-AEEE12A9E7DD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4193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32DF2-BD7B-4842-8854-AEEE12A9E7DD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0851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32DF2-BD7B-4842-8854-AEEE12A9E7DD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659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32DF2-BD7B-4842-8854-AEEE12A9E7DD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1507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32DF2-BD7B-4842-8854-AEEE12A9E7DD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5031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32DF2-BD7B-4842-8854-AEEE12A9E7DD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181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32DF2-BD7B-4842-8854-AEEE12A9E7DD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155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4EDB47-5527-7E44-AD84-D4209EC1A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F58790-B4D5-2A45-8E77-C4E1F943B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BC5568-DBB5-AF45-8796-620D913F9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AD61-1263-DF47-B122-EA28BC1F5B97}" type="datetimeFigureOut">
              <a:rPr lang="de-DE" smtClean="0"/>
              <a:t>09.04.22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403247-322A-5B43-BFF7-993B4C33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D70C00-49B4-AF4D-BCED-46678876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D4DA-6B82-CD4A-A83D-DE520C88CC5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432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F89A9-AB6C-A641-A877-07F370166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E8B75D-409F-1A45-927C-3AF5A26A9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892E5F-2E88-5B4E-9AA7-2C913407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AD61-1263-DF47-B122-EA28BC1F5B97}" type="datetimeFigureOut">
              <a:rPr lang="de-DE" smtClean="0"/>
              <a:t>09.04.22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12AF67-5FB4-5045-8268-BFEC1285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A24A88-3832-E642-A67B-D71C3357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D4DA-6B82-CD4A-A83D-DE520C88CC5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11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4586626-E251-A246-B4D7-534D575D4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7F95FC-0C54-9D40-BC2E-74D080650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9D9BD1-C1F9-5E41-BDD5-13290CD4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AD61-1263-DF47-B122-EA28BC1F5B97}" type="datetimeFigureOut">
              <a:rPr lang="de-DE" smtClean="0"/>
              <a:t>09.04.22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68F1F7-09F0-5847-B04A-278EFBC8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051655-88A6-7D47-90BA-CDE55AB2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D4DA-6B82-CD4A-A83D-DE520C88CC5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639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ACBAA-ADD6-B649-84AA-BEDA6AEA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439A5-6D52-B54F-A5E9-EBB65AAFB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E7EDB4-6DD5-764A-9EAB-F38A8D9B9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AD61-1263-DF47-B122-EA28BC1F5B97}" type="datetimeFigureOut">
              <a:rPr lang="de-DE" smtClean="0"/>
              <a:t>09.04.22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D045F6-3565-3E43-A52D-A25FFD43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D39EBC-10C6-1147-AE67-C4D33AA1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D4DA-6B82-CD4A-A83D-DE520C88CC5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157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4C9C88-D5FE-D54B-ACDB-27879430D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F0CEAD-CDA1-C44C-9A02-4429E3BD2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786CF3-A1E9-2340-83EC-55F18F41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AD61-1263-DF47-B122-EA28BC1F5B97}" type="datetimeFigureOut">
              <a:rPr lang="de-DE" smtClean="0"/>
              <a:t>09.04.22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A56191-BBD9-C440-83D8-728D99E4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C9A704-008E-C043-BA95-E4FB8603B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D4DA-6B82-CD4A-A83D-DE520C88CC5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557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852E35-5F20-C74A-8E6B-9B308606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99A438-1972-7244-B93E-CEED63248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45D670-D05F-5C4D-8C4D-B78035BA5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D86679-60A9-B845-8BF8-7C50C29E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AD61-1263-DF47-B122-EA28BC1F5B97}" type="datetimeFigureOut">
              <a:rPr lang="de-DE" smtClean="0"/>
              <a:t>09.04.22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BADBDC-7B5A-7641-B668-D46FEB3E8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37E829-D800-FA48-B70F-C9742BC2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D4DA-6B82-CD4A-A83D-DE520C88CC5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541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541A44-F673-344F-A61E-890AD2EFC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260E72-4EAA-2C4E-BECB-D9886AA4D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1F99B9-6F75-5648-AFEB-51BB34B13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2F82F9B-6C02-4D4E-BDD1-32871FF5D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D50F1BA-BEF6-3E45-B4BE-A63ED6C52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2C34466-52B9-1148-B552-05F1F45D7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AD61-1263-DF47-B122-EA28BC1F5B97}" type="datetimeFigureOut">
              <a:rPr lang="de-DE" smtClean="0"/>
              <a:t>09.04.22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7599408-98C6-3E44-8BBF-1F44CA028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9A1842F-D210-154C-B1E3-F2655ACB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D4DA-6B82-CD4A-A83D-DE520C88CC5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059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DF46D-CDB8-414B-BB5B-4D7209EE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B9F8D8-3F65-4D47-852F-01EA8A1F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AD61-1263-DF47-B122-EA28BC1F5B97}" type="datetimeFigureOut">
              <a:rPr lang="de-DE" smtClean="0"/>
              <a:t>09.04.22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B545C-A32C-B446-82E1-5F008225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B5D47A-E7D7-484B-9650-24C66554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D4DA-6B82-CD4A-A83D-DE520C88CC5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856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C4D7B2-6B62-104A-B0FE-E5DA82637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AD61-1263-DF47-B122-EA28BC1F5B97}" type="datetimeFigureOut">
              <a:rPr lang="de-DE" smtClean="0"/>
              <a:t>09.04.22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3B443F3-472C-FC49-BBA9-04442102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D286C4-E788-DE41-8CAE-F080316D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D4DA-6B82-CD4A-A83D-DE520C88CC5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06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37EBB-8772-F44D-810A-C4579DF66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5B3CD5-ED37-DC42-95A5-B45D582D5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608143-2A0B-044F-A511-8DD9A079F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7B09AF-49F9-DB48-B5D6-7CAAC1606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AD61-1263-DF47-B122-EA28BC1F5B97}" type="datetimeFigureOut">
              <a:rPr lang="de-DE" smtClean="0"/>
              <a:t>09.04.22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92725F-B4D5-254D-B776-8B82EE8F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2DD0A6-F446-A54C-A96B-532F5F33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D4DA-6B82-CD4A-A83D-DE520C88CC5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784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7E99D-CCEC-104F-A73F-4317557F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F87B49-31E2-6642-8C61-D235B0366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498E4A-F83C-5548-A14B-37ED05FD9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779514-1587-D44E-B746-F806837B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AD61-1263-DF47-B122-EA28BC1F5B97}" type="datetimeFigureOut">
              <a:rPr lang="de-DE" smtClean="0"/>
              <a:t>09.04.22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0DC310-599D-CC4F-B836-32AB495C4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FA0BDA-D0A5-5444-9809-5FAE7A88A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D4DA-6B82-CD4A-A83D-DE520C88CC5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35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2ED7447-334C-AC45-B39D-B2ADFC7CF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5EE1B5-1685-1841-B110-5D0370C02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364B45-3556-8941-918D-4CD37FEFF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7AD61-1263-DF47-B122-EA28BC1F5B97}" type="datetimeFigureOut">
              <a:rPr lang="de-DE" smtClean="0"/>
              <a:t>09.04.22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85A9D5-6744-B24B-B39A-AE7DC1B16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0CC255-54D6-0B48-A183-AE0AAD386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DD4DA-6B82-CD4A-A83D-DE520C88CC5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933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A683C605-89B3-5041-8B8A-7F85AE11D28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4618691" y="3552979"/>
            <a:ext cx="901700" cy="8128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BA55A3C-8E0F-5947-B363-CC03759D5FC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4688324" y="667052"/>
            <a:ext cx="850900" cy="762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EB632E8-B1EA-BC48-B5CF-FFB053FA0D8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4624824" y="2095677"/>
            <a:ext cx="914400" cy="8763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3FE8D290-582A-2640-8CC5-5762DFBC25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653" y="0"/>
            <a:ext cx="1897647" cy="189764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327F1FDD-D298-1F48-8592-BC633B2487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0033" y="328442"/>
            <a:ext cx="1347354" cy="1439219"/>
          </a:xfrm>
          <a:prstGeom prst="rect">
            <a:avLst/>
          </a:prstGeom>
        </p:spPr>
      </p:pic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4204E7F5-65C9-7D48-A9E1-ED4CD1A3677D}"/>
              </a:ext>
            </a:extLst>
          </p:cNvPr>
          <p:cNvGrpSpPr/>
          <p:nvPr/>
        </p:nvGrpSpPr>
        <p:grpSpPr>
          <a:xfrm>
            <a:off x="1346200" y="1880713"/>
            <a:ext cx="1509129" cy="1415264"/>
            <a:chOff x="1346200" y="1880713"/>
            <a:chExt cx="1509129" cy="1415264"/>
          </a:xfrm>
        </p:grpSpPr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229259AE-5D35-5C44-AAA8-CE2398749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75000"/>
            </a:blip>
            <a:stretch>
              <a:fillRect/>
            </a:stretch>
          </p:blipFill>
          <p:spPr>
            <a:xfrm>
              <a:off x="1680429" y="2209977"/>
              <a:ext cx="850900" cy="762000"/>
            </a:xfrm>
            <a:prstGeom prst="rect">
              <a:avLst/>
            </a:prstGeom>
          </p:spPr>
        </p:pic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B913E21E-56C4-4A4E-8D9F-D9B8AAA7CD83}"/>
                </a:ext>
              </a:extLst>
            </p:cNvPr>
            <p:cNvCxnSpPr/>
            <p:nvPr/>
          </p:nvCxnSpPr>
          <p:spPr>
            <a:xfrm flipV="1">
              <a:off x="2105879" y="1880713"/>
              <a:ext cx="0" cy="324000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50FD9F33-D088-854C-ABFD-6EE2AB0621F2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2105879" y="2971977"/>
              <a:ext cx="0" cy="324000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B090F718-F028-2E49-8387-60D497D5EF81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2531329" y="2590977"/>
              <a:ext cx="324000" cy="0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FD22CC41-D0C6-9847-8CD2-454CD1D9A32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1346200" y="2590977"/>
              <a:ext cx="324000" cy="0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D70461D0-D6B7-5A4C-BD3C-994609F52F94}"/>
              </a:ext>
            </a:extLst>
          </p:cNvPr>
          <p:cNvGrpSpPr/>
          <p:nvPr/>
        </p:nvGrpSpPr>
        <p:grpSpPr>
          <a:xfrm>
            <a:off x="7761273" y="1803666"/>
            <a:ext cx="1752600" cy="1405378"/>
            <a:chOff x="7761273" y="1803666"/>
            <a:chExt cx="1752600" cy="1405378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B87EBCF1-B729-1346-ACD1-80367B9BF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75000"/>
            </a:blip>
            <a:stretch>
              <a:fillRect/>
            </a:stretch>
          </p:blipFill>
          <p:spPr>
            <a:xfrm>
              <a:off x="7761273" y="2095677"/>
              <a:ext cx="901700" cy="812800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A1932E29-42A0-A44C-A304-D15B37762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75000"/>
            </a:blip>
            <a:stretch>
              <a:fillRect/>
            </a:stretch>
          </p:blipFill>
          <p:spPr>
            <a:xfrm>
              <a:off x="8612173" y="2095677"/>
              <a:ext cx="901700" cy="812800"/>
            </a:xfrm>
            <a:prstGeom prst="rect">
              <a:avLst/>
            </a:prstGeom>
          </p:spPr>
        </p:pic>
        <p:sp>
          <p:nvSpPr>
            <p:cNvPr id="46" name="Bogen 45">
              <a:extLst>
                <a:ext uri="{FF2B5EF4-FFF2-40B4-BE49-F238E27FC236}">
                  <a16:creationId xmlns:a16="http://schemas.microsoft.com/office/drawing/2014/main" id="{51564C7B-82AA-CA4C-95D4-210D0B0EE8AF}"/>
                </a:ext>
              </a:extLst>
            </p:cNvPr>
            <p:cNvSpPr/>
            <p:nvPr/>
          </p:nvSpPr>
          <p:spPr>
            <a:xfrm>
              <a:off x="8157089" y="1803666"/>
              <a:ext cx="914400" cy="617890"/>
            </a:xfrm>
            <a:prstGeom prst="arc">
              <a:avLst/>
            </a:prstGeom>
            <a:ln w="50800">
              <a:solidFill>
                <a:schemeClr val="bg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7" name="Bogen 46">
              <a:extLst>
                <a:ext uri="{FF2B5EF4-FFF2-40B4-BE49-F238E27FC236}">
                  <a16:creationId xmlns:a16="http://schemas.microsoft.com/office/drawing/2014/main" id="{81F7CEB9-C32B-8244-952D-B880C54C1ACD}"/>
                </a:ext>
              </a:extLst>
            </p:cNvPr>
            <p:cNvSpPr/>
            <p:nvPr/>
          </p:nvSpPr>
          <p:spPr>
            <a:xfrm rot="10800000">
              <a:off x="8205773" y="2591154"/>
              <a:ext cx="914400" cy="617890"/>
            </a:xfrm>
            <a:prstGeom prst="arc">
              <a:avLst/>
            </a:prstGeom>
            <a:ln w="50800">
              <a:solidFill>
                <a:schemeClr val="bg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641410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44FC877-EC86-0943-A8EB-F69223128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0" y="1612900"/>
            <a:ext cx="3632200" cy="3632200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28C8C081-5D02-324D-BDDD-4532DC90E78D}"/>
              </a:ext>
            </a:extLst>
          </p:cNvPr>
          <p:cNvSpPr txBox="1"/>
          <p:nvPr/>
        </p:nvSpPr>
        <p:spPr>
          <a:xfrm>
            <a:off x="5141938" y="2060558"/>
            <a:ext cx="2727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NAVIGERA UPP/NER/VÄNSTER/HÖGER</a:t>
            </a:r>
          </a:p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HELSKÄRMSVIDEO: HOPPA BAKÅT/FRAMÅT</a:t>
            </a:r>
          </a:p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HELSKÄRMSMUSIK: GÅ TILL FÖREGÅENDE/NÄSTA LÅT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5C4D795-5EE9-1C4C-8993-333E1A5521D3}"/>
              </a:ext>
            </a:extLst>
          </p:cNvPr>
          <p:cNvSpPr txBox="1"/>
          <p:nvPr/>
        </p:nvSpPr>
        <p:spPr>
          <a:xfrm>
            <a:off x="5141938" y="2771802"/>
            <a:ext cx="22733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VÄLJ AKTUELLT OBJEKT I GRÄNSSNITTET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78B4F6A-28E7-FA4F-ACCC-1554ACB911FD}"/>
              </a:ext>
            </a:extLst>
          </p:cNvPr>
          <p:cNvSpPr txBox="1"/>
          <p:nvPr/>
        </p:nvSpPr>
        <p:spPr>
          <a:xfrm>
            <a:off x="5141938" y="3297925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GÅ BAKÅT I GRÄNSSNITTET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245B12B-EAC1-594B-BF18-C31FE284788F}"/>
              </a:ext>
            </a:extLst>
          </p:cNvPr>
          <p:cNvSpPr txBox="1"/>
          <p:nvPr/>
        </p:nvSpPr>
        <p:spPr>
          <a:xfrm>
            <a:off x="5141938" y="3790280"/>
            <a:ext cx="2818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VISAR UPPSPELNINGSKONTROLLEN (PÅ SKÄRMEN)</a:t>
            </a:r>
          </a:p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ELLAR KONTEXTMENYN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24DBCBC-9CB8-D149-9F5D-BAEE0DD6DECD}"/>
              </a:ext>
            </a:extLst>
          </p:cNvPr>
          <p:cNvSpPr txBox="1"/>
          <p:nvPr/>
        </p:nvSpPr>
        <p:spPr>
          <a:xfrm>
            <a:off x="5141938" y="4408323"/>
            <a:ext cx="17572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ÖKA/MINSKA LJUDVOLYMEN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D15E173-06DF-6742-A992-3E66A88592AE}"/>
              </a:ext>
            </a:extLst>
          </p:cNvPr>
          <p:cNvSpPr txBox="1"/>
          <p:nvPr/>
        </p:nvSpPr>
        <p:spPr>
          <a:xfrm>
            <a:off x="4921892" y="5002197"/>
            <a:ext cx="23439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bg1">
                    <a:lumMod val="50000"/>
                  </a:schemeClr>
                </a:solidFill>
              </a:rPr>
              <a:t>IKONER KOMMER FRÅN HTTP://SOMERANDOMDUDE.COM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1989EBB-5D76-BF42-9E65-22F0582FEF9F}"/>
              </a:ext>
            </a:extLst>
          </p:cNvPr>
          <p:cNvSpPr txBox="1"/>
          <p:nvPr/>
        </p:nvSpPr>
        <p:spPr>
          <a:xfrm>
            <a:off x="7769420" y="119934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SV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850C372-886A-014A-837C-98BAFDE7E728}"/>
              </a:ext>
            </a:extLst>
          </p:cNvPr>
          <p:cNvSpPr txBox="1"/>
          <p:nvPr/>
        </p:nvSpPr>
        <p:spPr>
          <a:xfrm>
            <a:off x="4635113" y="2482221"/>
            <a:ext cx="3706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SVEP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B8E67FF-80C0-A44E-8CD1-7A7F3D1F47A8}"/>
              </a:ext>
            </a:extLst>
          </p:cNvPr>
          <p:cNvSpPr txBox="1"/>
          <p:nvPr/>
        </p:nvSpPr>
        <p:spPr>
          <a:xfrm>
            <a:off x="4607862" y="2971171"/>
            <a:ext cx="4251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TRYCK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9B04598-7FCA-114C-A576-0CB5EEEF820D}"/>
              </a:ext>
            </a:extLst>
          </p:cNvPr>
          <p:cNvSpPr txBox="1"/>
          <p:nvPr/>
        </p:nvSpPr>
        <p:spPr>
          <a:xfrm>
            <a:off x="4474813" y="3507915"/>
            <a:ext cx="6912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DUBBELKLICK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978D779-B80D-C44B-A249-145AECA13210}"/>
              </a:ext>
            </a:extLst>
          </p:cNvPr>
          <p:cNvSpPr txBox="1"/>
          <p:nvPr/>
        </p:nvSpPr>
        <p:spPr>
          <a:xfrm>
            <a:off x="4514888" y="4036192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700" b="1" dirty="0">
                <a:solidFill>
                  <a:srgbClr val="007AFD"/>
                </a:solidFill>
              </a:rPr>
              <a:t>TRYCK OCH</a:t>
            </a:r>
          </a:p>
          <a:p>
            <a:pPr algn="ctr"/>
            <a:r>
              <a:rPr lang="de-DE" sz="700" b="1" dirty="0">
                <a:solidFill>
                  <a:srgbClr val="007AFD"/>
                </a:solidFill>
              </a:rPr>
              <a:t>HÅLL KVAR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E5C0344-B6A5-8B4C-A3EC-9A8CDF4AFE9C}"/>
              </a:ext>
            </a:extLst>
          </p:cNvPr>
          <p:cNvSpPr txBox="1"/>
          <p:nvPr/>
        </p:nvSpPr>
        <p:spPr>
          <a:xfrm>
            <a:off x="4575000" y="4736809"/>
            <a:ext cx="49084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ROTERA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CF0B466-841A-1741-90B5-5CCD5D8BFB7F}"/>
              </a:ext>
            </a:extLst>
          </p:cNvPr>
          <p:cNvSpPr txBox="1"/>
          <p:nvPr/>
        </p:nvSpPr>
        <p:spPr>
          <a:xfrm>
            <a:off x="5634667" y="1671404"/>
            <a:ext cx="1077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GESTZON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013BDF2-923A-7443-99F2-F5A33F81295D}"/>
              </a:ext>
            </a:extLst>
          </p:cNvPr>
          <p:cNvSpPr/>
          <p:nvPr/>
        </p:nvSpPr>
        <p:spPr>
          <a:xfrm>
            <a:off x="5850928" y="1086777"/>
            <a:ext cx="2584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Å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95563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44FC877-EC86-0943-A8EB-F69223128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0" y="1612900"/>
            <a:ext cx="3632200" cy="3632200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28C8C081-5D02-324D-BDDD-4532DC90E78D}"/>
              </a:ext>
            </a:extLst>
          </p:cNvPr>
          <p:cNvSpPr txBox="1"/>
          <p:nvPr/>
        </p:nvSpPr>
        <p:spPr>
          <a:xfrm>
            <a:off x="5141938" y="2060558"/>
            <a:ext cx="2823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ARAYÜZDE YUKAN/AŞAĞI/SAĞA/SOLA GIDER</a:t>
            </a:r>
          </a:p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TAM EKRAN VIDEO IZLERKEN: HAFIF GERI/ILERI ALIR</a:t>
            </a:r>
          </a:p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TAM EKRAN MÜZIK DINLERKEN: ÖNCEKI/SONRAKI SARKI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5C4D795-5EE9-1C4C-8993-333E1A5521D3}"/>
              </a:ext>
            </a:extLst>
          </p:cNvPr>
          <p:cNvSpPr txBox="1"/>
          <p:nvPr/>
        </p:nvSpPr>
        <p:spPr>
          <a:xfrm>
            <a:off x="5141938" y="2771802"/>
            <a:ext cx="1508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ARAYÜZDE SEÇIM YAPAR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78B4F6A-28E7-FA4F-ACCC-1554ACB911FD}"/>
              </a:ext>
            </a:extLst>
          </p:cNvPr>
          <p:cNvSpPr txBox="1"/>
          <p:nvPr/>
        </p:nvSpPr>
        <p:spPr>
          <a:xfrm>
            <a:off x="5141938" y="3297925"/>
            <a:ext cx="1369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ARAYÜZDE GERI GIDER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245B12B-EAC1-594B-BF18-C31FE284788F}"/>
              </a:ext>
            </a:extLst>
          </p:cNvPr>
          <p:cNvSpPr txBox="1"/>
          <p:nvPr/>
        </p:nvSpPr>
        <p:spPr>
          <a:xfrm>
            <a:off x="5141938" y="3790280"/>
            <a:ext cx="2228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OYNATICI KONTROLLERINI GÖSTERIR</a:t>
            </a:r>
          </a:p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IÇERIK</a:t>
            </a:r>
            <a:r>
              <a:rPr lang="de-DE" sz="1000" dirty="0">
                <a:solidFill>
                  <a:schemeClr val="bg1"/>
                </a:solidFill>
              </a:rPr>
              <a:t>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MENÜSÜ KUTUSUNU GÖSTERIR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24DBCBC-9CB8-D149-9F5D-BAEE0DD6DECD}"/>
              </a:ext>
            </a:extLst>
          </p:cNvPr>
          <p:cNvSpPr txBox="1"/>
          <p:nvPr/>
        </p:nvSpPr>
        <p:spPr>
          <a:xfrm>
            <a:off x="5141938" y="4408323"/>
            <a:ext cx="18277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SESI YÜKSELTIR VEYA DÜSÜRÜR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D15E173-06DF-6742-A992-3E66A88592AE}"/>
              </a:ext>
            </a:extLst>
          </p:cNvPr>
          <p:cNvSpPr txBox="1"/>
          <p:nvPr/>
        </p:nvSpPr>
        <p:spPr>
          <a:xfrm>
            <a:off x="4921892" y="5002197"/>
            <a:ext cx="22541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bg1">
                    <a:lumMod val="50000"/>
                  </a:schemeClr>
                </a:solidFill>
              </a:rPr>
              <a:t>GÖRSELLER SURADAN HTTP://SOMERANDOMDUDE.COM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1989EBB-5D76-BF42-9E65-22F0582FEF9F}"/>
              </a:ext>
            </a:extLst>
          </p:cNvPr>
          <p:cNvSpPr txBox="1"/>
          <p:nvPr/>
        </p:nvSpPr>
        <p:spPr>
          <a:xfrm>
            <a:off x="7769420" y="119934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850C372-886A-014A-837C-98BAFDE7E728}"/>
              </a:ext>
            </a:extLst>
          </p:cNvPr>
          <p:cNvSpPr txBox="1"/>
          <p:nvPr/>
        </p:nvSpPr>
        <p:spPr>
          <a:xfrm>
            <a:off x="4560705" y="2482221"/>
            <a:ext cx="5277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SÜRÜKLE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B8E67FF-80C0-A44E-8CD1-7A7F3D1F47A8}"/>
              </a:ext>
            </a:extLst>
          </p:cNvPr>
          <p:cNvSpPr txBox="1"/>
          <p:nvPr/>
        </p:nvSpPr>
        <p:spPr>
          <a:xfrm>
            <a:off x="4589559" y="2971171"/>
            <a:ext cx="4700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DOKUN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9B04598-7FCA-114C-A576-0CB5EEEF820D}"/>
              </a:ext>
            </a:extLst>
          </p:cNvPr>
          <p:cNvSpPr txBox="1"/>
          <p:nvPr/>
        </p:nvSpPr>
        <p:spPr>
          <a:xfrm>
            <a:off x="4499791" y="3507915"/>
            <a:ext cx="6495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ÇIFT DOKUN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978D779-B80D-C44B-A249-145AECA13210}"/>
              </a:ext>
            </a:extLst>
          </p:cNvPr>
          <p:cNvSpPr txBox="1"/>
          <p:nvPr/>
        </p:nvSpPr>
        <p:spPr>
          <a:xfrm>
            <a:off x="4531049" y="4044659"/>
            <a:ext cx="58702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700" b="1" dirty="0">
                <a:solidFill>
                  <a:srgbClr val="007AFD"/>
                </a:solidFill>
              </a:rPr>
              <a:t>BASILI TUT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E5C0344-B6A5-8B4C-A3EC-9A8CDF4AFE9C}"/>
              </a:ext>
            </a:extLst>
          </p:cNvPr>
          <p:cNvSpPr txBox="1"/>
          <p:nvPr/>
        </p:nvSpPr>
        <p:spPr>
          <a:xfrm>
            <a:off x="4418839" y="4736809"/>
            <a:ext cx="81144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BAS VE DÖNDÜR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CF0B466-841A-1741-90B5-5CCD5D8BFB7F}"/>
              </a:ext>
            </a:extLst>
          </p:cNvPr>
          <p:cNvSpPr txBox="1"/>
          <p:nvPr/>
        </p:nvSpPr>
        <p:spPr>
          <a:xfrm>
            <a:off x="5078076" y="1671404"/>
            <a:ext cx="2119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DOKUNMATIK ALAN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C00912F-0E29-3F4F-BCDF-E9AB0A7AE538}"/>
              </a:ext>
            </a:extLst>
          </p:cNvPr>
          <p:cNvSpPr/>
          <p:nvPr/>
        </p:nvSpPr>
        <p:spPr>
          <a:xfrm>
            <a:off x="5937142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4AD6929-515F-F64D-9D41-860B9E51A522}"/>
              </a:ext>
            </a:extLst>
          </p:cNvPr>
          <p:cNvSpPr/>
          <p:nvPr/>
        </p:nvSpPr>
        <p:spPr>
          <a:xfrm>
            <a:off x="5706706" y="1133934"/>
            <a:ext cx="4507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Ç Ş Ğ</a:t>
            </a:r>
          </a:p>
        </p:txBody>
      </p:sp>
    </p:spTree>
    <p:extLst>
      <p:ext uri="{BB962C8B-B14F-4D97-AF65-F5344CB8AC3E}">
        <p14:creationId xmlns:p14="http://schemas.microsoft.com/office/powerpoint/2010/main" val="2334244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44FC877-EC86-0943-A8EB-F69223128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624" y="1612900"/>
            <a:ext cx="3632200" cy="36322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8B1F0FE-57B2-434C-8708-97EA6E3B85CB}"/>
              </a:ext>
            </a:extLst>
          </p:cNvPr>
          <p:cNvSpPr txBox="1"/>
          <p:nvPr/>
        </p:nvSpPr>
        <p:spPr>
          <a:xfrm>
            <a:off x="4648626" y="248222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de-DE" sz="700" b="1">
                <a:solidFill>
                  <a:srgbClr val="007AFD"/>
                </a:solidFill>
              </a:rPr>
              <a:t>刷卡</a:t>
            </a:r>
            <a:endParaRPr lang="de-DE" sz="700" b="1" dirty="0">
              <a:solidFill>
                <a:srgbClr val="007AFD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EF60413-5938-5B4C-9675-572500704735}"/>
              </a:ext>
            </a:extLst>
          </p:cNvPr>
          <p:cNvSpPr txBox="1"/>
          <p:nvPr/>
        </p:nvSpPr>
        <p:spPr>
          <a:xfrm>
            <a:off x="4648626" y="297117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de-DE" sz="700" b="1">
                <a:solidFill>
                  <a:srgbClr val="007AFD"/>
                </a:solidFill>
              </a:rPr>
              <a:t>轻敲</a:t>
            </a:r>
            <a:endParaRPr lang="de-DE" sz="700" b="1" dirty="0">
              <a:solidFill>
                <a:srgbClr val="007AFD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D754D90-7C76-FF41-BB86-87D36CBC704F}"/>
              </a:ext>
            </a:extLst>
          </p:cNvPr>
          <p:cNvSpPr txBox="1"/>
          <p:nvPr/>
        </p:nvSpPr>
        <p:spPr>
          <a:xfrm>
            <a:off x="4648626" y="3507915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de-DE" sz="700" b="1">
                <a:solidFill>
                  <a:srgbClr val="007AFD"/>
                </a:solidFill>
              </a:rPr>
              <a:t>双击</a:t>
            </a:r>
            <a:endParaRPr lang="de-DE" sz="700" b="1" dirty="0">
              <a:solidFill>
                <a:srgbClr val="007AFD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989A3E2-90D2-E345-BB07-B501401BC965}"/>
              </a:ext>
            </a:extLst>
          </p:cNvPr>
          <p:cNvSpPr txBox="1"/>
          <p:nvPr/>
        </p:nvSpPr>
        <p:spPr>
          <a:xfrm>
            <a:off x="4506760" y="4044659"/>
            <a:ext cx="6479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de-DE" sz="700" b="1">
                <a:solidFill>
                  <a:srgbClr val="007AFD"/>
                </a:solidFill>
              </a:rPr>
              <a:t>点击并按住</a:t>
            </a:r>
            <a:endParaRPr lang="de-DE" sz="700" b="1" dirty="0">
              <a:solidFill>
                <a:srgbClr val="007AFD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0A58CB-08D7-B04A-8005-F51A20991E7F}"/>
              </a:ext>
            </a:extLst>
          </p:cNvPr>
          <p:cNvSpPr txBox="1"/>
          <p:nvPr/>
        </p:nvSpPr>
        <p:spPr>
          <a:xfrm>
            <a:off x="4648626" y="4736809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de-DE" sz="700" b="1">
                <a:solidFill>
                  <a:srgbClr val="007AFD"/>
                </a:solidFill>
              </a:rPr>
              <a:t>旋转</a:t>
            </a:r>
            <a:endParaRPr lang="de-DE" sz="700" b="1" dirty="0">
              <a:solidFill>
                <a:srgbClr val="007AFD"/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651C9BC-DCB3-FA47-8653-4C8BA7CE138E}"/>
              </a:ext>
            </a:extLst>
          </p:cNvPr>
          <p:cNvSpPr txBox="1"/>
          <p:nvPr/>
        </p:nvSpPr>
        <p:spPr>
          <a:xfrm>
            <a:off x="5657418" y="16691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de-DE" b="1">
                <a:solidFill>
                  <a:schemeClr val="bg1">
                    <a:lumMod val="50000"/>
                  </a:schemeClr>
                </a:solidFill>
              </a:rPr>
              <a:t>手势区</a:t>
            </a:r>
            <a:endParaRPr lang="ja-JP" alt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8C8C081-5D02-324D-BDDD-4532DC90E78D}"/>
              </a:ext>
            </a:extLst>
          </p:cNvPr>
          <p:cNvSpPr txBox="1"/>
          <p:nvPr/>
        </p:nvSpPr>
        <p:spPr>
          <a:xfrm>
            <a:off x="5141938" y="2060558"/>
            <a:ext cx="19014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de-DE" sz="1000">
                <a:solidFill>
                  <a:schemeClr val="bg1">
                    <a:lumMod val="50000"/>
                  </a:schemeClr>
                </a:solidFill>
              </a:rPr>
              <a:t>向上</a:t>
            </a:r>
            <a:r>
              <a:rPr lang="de-DE" altLang="ja-JP" sz="10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de-DE" sz="1000">
                <a:solidFill>
                  <a:schemeClr val="bg1">
                    <a:lumMod val="50000"/>
                  </a:schemeClr>
                </a:solidFill>
              </a:rPr>
              <a:t>向下</a:t>
            </a:r>
            <a:r>
              <a:rPr lang="de-DE" altLang="ja-JP" sz="10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de-DE" sz="1000">
                <a:solidFill>
                  <a:schemeClr val="bg1">
                    <a:lumMod val="50000"/>
                  </a:schemeClr>
                </a:solidFill>
              </a:rPr>
              <a:t>向左</a:t>
            </a:r>
            <a:r>
              <a:rPr lang="de-DE" altLang="ja-JP" sz="10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de-DE" sz="1000">
                <a:solidFill>
                  <a:schemeClr val="bg1">
                    <a:lumMod val="50000"/>
                  </a:schemeClr>
                </a:solidFill>
              </a:rPr>
              <a:t>向右导航</a:t>
            </a:r>
          </a:p>
          <a:p>
            <a:r>
              <a:rPr lang="ja-JP" altLang="de-DE" sz="1000">
                <a:solidFill>
                  <a:schemeClr val="bg1">
                    <a:lumMod val="50000"/>
                  </a:schemeClr>
                </a:solidFill>
              </a:rPr>
              <a:t>全屏视频：小快倒</a:t>
            </a:r>
            <a:r>
              <a:rPr lang="de-DE" altLang="ja-JP" sz="10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de-DE" sz="1000">
                <a:solidFill>
                  <a:schemeClr val="bg1">
                    <a:lumMod val="50000"/>
                  </a:schemeClr>
                </a:solidFill>
              </a:rPr>
              <a:t>快进</a:t>
            </a:r>
          </a:p>
          <a:p>
            <a:r>
              <a:rPr lang="ja-JP" altLang="de-DE" sz="1000">
                <a:solidFill>
                  <a:schemeClr val="bg1">
                    <a:lumMod val="50000"/>
                  </a:schemeClr>
                </a:solidFill>
              </a:rPr>
              <a:t>全屏音乐：上一首</a:t>
            </a:r>
            <a:r>
              <a:rPr lang="de-DE" altLang="ja-JP" sz="10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de-DE" sz="1000">
                <a:solidFill>
                  <a:schemeClr val="bg1">
                    <a:lumMod val="50000"/>
                  </a:schemeClr>
                </a:solidFill>
              </a:rPr>
              <a:t>下一首歌曲</a:t>
            </a:r>
            <a:endParaRPr lang="de-DE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5C4D795-5EE9-1C4C-8993-333E1A5521D3}"/>
              </a:ext>
            </a:extLst>
          </p:cNvPr>
          <p:cNvSpPr txBox="1"/>
          <p:nvPr/>
        </p:nvSpPr>
        <p:spPr>
          <a:xfrm>
            <a:off x="5141938" y="27718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ja-JP" altLang="de-DE"/>
              <a:t>确认选择</a:t>
            </a:r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78B4F6A-28E7-FA4F-ACCC-1554ACB911FD}"/>
              </a:ext>
            </a:extLst>
          </p:cNvPr>
          <p:cNvSpPr txBox="1"/>
          <p:nvPr/>
        </p:nvSpPr>
        <p:spPr>
          <a:xfrm>
            <a:off x="5147658" y="330081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ja-JP" altLang="de-DE"/>
              <a:t>回去</a:t>
            </a:r>
            <a:endParaRPr lang="de-DE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245B12B-EAC1-594B-BF18-C31FE284788F}"/>
              </a:ext>
            </a:extLst>
          </p:cNvPr>
          <p:cNvSpPr txBox="1"/>
          <p:nvPr/>
        </p:nvSpPr>
        <p:spPr>
          <a:xfrm>
            <a:off x="5141938" y="3790280"/>
            <a:ext cx="11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ja-JP" altLang="de-DE"/>
              <a:t>播放器控制 </a:t>
            </a:r>
            <a:r>
              <a:rPr lang="de-DE" altLang="ja-JP" dirty="0"/>
              <a:t>(</a:t>
            </a:r>
            <a:r>
              <a:rPr lang="de-DE" dirty="0"/>
              <a:t>OSD)</a:t>
            </a:r>
          </a:p>
          <a:p>
            <a:r>
              <a:rPr lang="ja-JP" altLang="de-DE"/>
              <a:t>上下文菜单</a:t>
            </a:r>
            <a:endParaRPr lang="de-DE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24DBCBC-9CB8-D149-9F5D-BAEE0DD6DECD}"/>
              </a:ext>
            </a:extLst>
          </p:cNvPr>
          <p:cNvSpPr txBox="1"/>
          <p:nvPr/>
        </p:nvSpPr>
        <p:spPr>
          <a:xfrm>
            <a:off x="5141938" y="4408323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de-DE" sz="1000">
                <a:solidFill>
                  <a:schemeClr val="bg1">
                    <a:lumMod val="50000"/>
                  </a:schemeClr>
                </a:solidFill>
              </a:rPr>
              <a:t>增加</a:t>
            </a:r>
            <a:r>
              <a:rPr lang="de-DE" altLang="ja-JP" sz="10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de-DE" sz="1000">
                <a:solidFill>
                  <a:schemeClr val="bg1">
                    <a:lumMod val="50000"/>
                  </a:schemeClr>
                </a:solidFill>
              </a:rPr>
              <a:t>减少音量</a:t>
            </a:r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D15E173-06DF-6742-A992-3E66A88592AE}"/>
              </a:ext>
            </a:extLst>
          </p:cNvPr>
          <p:cNvSpPr txBox="1"/>
          <p:nvPr/>
        </p:nvSpPr>
        <p:spPr>
          <a:xfrm>
            <a:off x="5085832" y="5012289"/>
            <a:ext cx="201369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de-DE" sz="700">
                <a:solidFill>
                  <a:schemeClr val="bg1">
                    <a:lumMod val="50000"/>
                  </a:schemeClr>
                </a:solidFill>
              </a:rPr>
              <a:t>手势图标来自 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</a:rPr>
              <a:t>HTTP://SOMERANDOMDUDE.COM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D5A8B11-1E6A-AB49-A0A0-B9F8AB4A6FC0}"/>
              </a:ext>
            </a:extLst>
          </p:cNvPr>
          <p:cNvSpPr txBox="1"/>
          <p:nvPr/>
        </p:nvSpPr>
        <p:spPr>
          <a:xfrm>
            <a:off x="7769420" y="119934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ZH</a:t>
            </a:r>
          </a:p>
        </p:txBody>
      </p:sp>
    </p:spTree>
    <p:extLst>
      <p:ext uri="{BB962C8B-B14F-4D97-AF65-F5344CB8AC3E}">
        <p14:creationId xmlns:p14="http://schemas.microsoft.com/office/powerpoint/2010/main" val="1662334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44FC877-EC86-0943-A8EB-F69223128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0" y="1612900"/>
            <a:ext cx="3632200" cy="36322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8B1F0FE-57B2-434C-8708-97EA6E3B85CB}"/>
              </a:ext>
            </a:extLst>
          </p:cNvPr>
          <p:cNvSpPr txBox="1"/>
          <p:nvPr/>
        </p:nvSpPr>
        <p:spPr>
          <a:xfrm>
            <a:off x="4462883" y="2482221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PYYHKÄISYELE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EF60413-5938-5B4C-9675-572500704735}"/>
              </a:ext>
            </a:extLst>
          </p:cNvPr>
          <p:cNvSpPr txBox="1"/>
          <p:nvPr/>
        </p:nvSpPr>
        <p:spPr>
          <a:xfrm>
            <a:off x="4658449" y="2971171"/>
            <a:ext cx="3321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TAP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D754D90-7C76-FF41-BB86-87D36CBC704F}"/>
              </a:ext>
            </a:extLst>
          </p:cNvPr>
          <p:cNvSpPr txBox="1"/>
          <p:nvPr/>
        </p:nvSpPr>
        <p:spPr>
          <a:xfrm>
            <a:off x="4426014" y="3507915"/>
            <a:ext cx="7970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TUPLAKLIKKAUS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989A3E2-90D2-E345-BB07-B501401BC965}"/>
              </a:ext>
            </a:extLst>
          </p:cNvPr>
          <p:cNvSpPr txBox="1"/>
          <p:nvPr/>
        </p:nvSpPr>
        <p:spPr>
          <a:xfrm>
            <a:off x="4389946" y="4044659"/>
            <a:ext cx="8691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NAPAUTA JA PIDÄ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0A58CB-08D7-B04A-8005-F51A20991E7F}"/>
              </a:ext>
            </a:extLst>
          </p:cNvPr>
          <p:cNvSpPr txBox="1"/>
          <p:nvPr/>
        </p:nvSpPr>
        <p:spPr>
          <a:xfrm>
            <a:off x="4571085" y="4736809"/>
            <a:ext cx="5068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KIERTÄÄ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651C9BC-DCB3-FA47-8653-4C8BA7CE138E}"/>
              </a:ext>
            </a:extLst>
          </p:cNvPr>
          <p:cNvSpPr txBox="1"/>
          <p:nvPr/>
        </p:nvSpPr>
        <p:spPr>
          <a:xfrm>
            <a:off x="4995181" y="1687868"/>
            <a:ext cx="223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ELEIDEN SYÖTTÖALUE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8C8C081-5D02-324D-BDDD-4532DC90E78D}"/>
              </a:ext>
            </a:extLst>
          </p:cNvPr>
          <p:cNvSpPr txBox="1"/>
          <p:nvPr/>
        </p:nvSpPr>
        <p:spPr>
          <a:xfrm>
            <a:off x="5141938" y="2084411"/>
            <a:ext cx="278473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NAVIGOINTI YLÖS/ALAS/VASEN/OIKEA</a:t>
            </a:r>
          </a:p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NÄYTÖN VIDEO: PIENI KELAUS TAAKSEPÄIN/ETEENPÄIN</a:t>
            </a:r>
          </a:p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NÄYTÖN MUSIIKKI: EDELLINEN/SEURAAVA KAPPALE</a:t>
            </a:r>
            <a:endParaRPr lang="de-DE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5C4D795-5EE9-1C4C-8993-333E1A5521D3}"/>
              </a:ext>
            </a:extLst>
          </p:cNvPr>
          <p:cNvSpPr txBox="1"/>
          <p:nvPr/>
        </p:nvSpPr>
        <p:spPr>
          <a:xfrm>
            <a:off x="5141938" y="2771802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VAHVISTA VALINTA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78B4F6A-28E7-FA4F-ACCC-1554ACB911FD}"/>
              </a:ext>
            </a:extLst>
          </p:cNvPr>
          <p:cNvSpPr txBox="1"/>
          <p:nvPr/>
        </p:nvSpPr>
        <p:spPr>
          <a:xfrm>
            <a:off x="5132320" y="3297925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SIIRRY TAKAISIN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245B12B-EAC1-594B-BF18-C31FE284788F}"/>
              </a:ext>
            </a:extLst>
          </p:cNvPr>
          <p:cNvSpPr txBox="1"/>
          <p:nvPr/>
        </p:nvSpPr>
        <p:spPr>
          <a:xfrm>
            <a:off x="5141938" y="3790280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SOITTIMEN SÄÄTIMET (OSD)</a:t>
            </a:r>
          </a:p>
          <a:p>
            <a:r>
              <a:rPr lang="de-DE" dirty="0"/>
              <a:t>KONTEKSTIVALIKKO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24DBCBC-9CB8-D149-9F5D-BAEE0DD6DECD}"/>
              </a:ext>
            </a:extLst>
          </p:cNvPr>
          <p:cNvSpPr txBox="1"/>
          <p:nvPr/>
        </p:nvSpPr>
        <p:spPr>
          <a:xfrm>
            <a:off x="5141938" y="4408323"/>
            <a:ext cx="2383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LISÄÄ/VÄHENTÄÄ ÄÄNENVOIMAKKUUTTA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D15E173-06DF-6742-A992-3E66A88592AE}"/>
              </a:ext>
            </a:extLst>
          </p:cNvPr>
          <p:cNvSpPr txBox="1"/>
          <p:nvPr/>
        </p:nvSpPr>
        <p:spPr>
          <a:xfrm>
            <a:off x="4921892" y="5002197"/>
            <a:ext cx="23054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bg1">
                    <a:lumMod val="50000"/>
                  </a:schemeClr>
                </a:solidFill>
              </a:rPr>
              <a:t>KUVAKE TARJOAMAT HTTP://SOMERANDOMDUDE.COM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0D89C05-4D2D-824C-929D-0BE8164E65F9}"/>
              </a:ext>
            </a:extLst>
          </p:cNvPr>
          <p:cNvSpPr txBox="1"/>
          <p:nvPr/>
        </p:nvSpPr>
        <p:spPr>
          <a:xfrm>
            <a:off x="7769420" y="119934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3312038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44FC877-EC86-0943-A8EB-F69223128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0" y="1612900"/>
            <a:ext cx="3632200" cy="36322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8B1F0FE-57B2-434C-8708-97EA6E3B85CB}"/>
              </a:ext>
            </a:extLst>
          </p:cNvPr>
          <p:cNvSpPr txBox="1"/>
          <p:nvPr/>
        </p:nvSpPr>
        <p:spPr>
          <a:xfrm>
            <a:off x="4406740" y="2482221"/>
            <a:ext cx="8338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de-DE" sz="700" b="1" dirty="0">
                <a:solidFill>
                  <a:srgbClr val="007AFD"/>
                </a:solidFill>
              </a:rPr>
              <a:t>스와이프 제스처</a:t>
            </a:r>
            <a:endParaRPr lang="de-DE" sz="700" b="1" dirty="0">
              <a:solidFill>
                <a:srgbClr val="007AFD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EF60413-5938-5B4C-9675-572500704735}"/>
              </a:ext>
            </a:extLst>
          </p:cNvPr>
          <p:cNvSpPr txBox="1"/>
          <p:nvPr/>
        </p:nvSpPr>
        <p:spPr>
          <a:xfrm>
            <a:off x="4441205" y="2971171"/>
            <a:ext cx="76495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de-DE" sz="700" b="1" dirty="0">
                <a:solidFill>
                  <a:srgbClr val="007AFD"/>
                </a:solidFill>
              </a:rPr>
              <a:t>딸깍 하는 소리</a:t>
            </a:r>
            <a:endParaRPr lang="de-DE" sz="700" b="1" dirty="0">
              <a:solidFill>
                <a:srgbClr val="007AFD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D754D90-7C76-FF41-BB86-87D36CBC704F}"/>
              </a:ext>
            </a:extLst>
          </p:cNvPr>
          <p:cNvSpPr txBox="1"/>
          <p:nvPr/>
        </p:nvSpPr>
        <p:spPr>
          <a:xfrm>
            <a:off x="4541392" y="3507915"/>
            <a:ext cx="5645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de-DE" sz="700" b="1" dirty="0">
                <a:solidFill>
                  <a:srgbClr val="007AFD"/>
                </a:solidFill>
              </a:rPr>
              <a:t>더블 클릭</a:t>
            </a:r>
            <a:endParaRPr lang="de-DE" sz="700" b="1" dirty="0">
              <a:solidFill>
                <a:srgbClr val="007AFD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989A3E2-90D2-E345-BB07-B501401BC965}"/>
              </a:ext>
            </a:extLst>
          </p:cNvPr>
          <p:cNvSpPr txBox="1"/>
          <p:nvPr/>
        </p:nvSpPr>
        <p:spPr>
          <a:xfrm>
            <a:off x="4544598" y="4044659"/>
            <a:ext cx="55816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de-DE" sz="700" b="1" dirty="0">
                <a:solidFill>
                  <a:srgbClr val="007AFD"/>
                </a:solidFill>
              </a:rPr>
              <a:t>탭 </a:t>
            </a:r>
            <a:r>
              <a:rPr lang="de-DE" altLang="ko-KR" sz="700" b="1" dirty="0">
                <a:solidFill>
                  <a:srgbClr val="007AFD"/>
                </a:solidFill>
              </a:rPr>
              <a:t>&amp; </a:t>
            </a:r>
            <a:r>
              <a:rPr lang="ko-KR" altLang="de-DE" sz="700" b="1" dirty="0">
                <a:solidFill>
                  <a:srgbClr val="007AFD"/>
                </a:solidFill>
              </a:rPr>
              <a:t>홀드</a:t>
            </a:r>
            <a:endParaRPr lang="de-DE" sz="700" b="1" dirty="0">
              <a:solidFill>
                <a:srgbClr val="007AFD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0A58CB-08D7-B04A-8005-F51A20991E7F}"/>
              </a:ext>
            </a:extLst>
          </p:cNvPr>
          <p:cNvSpPr txBox="1"/>
          <p:nvPr/>
        </p:nvSpPr>
        <p:spPr>
          <a:xfrm>
            <a:off x="4641580" y="4736809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de-DE" sz="700" b="1" dirty="0">
                <a:solidFill>
                  <a:srgbClr val="007AFD"/>
                </a:solidFill>
              </a:rPr>
              <a:t>회전</a:t>
            </a:r>
            <a:endParaRPr lang="de-DE" sz="700" b="1" dirty="0">
              <a:solidFill>
                <a:srgbClr val="007AFD"/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651C9BC-DCB3-FA47-8653-4C8BA7CE138E}"/>
              </a:ext>
            </a:extLst>
          </p:cNvPr>
          <p:cNvSpPr txBox="1"/>
          <p:nvPr/>
        </p:nvSpPr>
        <p:spPr>
          <a:xfrm>
            <a:off x="5469065" y="1677829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ko-KR" dirty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ko-KR" altLang="de-DE" dirty="0">
                <a:solidFill>
                  <a:schemeClr val="bg1">
                    <a:lumMod val="50000"/>
                  </a:schemeClr>
                </a:solidFill>
              </a:rPr>
              <a:t>제스처 존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8C8C081-5D02-324D-BDDD-4532DC90E78D}"/>
              </a:ext>
            </a:extLst>
          </p:cNvPr>
          <p:cNvSpPr txBox="1"/>
          <p:nvPr/>
        </p:nvSpPr>
        <p:spPr>
          <a:xfrm>
            <a:off x="5119368" y="2060558"/>
            <a:ext cx="23070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de-DE" sz="1000" dirty="0">
                <a:solidFill>
                  <a:schemeClr val="bg1">
                    <a:lumMod val="50000"/>
                  </a:schemeClr>
                </a:solidFill>
              </a:rPr>
              <a:t>위</a:t>
            </a:r>
            <a:r>
              <a:rPr lang="de-DE" altLang="ko-KR" sz="10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de-DE" sz="1000" dirty="0">
                <a:solidFill>
                  <a:schemeClr val="bg1">
                    <a:lumMod val="50000"/>
                  </a:schemeClr>
                </a:solidFill>
              </a:rPr>
              <a:t>아래</a:t>
            </a:r>
            <a:r>
              <a:rPr lang="de-DE" altLang="ko-KR" sz="10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de-DE" sz="1000" dirty="0">
                <a:solidFill>
                  <a:schemeClr val="bg1">
                    <a:lumMod val="50000"/>
                  </a:schemeClr>
                </a:solidFill>
              </a:rPr>
              <a:t>왼쪽</a:t>
            </a:r>
            <a:r>
              <a:rPr lang="de-DE" altLang="ko-KR" sz="10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de-DE" sz="1000" dirty="0">
                <a:solidFill>
                  <a:schemeClr val="bg1">
                    <a:lumMod val="50000"/>
                  </a:schemeClr>
                </a:solidFill>
              </a:rPr>
              <a:t>오른쪽 탐색</a:t>
            </a:r>
          </a:p>
          <a:p>
            <a:r>
              <a:rPr lang="ko-KR" altLang="de-DE" sz="1000" dirty="0">
                <a:solidFill>
                  <a:schemeClr val="bg1">
                    <a:lumMod val="50000"/>
                  </a:schemeClr>
                </a:solidFill>
              </a:rPr>
              <a:t>전체 화면 비디오</a:t>
            </a:r>
            <a:r>
              <a:rPr lang="de-DE" altLang="ko-KR" sz="10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de-DE" sz="1000" dirty="0">
                <a:solidFill>
                  <a:schemeClr val="bg1">
                    <a:lumMod val="50000"/>
                  </a:schemeClr>
                </a:solidFill>
              </a:rPr>
              <a:t>작은 되감기</a:t>
            </a:r>
            <a:r>
              <a:rPr lang="de-DE" altLang="ko-KR" sz="10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de-DE" sz="1000" dirty="0">
                <a:solidFill>
                  <a:schemeClr val="bg1">
                    <a:lumMod val="50000"/>
                  </a:schemeClr>
                </a:solidFill>
              </a:rPr>
              <a:t>앞으로</a:t>
            </a:r>
          </a:p>
          <a:p>
            <a:r>
              <a:rPr lang="ko-KR" altLang="de-DE" sz="1000" dirty="0">
                <a:solidFill>
                  <a:schemeClr val="bg1">
                    <a:lumMod val="50000"/>
                  </a:schemeClr>
                </a:solidFill>
              </a:rPr>
              <a:t>전체 화면 음악</a:t>
            </a:r>
            <a:r>
              <a:rPr lang="de-DE" altLang="ko-KR" sz="10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de-DE" sz="1000" dirty="0">
                <a:solidFill>
                  <a:schemeClr val="bg1">
                    <a:lumMod val="50000"/>
                  </a:schemeClr>
                </a:solidFill>
              </a:rPr>
              <a:t>이전</a:t>
            </a:r>
            <a:r>
              <a:rPr lang="de-DE" altLang="ko-KR" sz="10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de-DE" sz="1000" dirty="0">
                <a:solidFill>
                  <a:schemeClr val="bg1">
                    <a:lumMod val="50000"/>
                  </a:schemeClr>
                </a:solidFill>
              </a:rPr>
              <a:t>다음 곡</a:t>
            </a:r>
            <a:endParaRPr lang="de-DE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5C4D795-5EE9-1C4C-8993-333E1A5521D3}"/>
              </a:ext>
            </a:extLst>
          </p:cNvPr>
          <p:cNvSpPr txBox="1"/>
          <p:nvPr/>
        </p:nvSpPr>
        <p:spPr>
          <a:xfrm>
            <a:off x="5119368" y="2771802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de-DE" sz="1000" dirty="0">
                <a:solidFill>
                  <a:schemeClr val="bg1">
                    <a:lumMod val="50000"/>
                  </a:schemeClr>
                </a:solidFill>
              </a:rPr>
              <a:t>선택 확인</a:t>
            </a:r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78B4F6A-28E7-FA4F-ACCC-1554ACB911FD}"/>
              </a:ext>
            </a:extLst>
          </p:cNvPr>
          <p:cNvSpPr txBox="1"/>
          <p:nvPr/>
        </p:nvSpPr>
        <p:spPr>
          <a:xfrm>
            <a:off x="5119368" y="329792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de-DE" sz="1000" dirty="0">
                <a:solidFill>
                  <a:schemeClr val="bg1">
                    <a:lumMod val="50000"/>
                  </a:schemeClr>
                </a:solidFill>
              </a:rPr>
              <a:t>돌아가기</a:t>
            </a:r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245B12B-EAC1-594B-BF18-C31FE284788F}"/>
              </a:ext>
            </a:extLst>
          </p:cNvPr>
          <p:cNvSpPr txBox="1"/>
          <p:nvPr/>
        </p:nvSpPr>
        <p:spPr>
          <a:xfrm>
            <a:off x="5119368" y="3790280"/>
            <a:ext cx="1439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de-DE" sz="1000" dirty="0">
                <a:solidFill>
                  <a:schemeClr val="bg1">
                    <a:lumMod val="50000"/>
                  </a:schemeClr>
                </a:solidFill>
              </a:rPr>
              <a:t>플레이어 컨트롤</a:t>
            </a:r>
            <a:r>
              <a:rPr lang="de-DE" altLang="ko-KR" sz="1000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OSD)</a:t>
            </a:r>
          </a:p>
          <a:p>
            <a:r>
              <a:rPr lang="ko-KR" altLang="de-DE" sz="1000" dirty="0">
                <a:solidFill>
                  <a:schemeClr val="bg1">
                    <a:lumMod val="50000"/>
                  </a:schemeClr>
                </a:solidFill>
              </a:rPr>
              <a:t>컨텍스트 메뉴</a:t>
            </a:r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24DBCBC-9CB8-D149-9F5D-BAEE0DD6DECD}"/>
              </a:ext>
            </a:extLst>
          </p:cNvPr>
          <p:cNvSpPr txBox="1"/>
          <p:nvPr/>
        </p:nvSpPr>
        <p:spPr>
          <a:xfrm>
            <a:off x="5119368" y="4408323"/>
            <a:ext cx="10326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de-DE" sz="1000" dirty="0">
                <a:solidFill>
                  <a:schemeClr val="bg1">
                    <a:lumMod val="50000"/>
                  </a:schemeClr>
                </a:solidFill>
              </a:rPr>
              <a:t>볼륨 증가</a:t>
            </a:r>
            <a:r>
              <a:rPr lang="de-DE" altLang="ko-KR" sz="10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de-DE" sz="1000" dirty="0">
                <a:solidFill>
                  <a:schemeClr val="bg1">
                    <a:lumMod val="50000"/>
                  </a:schemeClr>
                </a:solidFill>
              </a:rPr>
              <a:t>감소</a:t>
            </a:r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D15E173-06DF-6742-A992-3E66A88592AE}"/>
              </a:ext>
            </a:extLst>
          </p:cNvPr>
          <p:cNvSpPr txBox="1"/>
          <p:nvPr/>
        </p:nvSpPr>
        <p:spPr>
          <a:xfrm>
            <a:off x="5078733" y="5023641"/>
            <a:ext cx="20345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de-DE" sz="700" dirty="0">
                <a:solidFill>
                  <a:schemeClr val="bg1">
                    <a:lumMod val="50000"/>
                  </a:schemeClr>
                </a:solidFill>
              </a:rPr>
              <a:t>제스처 아이콘 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</a:rPr>
              <a:t>HTTP://SOMERANDOMDUDE.COM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1989EBB-5D76-BF42-9E65-22F0582FEF9F}"/>
              </a:ext>
            </a:extLst>
          </p:cNvPr>
          <p:cNvSpPr txBox="1"/>
          <p:nvPr/>
        </p:nvSpPr>
        <p:spPr>
          <a:xfrm>
            <a:off x="7769420" y="1199345"/>
            <a:ext cx="44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KO</a:t>
            </a:r>
          </a:p>
        </p:txBody>
      </p:sp>
    </p:spTree>
    <p:extLst>
      <p:ext uri="{BB962C8B-B14F-4D97-AF65-F5344CB8AC3E}">
        <p14:creationId xmlns:p14="http://schemas.microsoft.com/office/powerpoint/2010/main" val="551040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44FC877-EC86-0943-A8EB-F69223128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0" y="1612900"/>
            <a:ext cx="3632200" cy="36322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8B1F0FE-57B2-434C-8708-97EA6E3B85CB}"/>
              </a:ext>
            </a:extLst>
          </p:cNvPr>
          <p:cNvSpPr txBox="1"/>
          <p:nvPr/>
        </p:nvSpPr>
        <p:spPr>
          <a:xfrm>
            <a:off x="4613601" y="2482221"/>
            <a:ext cx="4235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SWIPE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EF60413-5938-5B4C-9675-572500704735}"/>
              </a:ext>
            </a:extLst>
          </p:cNvPr>
          <p:cNvSpPr txBox="1"/>
          <p:nvPr/>
        </p:nvSpPr>
        <p:spPr>
          <a:xfrm>
            <a:off x="4673714" y="2971171"/>
            <a:ext cx="30328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TIK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D754D90-7C76-FF41-BB86-87D36CBC704F}"/>
              </a:ext>
            </a:extLst>
          </p:cNvPr>
          <p:cNvSpPr txBox="1"/>
          <p:nvPr/>
        </p:nvSpPr>
        <p:spPr>
          <a:xfrm>
            <a:off x="4478949" y="3507915"/>
            <a:ext cx="6928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DUBBELE TAP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989A3E2-90D2-E345-BB07-B501401BC965}"/>
              </a:ext>
            </a:extLst>
          </p:cNvPr>
          <p:cNvSpPr txBox="1"/>
          <p:nvPr/>
        </p:nvSpPr>
        <p:spPr>
          <a:xfrm>
            <a:off x="4501391" y="4044659"/>
            <a:ext cx="6479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TIK &amp; HOUD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0A58CB-08D7-B04A-8005-F51A20991E7F}"/>
              </a:ext>
            </a:extLst>
          </p:cNvPr>
          <p:cNvSpPr txBox="1"/>
          <p:nvPr/>
        </p:nvSpPr>
        <p:spPr>
          <a:xfrm>
            <a:off x="4561504" y="4736809"/>
            <a:ext cx="5277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DRAAIEN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651C9BC-DCB3-FA47-8653-4C8BA7CE138E}"/>
              </a:ext>
            </a:extLst>
          </p:cNvPr>
          <p:cNvSpPr txBox="1"/>
          <p:nvPr/>
        </p:nvSpPr>
        <p:spPr>
          <a:xfrm>
            <a:off x="5066070" y="1674864"/>
            <a:ext cx="205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GEBARENBESTURIN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8C8C081-5D02-324D-BDDD-4532DC90E78D}"/>
              </a:ext>
            </a:extLst>
          </p:cNvPr>
          <p:cNvSpPr txBox="1"/>
          <p:nvPr/>
        </p:nvSpPr>
        <p:spPr>
          <a:xfrm>
            <a:off x="5141938" y="2084411"/>
            <a:ext cx="262123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NAVIGEREN OMHOOG/OMLAAG/LINKS/RECHTS</a:t>
            </a:r>
          </a:p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VIDEO OP SCHERM: KLEIN TERUG/VOORTSPOEL</a:t>
            </a:r>
          </a:p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MUZIEK OP SCHERM: VORIGE/VOLGENDE NUMMER</a:t>
            </a:r>
            <a:endParaRPr lang="de-DE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5C4D795-5EE9-1C4C-8993-333E1A5521D3}"/>
              </a:ext>
            </a:extLst>
          </p:cNvPr>
          <p:cNvSpPr txBox="1"/>
          <p:nvPr/>
        </p:nvSpPr>
        <p:spPr>
          <a:xfrm>
            <a:off x="5141938" y="2771802"/>
            <a:ext cx="1263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SELECTI BEVESTIGEN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78B4F6A-28E7-FA4F-ACCC-1554ACB911FD}"/>
              </a:ext>
            </a:extLst>
          </p:cNvPr>
          <p:cNvSpPr txBox="1"/>
          <p:nvPr/>
        </p:nvSpPr>
        <p:spPr>
          <a:xfrm>
            <a:off x="5154602" y="3281041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GA TERUG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245B12B-EAC1-594B-BF18-C31FE284788F}"/>
              </a:ext>
            </a:extLst>
          </p:cNvPr>
          <p:cNvSpPr txBox="1"/>
          <p:nvPr/>
        </p:nvSpPr>
        <p:spPr>
          <a:xfrm>
            <a:off x="5141938" y="3790280"/>
            <a:ext cx="14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SPELERBEDIENING (OSD)</a:t>
            </a:r>
          </a:p>
          <a:p>
            <a:r>
              <a:rPr lang="de-DE" dirty="0"/>
              <a:t>CONTEXTMENU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24DBCBC-9CB8-D149-9F5D-BAEE0DD6DECD}"/>
              </a:ext>
            </a:extLst>
          </p:cNvPr>
          <p:cNvSpPr txBox="1"/>
          <p:nvPr/>
        </p:nvSpPr>
        <p:spPr>
          <a:xfrm>
            <a:off x="5141938" y="4408323"/>
            <a:ext cx="18806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VOLUME VERHOGEN/VERLAGEN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D15E173-06DF-6742-A992-3E66A88592AE}"/>
              </a:ext>
            </a:extLst>
          </p:cNvPr>
          <p:cNvSpPr txBox="1"/>
          <p:nvPr/>
        </p:nvSpPr>
        <p:spPr>
          <a:xfrm>
            <a:off x="4900685" y="5026822"/>
            <a:ext cx="236314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bg1">
                    <a:lumMod val="50000"/>
                  </a:schemeClr>
                </a:solidFill>
              </a:rPr>
              <a:t>GEBAARSYMBOLEN VAN HTTP://SOMERANDOMDUDE.COM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1989EBB-5D76-BF42-9E65-22F0582FEF9F}"/>
              </a:ext>
            </a:extLst>
          </p:cNvPr>
          <p:cNvSpPr txBox="1"/>
          <p:nvPr/>
        </p:nvSpPr>
        <p:spPr>
          <a:xfrm>
            <a:off x="7769420" y="119934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NL</a:t>
            </a:r>
          </a:p>
        </p:txBody>
      </p:sp>
    </p:spTree>
    <p:extLst>
      <p:ext uri="{BB962C8B-B14F-4D97-AF65-F5344CB8AC3E}">
        <p14:creationId xmlns:p14="http://schemas.microsoft.com/office/powerpoint/2010/main" val="2335518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44FC877-EC86-0943-A8EB-F69223128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0" y="1612900"/>
            <a:ext cx="3632200" cy="36322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8B1F0FE-57B2-434C-8708-97EA6E3B85CB}"/>
              </a:ext>
            </a:extLst>
          </p:cNvPr>
          <p:cNvSpPr txBox="1"/>
          <p:nvPr/>
        </p:nvSpPr>
        <p:spPr>
          <a:xfrm>
            <a:off x="4609042" y="2482221"/>
            <a:ext cx="4235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SWIPE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EF60413-5938-5B4C-9675-572500704735}"/>
              </a:ext>
            </a:extLst>
          </p:cNvPr>
          <p:cNvSpPr txBox="1"/>
          <p:nvPr/>
        </p:nvSpPr>
        <p:spPr>
          <a:xfrm>
            <a:off x="4654728" y="2971171"/>
            <a:ext cx="3321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TAP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D754D90-7C76-FF41-BB86-87D36CBC704F}"/>
              </a:ext>
            </a:extLst>
          </p:cNvPr>
          <p:cNvSpPr txBox="1"/>
          <p:nvPr/>
        </p:nvSpPr>
        <p:spPr>
          <a:xfrm>
            <a:off x="4532098" y="3507915"/>
            <a:ext cx="5774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DVOJÍ TAP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989A3E2-90D2-E345-BB07-B501401BC965}"/>
              </a:ext>
            </a:extLst>
          </p:cNvPr>
          <p:cNvSpPr txBox="1"/>
          <p:nvPr/>
        </p:nvSpPr>
        <p:spPr>
          <a:xfrm>
            <a:off x="4375806" y="4044659"/>
            <a:ext cx="8899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KLEPNĚTE A DRŽTE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0A58CB-08D7-B04A-8005-F51A20991E7F}"/>
              </a:ext>
            </a:extLst>
          </p:cNvPr>
          <p:cNvSpPr txBox="1"/>
          <p:nvPr/>
        </p:nvSpPr>
        <p:spPr>
          <a:xfrm>
            <a:off x="4564158" y="4736809"/>
            <a:ext cx="51328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TOČIT SE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651C9BC-DCB3-FA47-8653-4C8BA7CE138E}"/>
              </a:ext>
            </a:extLst>
          </p:cNvPr>
          <p:cNvSpPr txBox="1"/>
          <p:nvPr/>
        </p:nvSpPr>
        <p:spPr>
          <a:xfrm>
            <a:off x="5424002" y="1676187"/>
            <a:ext cx="127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ZÓNA GEST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8C8C081-5D02-324D-BDDD-4532DC90E78D}"/>
              </a:ext>
            </a:extLst>
          </p:cNvPr>
          <p:cNvSpPr txBox="1"/>
          <p:nvPr/>
        </p:nvSpPr>
        <p:spPr>
          <a:xfrm>
            <a:off x="5141938" y="2108210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NAVIGACE NAHORU/DOLŮ/DOLEVA/DOPRAVA</a:t>
            </a:r>
          </a:p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VIDEO OBRAZOVCE: MALÝ ZPĚT/VPŘED</a:t>
            </a:r>
          </a:p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HUDEBNÍ OBRAZOVKA: PŘEDCHOZÍ/NÁSLEDUJÍCÍ SKLADBA</a:t>
            </a:r>
            <a:endParaRPr lang="de-DE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5C4D795-5EE9-1C4C-8993-333E1A5521D3}"/>
              </a:ext>
            </a:extLst>
          </p:cNvPr>
          <p:cNvSpPr txBox="1"/>
          <p:nvPr/>
        </p:nvSpPr>
        <p:spPr>
          <a:xfrm>
            <a:off x="5141246" y="2769599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POTVRĎTE VÝBĚR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78B4F6A-28E7-FA4F-ACCC-1554ACB911FD}"/>
              </a:ext>
            </a:extLst>
          </p:cNvPr>
          <p:cNvSpPr txBox="1"/>
          <p:nvPr/>
        </p:nvSpPr>
        <p:spPr>
          <a:xfrm>
            <a:off x="5141246" y="3281041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JDĚTE ZPĚT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245B12B-EAC1-594B-BF18-C31FE284788F}"/>
              </a:ext>
            </a:extLst>
          </p:cNvPr>
          <p:cNvSpPr txBox="1"/>
          <p:nvPr/>
        </p:nvSpPr>
        <p:spPr>
          <a:xfrm>
            <a:off x="5141938" y="3790280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OVLÁDÁNÍ PŘEHRÁVAČE (OSD)</a:t>
            </a:r>
          </a:p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KONTEXTOVÁ NABÍDKA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24DBCBC-9CB8-D149-9F5D-BAEE0DD6DECD}"/>
              </a:ext>
            </a:extLst>
          </p:cNvPr>
          <p:cNvSpPr txBox="1"/>
          <p:nvPr/>
        </p:nvSpPr>
        <p:spPr>
          <a:xfrm>
            <a:off x="5141938" y="4408323"/>
            <a:ext cx="1508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ZVÝŠIT/SNÍŽIT HLASITOST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D15E173-06DF-6742-A992-3E66A88592AE}"/>
              </a:ext>
            </a:extLst>
          </p:cNvPr>
          <p:cNvSpPr txBox="1"/>
          <p:nvPr/>
        </p:nvSpPr>
        <p:spPr>
          <a:xfrm>
            <a:off x="5073925" y="5008012"/>
            <a:ext cx="20441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bg1">
                    <a:lumMod val="50000"/>
                  </a:schemeClr>
                </a:solidFill>
              </a:rPr>
              <a:t>IKONY GEST OD HTTP://SOMERANDOMDUDE.COM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1989EBB-5D76-BF42-9E65-22F0582FEF9F}"/>
              </a:ext>
            </a:extLst>
          </p:cNvPr>
          <p:cNvSpPr txBox="1"/>
          <p:nvPr/>
        </p:nvSpPr>
        <p:spPr>
          <a:xfrm>
            <a:off x="7769420" y="119934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CS</a:t>
            </a:r>
          </a:p>
        </p:txBody>
      </p:sp>
    </p:spTree>
    <p:extLst>
      <p:ext uri="{BB962C8B-B14F-4D97-AF65-F5344CB8AC3E}">
        <p14:creationId xmlns:p14="http://schemas.microsoft.com/office/powerpoint/2010/main" val="170760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44FC877-EC86-0943-A8EB-F69223128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0" y="1612900"/>
            <a:ext cx="3632200" cy="36322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8B1F0FE-57B2-434C-8708-97EA6E3B85CB}"/>
              </a:ext>
            </a:extLst>
          </p:cNvPr>
          <p:cNvSpPr txBox="1"/>
          <p:nvPr/>
        </p:nvSpPr>
        <p:spPr>
          <a:xfrm>
            <a:off x="4582226" y="2482221"/>
            <a:ext cx="4828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GLISSER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EF60413-5938-5B4C-9675-572500704735}"/>
              </a:ext>
            </a:extLst>
          </p:cNvPr>
          <p:cNvSpPr txBox="1"/>
          <p:nvPr/>
        </p:nvSpPr>
        <p:spPr>
          <a:xfrm>
            <a:off x="4555776" y="2971171"/>
            <a:ext cx="5357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APPUYER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D754D90-7C76-FF41-BB86-87D36CBC704F}"/>
              </a:ext>
            </a:extLst>
          </p:cNvPr>
          <p:cNvSpPr txBox="1"/>
          <p:nvPr/>
        </p:nvSpPr>
        <p:spPr>
          <a:xfrm>
            <a:off x="4405094" y="3507915"/>
            <a:ext cx="83708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TAPEZ DEUX FOIS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989A3E2-90D2-E345-BB07-B501401BC965}"/>
              </a:ext>
            </a:extLst>
          </p:cNvPr>
          <p:cNvSpPr txBox="1"/>
          <p:nvPr/>
        </p:nvSpPr>
        <p:spPr>
          <a:xfrm>
            <a:off x="4505282" y="4044659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APPUYEZ ET</a:t>
            </a:r>
          </a:p>
          <a:p>
            <a:r>
              <a:rPr lang="de-DE" sz="700" b="1" dirty="0">
                <a:solidFill>
                  <a:srgbClr val="007AFD"/>
                </a:solidFill>
              </a:rPr>
              <a:t>MAINTENEZ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0A58CB-08D7-B04A-8005-F51A20991E7F}"/>
              </a:ext>
            </a:extLst>
          </p:cNvPr>
          <p:cNvSpPr txBox="1"/>
          <p:nvPr/>
        </p:nvSpPr>
        <p:spPr>
          <a:xfrm>
            <a:off x="4492458" y="4736809"/>
            <a:ext cx="6623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TOURNOYER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651C9BC-DCB3-FA47-8653-4C8BA7CE138E}"/>
              </a:ext>
            </a:extLst>
          </p:cNvPr>
          <p:cNvSpPr txBox="1"/>
          <p:nvPr/>
        </p:nvSpPr>
        <p:spPr>
          <a:xfrm>
            <a:off x="5342059" y="1671404"/>
            <a:ext cx="1504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ZONE TACTILE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8C8C081-5D02-324D-BDDD-4532DC90E78D}"/>
              </a:ext>
            </a:extLst>
          </p:cNvPr>
          <p:cNvSpPr txBox="1"/>
          <p:nvPr/>
        </p:nvSpPr>
        <p:spPr>
          <a:xfrm>
            <a:off x="5141938" y="2060558"/>
            <a:ext cx="27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NAVIGATION HAUT/BAS/GAUCHE/DROITE</a:t>
            </a:r>
          </a:p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VIDÉO PLEIN ÉCRAN: PETIT RECUL/AVANCE</a:t>
            </a:r>
          </a:p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MUSIQUE PLEIN ÉCRAN: PRÉCÉDENTE/SUIVANTE</a:t>
            </a:r>
            <a:endParaRPr lang="de-DE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5C4D795-5EE9-1C4C-8993-333E1A5521D3}"/>
              </a:ext>
            </a:extLst>
          </p:cNvPr>
          <p:cNvSpPr txBox="1"/>
          <p:nvPr/>
        </p:nvSpPr>
        <p:spPr>
          <a:xfrm>
            <a:off x="5141938" y="2771802"/>
            <a:ext cx="1608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CONFIRMER LA SÉLECTION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78B4F6A-28E7-FA4F-ACCC-1554ACB911FD}"/>
              </a:ext>
            </a:extLst>
          </p:cNvPr>
          <p:cNvSpPr txBox="1"/>
          <p:nvPr/>
        </p:nvSpPr>
        <p:spPr>
          <a:xfrm>
            <a:off x="5141246" y="3287176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RETOURNER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245B12B-EAC1-594B-BF18-C31FE284788F}"/>
              </a:ext>
            </a:extLst>
          </p:cNvPr>
          <p:cNvSpPr txBox="1"/>
          <p:nvPr/>
        </p:nvSpPr>
        <p:spPr>
          <a:xfrm>
            <a:off x="5141938" y="3790280"/>
            <a:ext cx="1782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CONTRÔLES DU JOUEUR (OSD)</a:t>
            </a:r>
          </a:p>
          <a:p>
            <a:r>
              <a:rPr lang="de-DE" dirty="0"/>
              <a:t>MENU CONTEXTUEL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24DBCBC-9CB8-D149-9F5D-BAEE0DD6DECD}"/>
              </a:ext>
            </a:extLst>
          </p:cNvPr>
          <p:cNvSpPr txBox="1"/>
          <p:nvPr/>
        </p:nvSpPr>
        <p:spPr>
          <a:xfrm>
            <a:off x="5141938" y="4408323"/>
            <a:ext cx="21066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AUGMENTER/DIMINUER LE VOLUME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D15E173-06DF-6742-A992-3E66A88592AE}"/>
              </a:ext>
            </a:extLst>
          </p:cNvPr>
          <p:cNvSpPr txBox="1"/>
          <p:nvPr/>
        </p:nvSpPr>
        <p:spPr>
          <a:xfrm>
            <a:off x="5042551" y="5007618"/>
            <a:ext cx="23054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bg1">
                    <a:lumMod val="50000"/>
                  </a:schemeClr>
                </a:solidFill>
              </a:rPr>
              <a:t>ICÔNES DE GESTE DE HTTP://SOMERANDOMDUDE.COM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1989EBB-5D76-BF42-9E65-22F0582FEF9F}"/>
              </a:ext>
            </a:extLst>
          </p:cNvPr>
          <p:cNvSpPr txBox="1"/>
          <p:nvPr/>
        </p:nvSpPr>
        <p:spPr>
          <a:xfrm>
            <a:off x="7769420" y="11993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229401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3FE8D290-582A-2640-8CC5-5762DFBC2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78" y="0"/>
            <a:ext cx="1897647" cy="1897647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1BE7DCF-F993-A840-9109-3575B97AD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387" y="1535149"/>
            <a:ext cx="3628800" cy="3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1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44FC877-EC86-0943-A8EB-F69223128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0" y="1612900"/>
            <a:ext cx="3632200" cy="36322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8B1F0FE-57B2-434C-8708-97EA6E3B85CB}"/>
              </a:ext>
            </a:extLst>
          </p:cNvPr>
          <p:cNvSpPr txBox="1"/>
          <p:nvPr/>
        </p:nvSpPr>
        <p:spPr>
          <a:xfrm>
            <a:off x="4605522" y="2482221"/>
            <a:ext cx="4235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SWIPE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EF60413-5938-5B4C-9675-572500704735}"/>
              </a:ext>
            </a:extLst>
          </p:cNvPr>
          <p:cNvSpPr txBox="1"/>
          <p:nvPr/>
        </p:nvSpPr>
        <p:spPr>
          <a:xfrm>
            <a:off x="4651208" y="2971171"/>
            <a:ext cx="3321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TAP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D754D90-7C76-FF41-BB86-87D36CBC704F}"/>
              </a:ext>
            </a:extLst>
          </p:cNvPr>
          <p:cNvSpPr txBox="1"/>
          <p:nvPr/>
        </p:nvSpPr>
        <p:spPr>
          <a:xfrm>
            <a:off x="4486900" y="3507915"/>
            <a:ext cx="6607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DOUBLE TAP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989A3E2-90D2-E345-BB07-B501401BC965}"/>
              </a:ext>
            </a:extLst>
          </p:cNvPr>
          <p:cNvSpPr txBox="1"/>
          <p:nvPr/>
        </p:nvSpPr>
        <p:spPr>
          <a:xfrm>
            <a:off x="4493312" y="4044659"/>
            <a:ext cx="6479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TAP &amp; HOLD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0A58CB-08D7-B04A-8005-F51A20991E7F}"/>
              </a:ext>
            </a:extLst>
          </p:cNvPr>
          <p:cNvSpPr txBox="1"/>
          <p:nvPr/>
        </p:nvSpPr>
        <p:spPr>
          <a:xfrm>
            <a:off x="4575065" y="4736809"/>
            <a:ext cx="4844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ROTATE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651C9BC-DCB3-FA47-8653-4C8BA7CE138E}"/>
              </a:ext>
            </a:extLst>
          </p:cNvPr>
          <p:cNvSpPr txBox="1"/>
          <p:nvPr/>
        </p:nvSpPr>
        <p:spPr>
          <a:xfrm>
            <a:off x="5342059" y="1671404"/>
            <a:ext cx="1635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GESTURE ZONE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8C8C081-5D02-324D-BDDD-4532DC90E78D}"/>
              </a:ext>
            </a:extLst>
          </p:cNvPr>
          <p:cNvSpPr txBox="1"/>
          <p:nvPr/>
        </p:nvSpPr>
        <p:spPr>
          <a:xfrm>
            <a:off x="5141938" y="2060558"/>
            <a:ext cx="2425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NAVIGATE UP/DOWN/LEFT/RIGHT</a:t>
            </a:r>
          </a:p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FULLSCREEN VIDEO: SMALL REWIND/FORWARD</a:t>
            </a:r>
          </a:p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FULLSCREEN MUSIC: PREVIOUS/NEXT SONG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5C4D795-5EE9-1C4C-8993-333E1A5521D3}"/>
              </a:ext>
            </a:extLst>
          </p:cNvPr>
          <p:cNvSpPr txBox="1"/>
          <p:nvPr/>
        </p:nvSpPr>
        <p:spPr>
          <a:xfrm>
            <a:off x="5141938" y="2771802"/>
            <a:ext cx="1375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SELECT CURRENT ITEM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78B4F6A-28E7-FA4F-ACCC-1554ACB911FD}"/>
              </a:ext>
            </a:extLst>
          </p:cNvPr>
          <p:cNvSpPr txBox="1"/>
          <p:nvPr/>
        </p:nvSpPr>
        <p:spPr>
          <a:xfrm>
            <a:off x="5141938" y="3297925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GO BACK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245B12B-EAC1-594B-BF18-C31FE284788F}"/>
              </a:ext>
            </a:extLst>
          </p:cNvPr>
          <p:cNvSpPr txBox="1"/>
          <p:nvPr/>
        </p:nvSpPr>
        <p:spPr>
          <a:xfrm>
            <a:off x="5141938" y="3790280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PLAYER CONTROLS (OSD) OR</a:t>
            </a:r>
          </a:p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CONTEXT MENU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24DBCBC-9CB8-D149-9F5D-BAEE0DD6DECD}"/>
              </a:ext>
            </a:extLst>
          </p:cNvPr>
          <p:cNvSpPr txBox="1"/>
          <p:nvPr/>
        </p:nvSpPr>
        <p:spPr>
          <a:xfrm>
            <a:off x="5141938" y="4408323"/>
            <a:ext cx="18341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INCREASE/DECREASE VOLUME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D15E173-06DF-6742-A992-3E66A88592AE}"/>
              </a:ext>
            </a:extLst>
          </p:cNvPr>
          <p:cNvSpPr txBox="1"/>
          <p:nvPr/>
        </p:nvSpPr>
        <p:spPr>
          <a:xfrm>
            <a:off x="4921892" y="5002197"/>
            <a:ext cx="23054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bg1">
                    <a:lumMod val="50000"/>
                  </a:schemeClr>
                </a:solidFill>
              </a:rPr>
              <a:t>GESTURE ICONS FROM HTTP://SOMERANDOMDUDE.COM</a:t>
            </a:r>
          </a:p>
        </p:txBody>
      </p:sp>
    </p:spTree>
    <p:extLst>
      <p:ext uri="{BB962C8B-B14F-4D97-AF65-F5344CB8AC3E}">
        <p14:creationId xmlns:p14="http://schemas.microsoft.com/office/powerpoint/2010/main" val="1992224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44FC877-EC86-0943-A8EB-F69223128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0" y="1612900"/>
            <a:ext cx="3632200" cy="36322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8B1F0FE-57B2-434C-8708-97EA6E3B85CB}"/>
              </a:ext>
            </a:extLst>
          </p:cNvPr>
          <p:cNvSpPr txBox="1"/>
          <p:nvPr/>
        </p:nvSpPr>
        <p:spPr>
          <a:xfrm>
            <a:off x="4557260" y="2482221"/>
            <a:ext cx="5389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WISCHEN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EF60413-5938-5B4C-9675-572500704735}"/>
              </a:ext>
            </a:extLst>
          </p:cNvPr>
          <p:cNvSpPr txBox="1"/>
          <p:nvPr/>
        </p:nvSpPr>
        <p:spPr>
          <a:xfrm>
            <a:off x="4600541" y="2971171"/>
            <a:ext cx="4523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TIPPEN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D754D90-7C76-FF41-BB86-87D36CBC704F}"/>
              </a:ext>
            </a:extLst>
          </p:cNvPr>
          <p:cNvSpPr txBox="1"/>
          <p:nvPr/>
        </p:nvSpPr>
        <p:spPr>
          <a:xfrm>
            <a:off x="4420204" y="3507915"/>
            <a:ext cx="8130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DOPPELT TIPPEN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989A3E2-90D2-E345-BB07-B501401BC965}"/>
              </a:ext>
            </a:extLst>
          </p:cNvPr>
          <p:cNvSpPr txBox="1"/>
          <p:nvPr/>
        </p:nvSpPr>
        <p:spPr>
          <a:xfrm>
            <a:off x="4400166" y="4044659"/>
            <a:ext cx="8531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TIPPEN &amp; HALTEN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0A58CB-08D7-B04A-8005-F51A20991E7F}"/>
              </a:ext>
            </a:extLst>
          </p:cNvPr>
          <p:cNvSpPr txBox="1"/>
          <p:nvPr/>
        </p:nvSpPr>
        <p:spPr>
          <a:xfrm>
            <a:off x="4579702" y="4736809"/>
            <a:ext cx="4940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DREHEN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651C9BC-DCB3-FA47-8653-4C8BA7CE138E}"/>
              </a:ext>
            </a:extLst>
          </p:cNvPr>
          <p:cNvSpPr txBox="1"/>
          <p:nvPr/>
        </p:nvSpPr>
        <p:spPr>
          <a:xfrm>
            <a:off x="5222139" y="1671404"/>
            <a:ext cx="1739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GESTENBEREICH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8C8C081-5D02-324D-BDDD-4532DC90E78D}"/>
              </a:ext>
            </a:extLst>
          </p:cNvPr>
          <p:cNvSpPr txBox="1"/>
          <p:nvPr/>
        </p:nvSpPr>
        <p:spPr>
          <a:xfrm>
            <a:off x="5141938" y="2060558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HOCH/RUNTER/LINKS/RECHTS BEWEGEN</a:t>
            </a:r>
          </a:p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VIDEO-VOLLBILD: ETWAS ZURÜCK/VORWÄRTS</a:t>
            </a:r>
          </a:p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MUSIK-VOLLBILD: VORHERIGER/NÄCHSTER TITEL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5C4D795-5EE9-1C4C-8993-333E1A5521D3}"/>
              </a:ext>
            </a:extLst>
          </p:cNvPr>
          <p:cNvSpPr txBox="1"/>
          <p:nvPr/>
        </p:nvSpPr>
        <p:spPr>
          <a:xfrm>
            <a:off x="5141938" y="2771802"/>
            <a:ext cx="2000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AKTUELLES ELEMENT AUSWÄHLEN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78B4F6A-28E7-FA4F-ACCC-1554ACB911FD}"/>
              </a:ext>
            </a:extLst>
          </p:cNvPr>
          <p:cNvSpPr txBox="1"/>
          <p:nvPr/>
        </p:nvSpPr>
        <p:spPr>
          <a:xfrm>
            <a:off x="5141938" y="3297925"/>
            <a:ext cx="1710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ZURÜCK IN DER OBERFLÄCHE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245B12B-EAC1-594B-BF18-C31FE284788F}"/>
              </a:ext>
            </a:extLst>
          </p:cNvPr>
          <p:cNvSpPr txBox="1"/>
          <p:nvPr/>
        </p:nvSpPr>
        <p:spPr>
          <a:xfrm>
            <a:off x="5141938" y="3790280"/>
            <a:ext cx="1906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PLAYER-STEUERUNG (OSD) ODER</a:t>
            </a:r>
          </a:p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KONTEXTMENÜ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24DBCBC-9CB8-D149-9F5D-BAEE0DD6DECD}"/>
              </a:ext>
            </a:extLst>
          </p:cNvPr>
          <p:cNvSpPr txBox="1"/>
          <p:nvPr/>
        </p:nvSpPr>
        <p:spPr>
          <a:xfrm>
            <a:off x="5141938" y="4408323"/>
            <a:ext cx="1672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LAUTSTÄRKE HOCH/RUNTER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AF19775-F409-8A4E-AE5A-EB3AB1E2634B}"/>
              </a:ext>
            </a:extLst>
          </p:cNvPr>
          <p:cNvSpPr txBox="1"/>
          <p:nvPr/>
        </p:nvSpPr>
        <p:spPr>
          <a:xfrm>
            <a:off x="7769420" y="119934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GER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0CA38DF-8165-3247-A117-ABFBA9E8C315}"/>
              </a:ext>
            </a:extLst>
          </p:cNvPr>
          <p:cNvSpPr txBox="1"/>
          <p:nvPr/>
        </p:nvSpPr>
        <p:spPr>
          <a:xfrm>
            <a:off x="4914397" y="5002197"/>
            <a:ext cx="2247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bg1">
                    <a:lumMod val="50000"/>
                  </a:schemeClr>
                </a:solidFill>
              </a:rPr>
              <a:t>GESTURE ICONS VON HTTP://SOMERANDOMDUDE.COM</a:t>
            </a:r>
          </a:p>
        </p:txBody>
      </p:sp>
    </p:spTree>
    <p:extLst>
      <p:ext uri="{BB962C8B-B14F-4D97-AF65-F5344CB8AC3E}">
        <p14:creationId xmlns:p14="http://schemas.microsoft.com/office/powerpoint/2010/main" val="2463217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44FC877-EC86-0943-A8EB-F69223128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0" y="1612900"/>
            <a:ext cx="3632200" cy="36322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8B1F0FE-57B2-434C-8708-97EA6E3B85CB}"/>
              </a:ext>
            </a:extLst>
          </p:cNvPr>
          <p:cNvSpPr txBox="1"/>
          <p:nvPr/>
        </p:nvSpPr>
        <p:spPr>
          <a:xfrm>
            <a:off x="4605522" y="2482221"/>
            <a:ext cx="4235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SWIPE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EF60413-5938-5B4C-9675-572500704735}"/>
              </a:ext>
            </a:extLst>
          </p:cNvPr>
          <p:cNvSpPr txBox="1"/>
          <p:nvPr/>
        </p:nvSpPr>
        <p:spPr>
          <a:xfrm>
            <a:off x="4651208" y="2971171"/>
            <a:ext cx="3321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TAP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D754D90-7C76-FF41-BB86-87D36CBC704F}"/>
              </a:ext>
            </a:extLst>
          </p:cNvPr>
          <p:cNvSpPr txBox="1"/>
          <p:nvPr/>
        </p:nvSpPr>
        <p:spPr>
          <a:xfrm>
            <a:off x="4486900" y="3507915"/>
            <a:ext cx="6607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DOUBLE TAP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989A3E2-90D2-E345-BB07-B501401BC965}"/>
              </a:ext>
            </a:extLst>
          </p:cNvPr>
          <p:cNvSpPr txBox="1"/>
          <p:nvPr/>
        </p:nvSpPr>
        <p:spPr>
          <a:xfrm>
            <a:off x="4493312" y="4044659"/>
            <a:ext cx="6479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TAP &amp; HOLD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0A58CB-08D7-B04A-8005-F51A20991E7F}"/>
              </a:ext>
            </a:extLst>
          </p:cNvPr>
          <p:cNvSpPr txBox="1"/>
          <p:nvPr/>
        </p:nvSpPr>
        <p:spPr>
          <a:xfrm>
            <a:off x="4575065" y="4736809"/>
            <a:ext cx="4844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ROTATE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651C9BC-DCB3-FA47-8653-4C8BA7CE138E}"/>
              </a:ext>
            </a:extLst>
          </p:cNvPr>
          <p:cNvSpPr txBox="1"/>
          <p:nvPr/>
        </p:nvSpPr>
        <p:spPr>
          <a:xfrm>
            <a:off x="5342059" y="1671404"/>
            <a:ext cx="1635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GESTURE ZONE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8C8C081-5D02-324D-BDDD-4532DC90E78D}"/>
              </a:ext>
            </a:extLst>
          </p:cNvPr>
          <p:cNvSpPr txBox="1"/>
          <p:nvPr/>
        </p:nvSpPr>
        <p:spPr>
          <a:xfrm>
            <a:off x="5141938" y="2060558"/>
            <a:ext cx="2425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NAVIGATE UP/DOWN/LEFT/RIGHT</a:t>
            </a:r>
          </a:p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FULLSCREEN VIDEO: SMALL REWIND/FORWARD</a:t>
            </a:r>
          </a:p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FULLSCREEN MUSIC: PREVIOUS/NEXT SONG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5C4D795-5EE9-1C4C-8993-333E1A5521D3}"/>
              </a:ext>
            </a:extLst>
          </p:cNvPr>
          <p:cNvSpPr txBox="1"/>
          <p:nvPr/>
        </p:nvSpPr>
        <p:spPr>
          <a:xfrm>
            <a:off x="5141938" y="2771802"/>
            <a:ext cx="1375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SELECT CURRENT ITEM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78B4F6A-28E7-FA4F-ACCC-1554ACB911FD}"/>
              </a:ext>
            </a:extLst>
          </p:cNvPr>
          <p:cNvSpPr txBox="1"/>
          <p:nvPr/>
        </p:nvSpPr>
        <p:spPr>
          <a:xfrm>
            <a:off x="5141938" y="3297925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GO BACK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245B12B-EAC1-594B-BF18-C31FE284788F}"/>
              </a:ext>
            </a:extLst>
          </p:cNvPr>
          <p:cNvSpPr txBox="1"/>
          <p:nvPr/>
        </p:nvSpPr>
        <p:spPr>
          <a:xfrm>
            <a:off x="5141938" y="3790280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PLAYER CONTROLS (OSD) OR</a:t>
            </a:r>
          </a:p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CONTEXT MENU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24DBCBC-9CB8-D149-9F5D-BAEE0DD6DECD}"/>
              </a:ext>
            </a:extLst>
          </p:cNvPr>
          <p:cNvSpPr txBox="1"/>
          <p:nvPr/>
        </p:nvSpPr>
        <p:spPr>
          <a:xfrm>
            <a:off x="5141938" y="4408323"/>
            <a:ext cx="18341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INCREASE/DECREASE VOLUME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D15E173-06DF-6742-A992-3E66A88592AE}"/>
              </a:ext>
            </a:extLst>
          </p:cNvPr>
          <p:cNvSpPr txBox="1"/>
          <p:nvPr/>
        </p:nvSpPr>
        <p:spPr>
          <a:xfrm>
            <a:off x="4921892" y="5002197"/>
            <a:ext cx="23054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bg1">
                    <a:lumMod val="50000"/>
                  </a:schemeClr>
                </a:solidFill>
              </a:rPr>
              <a:t>GESTURE ICONS FROM HTTP://SOMERANDOMDUDE.COM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1989EBB-5D76-BF42-9E65-22F0582FEF9F}"/>
              </a:ext>
            </a:extLst>
          </p:cNvPr>
          <p:cNvSpPr txBox="1"/>
          <p:nvPr/>
        </p:nvSpPr>
        <p:spPr>
          <a:xfrm>
            <a:off x="7769420" y="1199345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EN</a:t>
            </a:r>
          </a:p>
        </p:txBody>
      </p:sp>
    </p:spTree>
    <p:extLst>
      <p:ext uri="{BB962C8B-B14F-4D97-AF65-F5344CB8AC3E}">
        <p14:creationId xmlns:p14="http://schemas.microsoft.com/office/powerpoint/2010/main" val="1775914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44FC877-EC86-0943-A8EB-F69223128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0" y="1612900"/>
            <a:ext cx="3632200" cy="36322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8B1F0FE-57B2-434C-8708-97EA6E3B85CB}"/>
              </a:ext>
            </a:extLst>
          </p:cNvPr>
          <p:cNvSpPr txBox="1"/>
          <p:nvPr/>
        </p:nvSpPr>
        <p:spPr>
          <a:xfrm>
            <a:off x="4546234" y="2482221"/>
            <a:ext cx="5389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GOLPEAR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EF60413-5938-5B4C-9675-572500704735}"/>
              </a:ext>
            </a:extLst>
          </p:cNvPr>
          <p:cNvSpPr txBox="1"/>
          <p:nvPr/>
        </p:nvSpPr>
        <p:spPr>
          <a:xfrm>
            <a:off x="4576691" y="2971171"/>
            <a:ext cx="4780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PULSAR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D754D90-7C76-FF41-BB86-87D36CBC704F}"/>
              </a:ext>
            </a:extLst>
          </p:cNvPr>
          <p:cNvSpPr txBox="1"/>
          <p:nvPr/>
        </p:nvSpPr>
        <p:spPr>
          <a:xfrm>
            <a:off x="4442039" y="3507915"/>
            <a:ext cx="74732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PULSAR DOBLE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989A3E2-90D2-E345-BB07-B501401BC965}"/>
              </a:ext>
            </a:extLst>
          </p:cNvPr>
          <p:cNvSpPr txBox="1"/>
          <p:nvPr/>
        </p:nvSpPr>
        <p:spPr>
          <a:xfrm>
            <a:off x="4315402" y="4044659"/>
            <a:ext cx="10005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700" b="1" dirty="0">
                <a:solidFill>
                  <a:srgbClr val="007AFD"/>
                </a:solidFill>
              </a:rPr>
              <a:t>PULSAR Y MANTENER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0A58CB-08D7-B04A-8005-F51A20991E7F}"/>
              </a:ext>
            </a:extLst>
          </p:cNvPr>
          <p:cNvSpPr txBox="1"/>
          <p:nvPr/>
        </p:nvSpPr>
        <p:spPr>
          <a:xfrm>
            <a:off x="4591920" y="4736809"/>
            <a:ext cx="4475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ROTAR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651C9BC-DCB3-FA47-8653-4C8BA7CE138E}"/>
              </a:ext>
            </a:extLst>
          </p:cNvPr>
          <p:cNvSpPr txBox="1"/>
          <p:nvPr/>
        </p:nvSpPr>
        <p:spPr>
          <a:xfrm>
            <a:off x="5214043" y="1671404"/>
            <a:ext cx="183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ZONA DE GESTOS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8C8C081-5D02-324D-BDDD-4532DC90E78D}"/>
              </a:ext>
            </a:extLst>
          </p:cNvPr>
          <p:cNvSpPr txBox="1"/>
          <p:nvPr/>
        </p:nvSpPr>
        <p:spPr>
          <a:xfrm>
            <a:off x="5141938" y="2060558"/>
            <a:ext cx="2739853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NAVEGAR ARR./ABA./IZQ./DER.</a:t>
            </a:r>
          </a:p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VIDEO PANTALL COMPLETA: ATRAS/ADELANTE CORTO</a:t>
            </a:r>
          </a:p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MÚSICA PANTALLE COMPLETA: IR A LA CANCIÓN </a:t>
            </a:r>
          </a:p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ANTERIOR/SIGUIENTE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5C4D795-5EE9-1C4C-8993-333E1A5521D3}"/>
              </a:ext>
            </a:extLst>
          </p:cNvPr>
          <p:cNvSpPr txBox="1"/>
          <p:nvPr/>
        </p:nvSpPr>
        <p:spPr>
          <a:xfrm>
            <a:off x="5141938" y="2771802"/>
            <a:ext cx="13468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SELECCIONAR ITEM ACTUAL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78B4F6A-28E7-FA4F-ACCC-1554ACB911FD}"/>
              </a:ext>
            </a:extLst>
          </p:cNvPr>
          <p:cNvSpPr txBox="1"/>
          <p:nvPr/>
        </p:nvSpPr>
        <p:spPr>
          <a:xfrm>
            <a:off x="5141938" y="3297925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IR ATRÁS EN GUI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245B12B-EAC1-594B-BF18-C31FE284788F}"/>
              </a:ext>
            </a:extLst>
          </p:cNvPr>
          <p:cNvSpPr txBox="1"/>
          <p:nvPr/>
        </p:nvSpPr>
        <p:spPr>
          <a:xfrm>
            <a:off x="5141938" y="3790280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CONTROLES REPRODUCTOR (OSD) O</a:t>
            </a:r>
          </a:p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MENÚ CONTEXTUAL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24DBCBC-9CB8-D149-9F5D-BAEE0DD6DECD}"/>
              </a:ext>
            </a:extLst>
          </p:cNvPr>
          <p:cNvSpPr txBox="1"/>
          <p:nvPr/>
        </p:nvSpPr>
        <p:spPr>
          <a:xfrm>
            <a:off x="5141938" y="4408323"/>
            <a:ext cx="20617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AUMENTAR/DISMINUIR VOLUMEN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D15E173-06DF-6742-A992-3E66A88592AE}"/>
              </a:ext>
            </a:extLst>
          </p:cNvPr>
          <p:cNvSpPr txBox="1"/>
          <p:nvPr/>
        </p:nvSpPr>
        <p:spPr>
          <a:xfrm>
            <a:off x="4921892" y="5002197"/>
            <a:ext cx="22862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bg1">
                    <a:lumMod val="50000"/>
                  </a:schemeClr>
                </a:solidFill>
              </a:rPr>
              <a:t>ICONOS DE GESTOS DE HTTP://SOMERANDOMDUDE.COM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1989EBB-5D76-BF42-9E65-22F0582FEF9F}"/>
              </a:ext>
            </a:extLst>
          </p:cNvPr>
          <p:cNvSpPr txBox="1"/>
          <p:nvPr/>
        </p:nvSpPr>
        <p:spPr>
          <a:xfrm>
            <a:off x="7769420" y="1199345"/>
            <a:ext cx="40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ES</a:t>
            </a:r>
          </a:p>
        </p:txBody>
      </p:sp>
    </p:spTree>
    <p:extLst>
      <p:ext uri="{BB962C8B-B14F-4D97-AF65-F5344CB8AC3E}">
        <p14:creationId xmlns:p14="http://schemas.microsoft.com/office/powerpoint/2010/main" val="275498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44FC877-EC86-0943-A8EB-F69223128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0" y="1612900"/>
            <a:ext cx="3632200" cy="36322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F651C9BC-DCB3-FA47-8653-4C8BA7CE138E}"/>
              </a:ext>
            </a:extLst>
          </p:cNvPr>
          <p:cNvSpPr txBox="1"/>
          <p:nvPr/>
        </p:nvSpPr>
        <p:spPr>
          <a:xfrm>
            <a:off x="5342059" y="1671404"/>
            <a:ext cx="133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ZONA GESTI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8C8C081-5D02-324D-BDDD-4532DC90E78D}"/>
              </a:ext>
            </a:extLst>
          </p:cNvPr>
          <p:cNvSpPr txBox="1"/>
          <p:nvPr/>
        </p:nvSpPr>
        <p:spPr>
          <a:xfrm>
            <a:off x="5141938" y="2060558"/>
            <a:ext cx="2611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MUOVI SU/GIU‘/SINISTRA/DESTRA</a:t>
            </a:r>
          </a:p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VIDEO SCHERMO INTERO: BREVE AVANTI/INDIETRO</a:t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MUSICA SCHERMO INTERO: TRACCIA PREC./SUCC.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5C4D795-5EE9-1C4C-8993-333E1A5521D3}"/>
              </a:ext>
            </a:extLst>
          </p:cNvPr>
          <p:cNvSpPr txBox="1"/>
          <p:nvPr/>
        </p:nvSpPr>
        <p:spPr>
          <a:xfrm>
            <a:off x="5141938" y="2771802"/>
            <a:ext cx="2045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SELEZIONA L‘ELEMENTO CORRENTE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78B4F6A-28E7-FA4F-ACCC-1554ACB911FD}"/>
              </a:ext>
            </a:extLst>
          </p:cNvPr>
          <p:cNvSpPr txBox="1"/>
          <p:nvPr/>
        </p:nvSpPr>
        <p:spPr>
          <a:xfrm>
            <a:off x="5141938" y="3297925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TORNA INDIETRO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245B12B-EAC1-594B-BF18-C31FE284788F}"/>
              </a:ext>
            </a:extLst>
          </p:cNvPr>
          <p:cNvSpPr txBox="1"/>
          <p:nvPr/>
        </p:nvSpPr>
        <p:spPr>
          <a:xfrm>
            <a:off x="5141938" y="3790280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CONTROLLI DI RIPRODUZIONE (OSD) O</a:t>
            </a:r>
          </a:p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MENU‘ CONTESTUALE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24DBCBC-9CB8-D149-9F5D-BAEE0DD6DECD}"/>
              </a:ext>
            </a:extLst>
          </p:cNvPr>
          <p:cNvSpPr txBox="1"/>
          <p:nvPr/>
        </p:nvSpPr>
        <p:spPr>
          <a:xfrm>
            <a:off x="5141938" y="4408323"/>
            <a:ext cx="20874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AUMENTA/DIMINUISCE IL VOLUME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D15E173-06DF-6742-A992-3E66A88592AE}"/>
              </a:ext>
            </a:extLst>
          </p:cNvPr>
          <p:cNvSpPr txBox="1"/>
          <p:nvPr/>
        </p:nvSpPr>
        <p:spPr>
          <a:xfrm>
            <a:off x="4921892" y="5002197"/>
            <a:ext cx="21788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bg1">
                    <a:lumMod val="50000"/>
                  </a:schemeClr>
                </a:solidFill>
              </a:rPr>
              <a:t>ICONE GESTURE DA HTTP://SOMERANDOMDUDE.COM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1989EBB-5D76-BF42-9E65-22F0582FEF9F}"/>
              </a:ext>
            </a:extLst>
          </p:cNvPr>
          <p:cNvSpPr txBox="1"/>
          <p:nvPr/>
        </p:nvSpPr>
        <p:spPr>
          <a:xfrm>
            <a:off x="7769420" y="1199345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850C372-886A-014A-837C-98BAFDE7E728}"/>
              </a:ext>
            </a:extLst>
          </p:cNvPr>
          <p:cNvSpPr txBox="1"/>
          <p:nvPr/>
        </p:nvSpPr>
        <p:spPr>
          <a:xfrm>
            <a:off x="4558257" y="2482221"/>
            <a:ext cx="51488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STRISCIA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B8E67FF-80C0-A44E-8CD1-7A7F3D1F47A8}"/>
              </a:ext>
            </a:extLst>
          </p:cNvPr>
          <p:cNvSpPr txBox="1"/>
          <p:nvPr/>
        </p:nvSpPr>
        <p:spPr>
          <a:xfrm>
            <a:off x="4591920" y="2971171"/>
            <a:ext cx="4475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TOCCO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9B04598-7FCA-114C-A576-0CB5EEEF820D}"/>
              </a:ext>
            </a:extLst>
          </p:cNvPr>
          <p:cNvSpPr txBox="1"/>
          <p:nvPr/>
        </p:nvSpPr>
        <p:spPr>
          <a:xfrm>
            <a:off x="4432421" y="3507915"/>
            <a:ext cx="7665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DOPPIO TOCCO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978D779-B80D-C44B-A249-145AECA13210}"/>
              </a:ext>
            </a:extLst>
          </p:cNvPr>
          <p:cNvSpPr txBox="1"/>
          <p:nvPr/>
        </p:nvSpPr>
        <p:spPr>
          <a:xfrm>
            <a:off x="4362691" y="4044659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700" b="1" dirty="0">
                <a:solidFill>
                  <a:srgbClr val="007AFD"/>
                </a:solidFill>
              </a:rPr>
              <a:t>TOCCARE E TENERE</a:t>
            </a:r>
          </a:p>
          <a:p>
            <a:pPr algn="ctr"/>
            <a:r>
              <a:rPr lang="de-DE" sz="700" b="1" dirty="0">
                <a:solidFill>
                  <a:srgbClr val="007AFD"/>
                </a:solidFill>
              </a:rPr>
              <a:t>PREMUTON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E5C0344-B6A5-8B4C-A3EC-9A8CDF4AFE9C}"/>
              </a:ext>
            </a:extLst>
          </p:cNvPr>
          <p:cNvSpPr txBox="1"/>
          <p:nvPr/>
        </p:nvSpPr>
        <p:spPr>
          <a:xfrm>
            <a:off x="4502152" y="4736809"/>
            <a:ext cx="6270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ROTAZIONE</a:t>
            </a:r>
          </a:p>
        </p:txBody>
      </p:sp>
    </p:spTree>
    <p:extLst>
      <p:ext uri="{BB962C8B-B14F-4D97-AF65-F5344CB8AC3E}">
        <p14:creationId xmlns:p14="http://schemas.microsoft.com/office/powerpoint/2010/main" val="36261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44FC877-EC86-0943-A8EB-F69223128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56" y="1612900"/>
            <a:ext cx="3632200" cy="36322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F651C9BC-DCB3-FA47-8653-4C8BA7CE138E}"/>
              </a:ext>
            </a:extLst>
          </p:cNvPr>
          <p:cNvSpPr txBox="1"/>
          <p:nvPr/>
        </p:nvSpPr>
        <p:spPr>
          <a:xfrm>
            <a:off x="5716963" y="1671404"/>
            <a:ext cx="78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GESTY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8C8C081-5D02-324D-BDDD-4532DC90E78D}"/>
              </a:ext>
            </a:extLst>
          </p:cNvPr>
          <p:cNvSpPr txBox="1"/>
          <p:nvPr/>
        </p:nvSpPr>
        <p:spPr>
          <a:xfrm>
            <a:off x="5141938" y="2060558"/>
            <a:ext cx="2459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NAWIGUJ GÓRA/DÓ</a:t>
            </a:r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Ł/LEWO/PRAWO W GUI</a:t>
            </a:r>
          </a:p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WIDEO PEŁNY EKRAN: LEKKO WSTECZ/NAPRZÓD</a:t>
            </a:r>
          </a:p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MUZYKA PEŁNY EKRAN: POPRZ./NAST. PIOSENKA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5C4D795-5EE9-1C4C-8993-333E1A5521D3}"/>
              </a:ext>
            </a:extLst>
          </p:cNvPr>
          <p:cNvSpPr txBox="1"/>
          <p:nvPr/>
        </p:nvSpPr>
        <p:spPr>
          <a:xfrm>
            <a:off x="5141938" y="2771802"/>
            <a:ext cx="2012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ZAZNACZ BIEZACY ELEMENT W GUI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78B4F6A-28E7-FA4F-ACCC-1554ACB911FD}"/>
              </a:ext>
            </a:extLst>
          </p:cNvPr>
          <p:cNvSpPr txBox="1"/>
          <p:nvPr/>
        </p:nvSpPr>
        <p:spPr>
          <a:xfrm>
            <a:off x="5141938" y="3297925"/>
            <a:ext cx="10807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POWRÓT DO GUI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245B12B-EAC1-594B-BF18-C31FE284788F}"/>
              </a:ext>
            </a:extLst>
          </p:cNvPr>
          <p:cNvSpPr txBox="1"/>
          <p:nvPr/>
        </p:nvSpPr>
        <p:spPr>
          <a:xfrm>
            <a:off x="5141938" y="3790280"/>
            <a:ext cx="2443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POKAZUJE STEROWANIE (OSD)</a:t>
            </a:r>
          </a:p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ODTWARZACZA LUB MENU KONTEKSTOWE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24DBCBC-9CB8-D149-9F5D-BAEE0DD6DECD}"/>
              </a:ext>
            </a:extLst>
          </p:cNvPr>
          <p:cNvSpPr txBox="1"/>
          <p:nvPr/>
        </p:nvSpPr>
        <p:spPr>
          <a:xfrm>
            <a:off x="5141938" y="4408323"/>
            <a:ext cx="18565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ZWIĘKSZ/ZMNIEJSZ GŁOŚNOŚĆ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D15E173-06DF-6742-A992-3E66A88592AE}"/>
              </a:ext>
            </a:extLst>
          </p:cNvPr>
          <p:cNvSpPr txBox="1"/>
          <p:nvPr/>
        </p:nvSpPr>
        <p:spPr>
          <a:xfrm>
            <a:off x="4921892" y="5002197"/>
            <a:ext cx="204575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bg1">
                    <a:lumMod val="50000"/>
                  </a:schemeClr>
                </a:solidFill>
              </a:rPr>
              <a:t>ZESTWA IKON Z HTTP://SOMERANDOMDUDE.COM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1989EBB-5D76-BF42-9E65-22F0582FEF9F}"/>
              </a:ext>
            </a:extLst>
          </p:cNvPr>
          <p:cNvSpPr txBox="1"/>
          <p:nvPr/>
        </p:nvSpPr>
        <p:spPr>
          <a:xfrm>
            <a:off x="7769420" y="119934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850C372-886A-014A-837C-98BAFDE7E728}"/>
              </a:ext>
            </a:extLst>
          </p:cNvPr>
          <p:cNvSpPr txBox="1"/>
          <p:nvPr/>
        </p:nvSpPr>
        <p:spPr>
          <a:xfrm>
            <a:off x="4569702" y="2482221"/>
            <a:ext cx="5309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PRZESUN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B8E67FF-80C0-A44E-8CD1-7A7F3D1F47A8}"/>
              </a:ext>
            </a:extLst>
          </p:cNvPr>
          <p:cNvSpPr txBox="1"/>
          <p:nvPr/>
        </p:nvSpPr>
        <p:spPr>
          <a:xfrm>
            <a:off x="4588136" y="2971171"/>
            <a:ext cx="4940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STUKNIJ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9B04598-7FCA-114C-A576-0CB5EEEF820D}"/>
              </a:ext>
            </a:extLst>
          </p:cNvPr>
          <p:cNvSpPr txBox="1"/>
          <p:nvPr/>
        </p:nvSpPr>
        <p:spPr>
          <a:xfrm>
            <a:off x="4522413" y="3507915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PODWÓJNE</a:t>
            </a:r>
          </a:p>
          <a:p>
            <a:r>
              <a:rPr lang="de-DE" sz="700" b="1" dirty="0">
                <a:solidFill>
                  <a:srgbClr val="007AFD"/>
                </a:solidFill>
              </a:rPr>
              <a:t>STUKNIĘCIE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978D779-B80D-C44B-A249-145AECA13210}"/>
              </a:ext>
            </a:extLst>
          </p:cNvPr>
          <p:cNvSpPr txBox="1"/>
          <p:nvPr/>
        </p:nvSpPr>
        <p:spPr>
          <a:xfrm>
            <a:off x="4473521" y="4044659"/>
            <a:ext cx="723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700" b="1" dirty="0">
                <a:solidFill>
                  <a:srgbClr val="007AFD"/>
                </a:solidFill>
              </a:rPr>
              <a:t>STUKNIJ I</a:t>
            </a:r>
          </a:p>
          <a:p>
            <a:pPr algn="ctr"/>
            <a:r>
              <a:rPr lang="de-DE" sz="700" b="1" dirty="0">
                <a:solidFill>
                  <a:srgbClr val="007AFD"/>
                </a:solidFill>
              </a:rPr>
              <a:t>PRZYTRZYMAJ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E5C0344-B6A5-8B4C-A3EC-9A8CDF4AFE9C}"/>
              </a:ext>
            </a:extLst>
          </p:cNvPr>
          <p:cNvSpPr txBox="1"/>
          <p:nvPr/>
        </p:nvSpPr>
        <p:spPr>
          <a:xfrm>
            <a:off x="4607372" y="4736809"/>
            <a:ext cx="4555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OBRÓĆ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1850C98-4F7D-F944-86EE-FDF9D3D6C9F9}"/>
              </a:ext>
            </a:extLst>
          </p:cNvPr>
          <p:cNvSpPr txBox="1"/>
          <p:nvPr/>
        </p:nvSpPr>
        <p:spPr>
          <a:xfrm>
            <a:off x="4644635" y="1263137"/>
            <a:ext cx="2902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Ł Ą Ś Ż Ź Ę Ć</a:t>
            </a:r>
          </a:p>
        </p:txBody>
      </p:sp>
    </p:spTree>
    <p:extLst>
      <p:ext uri="{BB962C8B-B14F-4D97-AF65-F5344CB8AC3E}">
        <p14:creationId xmlns:p14="http://schemas.microsoft.com/office/powerpoint/2010/main" val="151055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44FC877-EC86-0943-A8EB-F69223128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0" y="1612900"/>
            <a:ext cx="3632200" cy="3632200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28C8C081-5D02-324D-BDDD-4532DC90E78D}"/>
              </a:ext>
            </a:extLst>
          </p:cNvPr>
          <p:cNvSpPr txBox="1"/>
          <p:nvPr/>
        </p:nvSpPr>
        <p:spPr>
          <a:xfrm>
            <a:off x="5141938" y="2060558"/>
            <a:ext cx="25747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NAVEGA PARA CIMA/BAIXO/ESQ/DTA NO GUI</a:t>
            </a:r>
          </a:p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VIDEO ECRÃ COMPLETO: UM POUCO PARA TRÁS/FRENTE</a:t>
            </a:r>
          </a:p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MÚSICA ECRÃ COMPLETO: MÚSICA ANTERIOR/SEGUINTE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5C4D795-5EE9-1C4C-8993-333E1A5521D3}"/>
              </a:ext>
            </a:extLst>
          </p:cNvPr>
          <p:cNvSpPr txBox="1"/>
          <p:nvPr/>
        </p:nvSpPr>
        <p:spPr>
          <a:xfrm>
            <a:off x="5141938" y="2771802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SELECCIONA O ITEM ACTUAL NO GUI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78B4F6A-28E7-FA4F-ACCC-1554ACB911FD}"/>
              </a:ext>
            </a:extLst>
          </p:cNvPr>
          <p:cNvSpPr txBox="1"/>
          <p:nvPr/>
        </p:nvSpPr>
        <p:spPr>
          <a:xfrm>
            <a:off x="5141938" y="3297925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VOLTA PARA TRÁS NO GUI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245B12B-EAC1-594B-BF18-C31FE284788F}"/>
              </a:ext>
            </a:extLst>
          </p:cNvPr>
          <p:cNvSpPr txBox="1"/>
          <p:nvPr/>
        </p:nvSpPr>
        <p:spPr>
          <a:xfrm>
            <a:off x="5141938" y="3790280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MOSTRA O VISOR (OSD)</a:t>
            </a:r>
          </a:p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OU O MENU DE CONTEXTO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24DBCBC-9CB8-D149-9F5D-BAEE0DD6DECD}"/>
              </a:ext>
            </a:extLst>
          </p:cNvPr>
          <p:cNvSpPr txBox="1"/>
          <p:nvPr/>
        </p:nvSpPr>
        <p:spPr>
          <a:xfrm>
            <a:off x="5141938" y="4408323"/>
            <a:ext cx="1781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AUMENTA/DIMINUI VOLUME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D15E173-06DF-6742-A992-3E66A88592AE}"/>
              </a:ext>
            </a:extLst>
          </p:cNvPr>
          <p:cNvSpPr txBox="1"/>
          <p:nvPr/>
        </p:nvSpPr>
        <p:spPr>
          <a:xfrm>
            <a:off x="4921892" y="5002197"/>
            <a:ext cx="22701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bg1">
                    <a:lumMod val="50000"/>
                  </a:schemeClr>
                </a:solidFill>
              </a:rPr>
              <a:t>ICONES DE GESTOS DE HTTP://SOMERANDOMDUDE.COM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1989EBB-5D76-BF42-9E65-22F0582FEF9F}"/>
              </a:ext>
            </a:extLst>
          </p:cNvPr>
          <p:cNvSpPr txBox="1"/>
          <p:nvPr/>
        </p:nvSpPr>
        <p:spPr>
          <a:xfrm>
            <a:off x="7769420" y="1199345"/>
            <a:ext cx="41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850C372-886A-014A-837C-98BAFDE7E728}"/>
              </a:ext>
            </a:extLst>
          </p:cNvPr>
          <p:cNvSpPr txBox="1"/>
          <p:nvPr/>
        </p:nvSpPr>
        <p:spPr>
          <a:xfrm>
            <a:off x="4557990" y="2482221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DESLIZAR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B8E67FF-80C0-A44E-8CD1-7A7F3D1F47A8}"/>
              </a:ext>
            </a:extLst>
          </p:cNvPr>
          <p:cNvSpPr txBox="1"/>
          <p:nvPr/>
        </p:nvSpPr>
        <p:spPr>
          <a:xfrm>
            <a:off x="4604477" y="2971171"/>
            <a:ext cx="4443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TOCAR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9B04598-7FCA-114C-A576-0CB5EEEF820D}"/>
              </a:ext>
            </a:extLst>
          </p:cNvPr>
          <p:cNvSpPr txBox="1"/>
          <p:nvPr/>
        </p:nvSpPr>
        <p:spPr>
          <a:xfrm>
            <a:off x="4365630" y="3507915"/>
            <a:ext cx="92204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TOCAR DUAS VEZES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978D779-B80D-C44B-A249-145AECA13210}"/>
              </a:ext>
            </a:extLst>
          </p:cNvPr>
          <p:cNvSpPr txBox="1"/>
          <p:nvPr/>
        </p:nvSpPr>
        <p:spPr>
          <a:xfrm>
            <a:off x="4382461" y="4044659"/>
            <a:ext cx="88838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700" b="1" dirty="0">
                <a:solidFill>
                  <a:srgbClr val="007AFD"/>
                </a:solidFill>
              </a:rPr>
              <a:t>TOCAR E SEGURAR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E5C0344-B6A5-8B4C-A3EC-9A8CDF4AFE9C}"/>
              </a:ext>
            </a:extLst>
          </p:cNvPr>
          <p:cNvSpPr txBox="1"/>
          <p:nvPr/>
        </p:nvSpPr>
        <p:spPr>
          <a:xfrm>
            <a:off x="4597263" y="4736809"/>
            <a:ext cx="4587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RODAR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CF0B466-841A-1741-90B5-5CCD5D8BFB7F}"/>
              </a:ext>
            </a:extLst>
          </p:cNvPr>
          <p:cNvSpPr txBox="1"/>
          <p:nvPr/>
        </p:nvSpPr>
        <p:spPr>
          <a:xfrm>
            <a:off x="5214043" y="1671404"/>
            <a:ext cx="183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ZONA DE GESTOS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AC529A0-6550-1C46-81C3-2464274249DD}"/>
              </a:ext>
            </a:extLst>
          </p:cNvPr>
          <p:cNvSpPr txBox="1"/>
          <p:nvPr/>
        </p:nvSpPr>
        <p:spPr>
          <a:xfrm>
            <a:off x="5957706" y="1051576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Ç Ã Õ</a:t>
            </a:r>
          </a:p>
        </p:txBody>
      </p:sp>
    </p:spTree>
    <p:extLst>
      <p:ext uri="{BB962C8B-B14F-4D97-AF65-F5344CB8AC3E}">
        <p14:creationId xmlns:p14="http://schemas.microsoft.com/office/powerpoint/2010/main" val="705402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983</Words>
  <Application>Microsoft Macintosh PowerPoint</Application>
  <PresentationFormat>Breitbild</PresentationFormat>
  <Paragraphs>265</Paragraphs>
  <Slides>17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맑은 고딕</vt:lpstr>
      <vt:lpstr>游ゴシック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Andree Buschmann</dc:creator>
  <cp:lastModifiedBy>Andree Buschmann</cp:lastModifiedBy>
  <cp:revision>44</cp:revision>
  <dcterms:created xsi:type="dcterms:W3CDTF">2021-06-04T21:55:58Z</dcterms:created>
  <dcterms:modified xsi:type="dcterms:W3CDTF">2022-04-09T21:16:35Z</dcterms:modified>
</cp:coreProperties>
</file>