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8"/>
    <p:restoredTop sz="94670"/>
  </p:normalViewPr>
  <p:slideViewPr>
    <p:cSldViewPr snapToGrid="0" snapToObjects="1">
      <p:cViewPr>
        <p:scale>
          <a:sx n="110" d="100"/>
          <a:sy n="110" d="100"/>
        </p:scale>
        <p:origin x="-1960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CCC6B-44F4-5D45-9984-31A125B2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ADD01-5E38-B94E-B1B2-89C50AB2F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D6111-599C-6543-AAD2-1BD145BB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24464-B4E3-FB4C-844D-6AD97F7B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47EE2-D57A-784A-A3FF-020A3C70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6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D3BEB-D221-ED4D-BCBB-270CF824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C48E26-109E-D140-8B60-4BA557F6A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8E708-8E5F-3440-898B-9F55FFD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4393C-37F8-5A4F-B0E5-5BDB9B52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666F4-3AEA-8C4C-971D-CD419EA8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4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6CEE0A-947B-1D45-8C52-F9DB197C2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0A0407-DDA7-3F49-B37B-BC5E98F5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543CF-2A67-8349-AC12-79A00C5B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61D37-05B9-9A43-9DEA-8F9D649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FF8CF-8784-6F44-AAA6-A24850A5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99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916C1-8966-694E-A2FF-A7A2F32A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D6A0E-3C6A-8642-856F-301B12DC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A2006-12D1-924E-A936-27DF1E2C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140FFF-E66C-534F-B8DC-BC9C7FDE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77363-B024-AA4A-A185-002DB3C4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6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D56CA-6D50-DA4F-9A02-BA3AC5D9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7F059-F7E7-C048-829F-19B9595C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0BCDA-9D5F-2641-8389-5DC6FB92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434196-BD71-FE47-888F-6F07DF42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06A67-EA5C-F943-BD09-4522742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32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AF865-1BE8-C545-9381-3E34BAB1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733E6-012B-EE4F-9F0C-A5C22DC33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95029-4AAB-E34C-90DB-00F9E9A07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20AEA-A029-B648-918B-344C2BFA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EBA719-09BF-2641-BFAD-50264C3E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13A979-A661-5A4E-BEB5-82D4AFCB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4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F49F8-EC05-274B-A5D4-C80C43E7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68317A-25FA-E34C-8BB6-5C271202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1E5E-D8C2-2C4F-AC1D-86E4DDCF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2ECFEB-9E06-9343-9122-B2AA6D9FA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B2C347-8139-5F41-9575-9E1C6504B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2204FB-AD9E-3C4D-A378-4F729069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10EEE9-AFA6-7840-9E74-60EDC9B1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720FA0-2B28-774C-8F28-985AC010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0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61E73-EE9B-CC4B-B525-A213FEC6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2E7B7A-2E40-A744-AB47-8C381CE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B6DD32-EC6A-F040-B98C-FF48BDE6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684F2F-287C-154B-A8C6-E9BE592E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4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AD39EA-1E4B-C248-979E-0F5869A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68F32E-121F-AE45-946A-7E726596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4EFF0-8393-DF49-B84E-E9C29C73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78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BC2A6-B41A-2C4B-8DDA-1A3CE2E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1FF7A-3AE8-4E46-A5C6-014DD8B1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89DDDB-9692-B84C-BBC3-B05A31E03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A892AB-3A7B-8344-AF2B-49A077CB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51B03B-4417-104B-BFD8-12791F7E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EB1D34-4D7C-494F-B1B6-08D7B54A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61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305E3-748C-4344-A1E7-B092A281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D0A67A-D98C-1540-BAAD-57B2DF72D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03C65C-1B3B-C24A-A687-E7B7C7BA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2D1C5D-24B6-8F45-BC67-654B1F50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B6FD6-A740-5440-B314-5027E421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588EC-3CC1-6B4D-B9C7-F8B3DEB6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4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D35752-028D-F44C-B5D3-CFCA798F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49855F-D2D1-A348-930E-A88DB8F92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8A791-813B-174F-B02F-C4523C665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7827-A5CD-E74D-9EEC-DAF3FF2562AD}" type="datetimeFigureOut">
              <a:rPr lang="de-DE" smtClean="0"/>
              <a:t>04.06.21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D4D9A0-65B8-6F4C-AEE4-E3906428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68456-780E-6843-A48D-0D3A2CF6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63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6371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43648" y="508000"/>
            <a:ext cx="15047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YARDIM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Uzaktan Kumanda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236370" y="141732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DURDUR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5142328" y="141732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ALTYAZILAR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91520" y="1417320"/>
            <a:ext cx="856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SES AKIŞLARI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7106009" y="141732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TAM EKRAN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229449" y="2136648"/>
            <a:ext cx="58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ÖNCEKI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BÖLÜM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733939" y="2136648"/>
            <a:ext cx="10823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GERI SAR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OYNATMA HIZINI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DÜŞÜR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14174" y="213664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DURAKLAT /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OYNAT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63941" y="2136648"/>
            <a:ext cx="10823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ILERI SAR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OYNATMA HIZINI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YÜKSELT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242534" y="213664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SONRAKI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BÖLÜM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85752" y="296570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ANA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SAYFA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170712" y="4845304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GERI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BILGI KUTUSU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CODEC BILGILERI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52696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OYNATICI KONTROLLERI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IÇERIK  MENÜSÜ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01051" y="5757672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MÜZIK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322664" y="575767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348287" y="5757672"/>
            <a:ext cx="386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DIZI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55088" y="575767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RESIM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615614" y="3826764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SOLA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SAĞA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85321" y="3133659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YUKARI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340939" y="4537202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AŞAĞI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42819" y="436213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SEÇ /</a:t>
            </a:r>
          </a:p>
          <a:p>
            <a:r>
              <a:rPr lang="de-DE" sz="900" dirty="0">
                <a:solidFill>
                  <a:schemeClr val="bg1"/>
                </a:solidFill>
              </a:rPr>
              <a:t>TAMAM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487501" y="6143718"/>
            <a:ext cx="12170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DOKUN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BASILI TUT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78A71F-F43B-4742-836D-72FC47553977}"/>
              </a:ext>
            </a:extLst>
          </p:cNvPr>
          <p:cNvSpPr txBox="1"/>
          <p:nvPr/>
        </p:nvSpPr>
        <p:spPr>
          <a:xfrm>
            <a:off x="7490359" y="157286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bg1"/>
                </a:solidFill>
              </a:rPr>
              <a:t>Yardim</a:t>
            </a:r>
            <a:r>
              <a:rPr lang="de-DE" sz="1000" dirty="0">
                <a:solidFill>
                  <a:schemeClr val="bg1"/>
                </a:solidFill>
              </a:rPr>
              <a:t> -8</a:t>
            </a:r>
          </a:p>
        </p:txBody>
      </p:sp>
    </p:spTree>
    <p:extLst>
      <p:ext uri="{BB962C8B-B14F-4D97-AF65-F5344CB8AC3E}">
        <p14:creationId xmlns:p14="http://schemas.microsoft.com/office/powerpoint/2010/main" val="41630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64070" y="508000"/>
            <a:ext cx="1463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QUICK HELP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Remote Control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97096" y="1417320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STOPS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5127899" y="1417320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RUNS THRU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SUBTITLES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5989728" y="1417320"/>
            <a:ext cx="1059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RUNS THRU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AUDIO STREAMS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96015" y="1417320"/>
            <a:ext cx="1234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TOGGLES PLAYBACK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FULLSCREEN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65329" y="213664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PREVIOUS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38933" y="2136648"/>
            <a:ext cx="872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BACKWARD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DECREMENT 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SPEED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65470" y="2136648"/>
            <a:ext cx="721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PAUSE OR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UNPAUSE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96188" y="2136648"/>
            <a:ext cx="817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FORWARD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INCREMENT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SPEED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306653" y="2136648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72928" y="29657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133842" y="468985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SHOW INFORMATION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SHOW CODEC INFORMATON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PLAYER CONTROLS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CONTEXT MENU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90631" y="575767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40110" y="5757672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MOVIES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75163" y="5757672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TS SHOWS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70129" y="5757672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PICTURES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73561" y="38267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r>
              <a:rPr lang="de-DE" sz="900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15590" y="31336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41552" y="45372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DOWN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97683" y="4371274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156480" y="6143718"/>
            <a:ext cx="1879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ACTION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LONGPRESS ACTION</a:t>
            </a:r>
          </a:p>
        </p:txBody>
      </p:sp>
    </p:spTree>
    <p:extLst>
      <p:ext uri="{BB962C8B-B14F-4D97-AF65-F5344CB8AC3E}">
        <p14:creationId xmlns:p14="http://schemas.microsoft.com/office/powerpoint/2010/main" val="26493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406998" y="508000"/>
            <a:ext cx="13780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ÜBERSICHT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Fernbedienung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12940" y="141732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WIEDERGABE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STOPPEN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88440" y="1417320"/>
            <a:ext cx="1107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UNTERTITEL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</a:rPr>
              <a:t>DURCHSCHALTEN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5965685" y="1417320"/>
            <a:ext cx="1107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AUDIOSPUREN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</a:rPr>
              <a:t>DURCHSCHALTEN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7053110" y="1417320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UMSCHALTEN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</a:rPr>
              <a:t>VOLLBILD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30067" y="2136648"/>
            <a:ext cx="78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RÜCKWÄRTS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SPRINGEN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10080" y="2136648"/>
            <a:ext cx="93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ETWAS ZURÜCK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GESCHWINDIG-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KEIT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VERRINGERN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35015" y="2136648"/>
            <a:ext cx="7825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PAUSIEREN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ODER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FORTSETZEN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59132" y="2136648"/>
            <a:ext cx="10919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ETWAS VORWÄRTS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GESCHWINDIG-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KEIT ERHÖHEN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204063" y="213664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VORWÄRTS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SPRINGEN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87355" y="2965704"/>
            <a:ext cx="511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GEHE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ZU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3986366" y="46898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GEHE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ZURÜCK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ZEIGE INFORMATION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ZEIGE CODEC-INFORMATON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PLAYER-STEUERUNG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KONTEXTMENÜ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48153" y="5757672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GEHE ZU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MUSIK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22478" y="5757672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GEHE ZU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FILMEN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78370" y="5757672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GEHE ZU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TV-SERIEN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93374" y="5757672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GEHE ZU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BILDER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586696" y="3826764"/>
            <a:ext cx="45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r>
              <a:rPr lang="de-DE" sz="900" dirty="0">
                <a:solidFill>
                  <a:schemeClr val="bg1"/>
                </a:solidFill>
              </a:rPr>
              <a:t>RECHTS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322192" y="3133659"/>
            <a:ext cx="4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OBEN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318497" y="45372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UNTEN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723947" y="4380418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348041" y="6143718"/>
            <a:ext cx="1495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TIPPEN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LANGE DRÜCKEN</a:t>
            </a:r>
          </a:p>
        </p:txBody>
      </p:sp>
    </p:spTree>
    <p:extLst>
      <p:ext uri="{BB962C8B-B14F-4D97-AF65-F5344CB8AC3E}">
        <p14:creationId xmlns:p14="http://schemas.microsoft.com/office/powerpoint/2010/main" val="182650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64070" y="508000"/>
            <a:ext cx="1463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QUICK HELP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Remote Control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97096" y="1417320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STOPS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5127899" y="1417320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RUNS THRU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SUBTITLES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5989728" y="1417320"/>
            <a:ext cx="1059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RUNS THRU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AUDIO STREAMS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96015" y="1417320"/>
            <a:ext cx="1234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TOGGLES PLAYBACK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FULLSCREEN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65329" y="213664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PREVIOUS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38933" y="2136648"/>
            <a:ext cx="872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BACKWARD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DECREMENT 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SPEED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65470" y="2136648"/>
            <a:ext cx="721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PAUSE OR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UNPAUSE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96188" y="2136648"/>
            <a:ext cx="817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FORWARD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INCREMENT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SPEED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306653" y="2136648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72928" y="29657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133842" y="468985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SHOW INFORMATION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SHOW CODEC INFORMATON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PLAYER CONTROLS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CONTEXT MENU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90631" y="575767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40110" y="5757672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MOVIES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75163" y="5757672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TS SHOWS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70129" y="5757672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PICTURES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73561" y="38267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r>
              <a:rPr lang="de-DE" sz="900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15590" y="31336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41552" y="45372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DOWN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97683" y="4371274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156480" y="6143718"/>
            <a:ext cx="1879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ACTION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LONGPRESS ACTION</a:t>
            </a:r>
          </a:p>
        </p:txBody>
      </p:sp>
    </p:spTree>
    <p:extLst>
      <p:ext uri="{BB962C8B-B14F-4D97-AF65-F5344CB8AC3E}">
        <p14:creationId xmlns:p14="http://schemas.microsoft.com/office/powerpoint/2010/main" val="415557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424984" y="508000"/>
            <a:ext cx="13420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AYUDA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Control Remoto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67254" y="1417320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PARAR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REPRODUCTOR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5125496" y="1417320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VER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SUBTÍTULOS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120377" y="141732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VER PISTAS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DE AUDIO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44721" y="1417320"/>
            <a:ext cx="133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ALTERNAR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PANTALLA COMPLETA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50717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IR A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ANTERIOR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910268" y="2136648"/>
            <a:ext cx="7296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ATRÁS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DISMINUYE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VELOCIDAD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98332" y="21366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PAUSA 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REANUDA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95387" y="2136648"/>
            <a:ext cx="8194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ADELANTE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INCREMENTA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VELOCIDAD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099065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IR 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SIGUIENTE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00026" y="2965704"/>
            <a:ext cx="6447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ACTIVA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VENTANA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3999126" y="4689856"/>
            <a:ext cx="59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VOLVER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ATRÁS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MUESTRA EL DIÁLOGO DE</a:t>
            </a:r>
          </a:p>
          <a:p>
            <a:r>
              <a:rPr lang="de-DE" sz="1000" dirty="0">
                <a:solidFill>
                  <a:schemeClr val="bg1"/>
                </a:solidFill>
              </a:rPr>
              <a:t>INFORMATION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MUESTRA EL DIÁLOGO DE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INFORMÁCIÓN DE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4971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CONTROLES REPRODUCTOR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MENÚ CONTEXTUAL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014116" y="5757672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ACTIVA VENTANA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MÚSICA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4988441" y="5757672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ACTIVA VENTANA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PELÍCULAS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5987614" y="5757672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ACTIVA VENTANA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SERIES DE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6959337" y="5757672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ACTIVA VENTANA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IMÁGENES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41500" y="3826764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IZQUIERDA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r>
              <a:rPr lang="de-DE" sz="900" dirty="0">
                <a:solidFill>
                  <a:schemeClr val="bg1"/>
                </a:solidFill>
              </a:rPr>
              <a:t>DERECHA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26810" y="31336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ARRIBA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52774" y="4537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ABAJO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797099" y="435298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SELECCIONAR</a:t>
            </a:r>
          </a:p>
          <a:p>
            <a:r>
              <a:rPr lang="de-DE" sz="700" dirty="0">
                <a:solidFill>
                  <a:schemeClr val="bg1"/>
                </a:solidFill>
              </a:rPr>
              <a:t>ITEM ACTUAL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208582" y="6143718"/>
            <a:ext cx="1774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PULSO CORTO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PRESIÓN LARGA</a:t>
            </a:r>
          </a:p>
        </p:txBody>
      </p:sp>
    </p:spTree>
    <p:extLst>
      <p:ext uri="{BB962C8B-B14F-4D97-AF65-F5344CB8AC3E}">
        <p14:creationId xmlns:p14="http://schemas.microsoft.com/office/powerpoint/2010/main" val="273779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145260" y="508000"/>
            <a:ext cx="19014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SZYBKA POMOC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Zdalne Sterowanie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68858" y="1417320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ZATRZYMAJ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ODTWARZANIE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5084119" y="1417320"/>
            <a:ext cx="946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PRZEŁĄCZA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ŚCIEŻKI AUDIO</a:t>
            </a:r>
            <a:endParaRPr lang="de-DE" sz="400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46637" y="1417320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PRZEŁĄCZA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ŚCIEŻKI AUDIO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94603" y="1417320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WŁĄCZ/WYŁĄCZ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PEŁNY EKRAN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55524" y="2136648"/>
            <a:ext cx="9316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IDŹ DO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POPRZEDNIEGO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ROZDZIAŁU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753174" y="2136648"/>
            <a:ext cx="104387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STUKNIĘCIE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LEKKO WSTECZ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PRZYTRZYMANIE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ZMNIĘJSZA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PRĘDKOŚĆ ODTW.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519599" y="213664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PAUZA / WZNÓW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ODTWARZANIE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83176" y="2136648"/>
            <a:ext cx="10438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STUKNIĘCIE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LEKKO NAPRZÓD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PRZYTRZYMANIE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ZWIĘKSZA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PRĘDKOŚĆ ODTW.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155170" y="2136648"/>
            <a:ext cx="829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IDŹ DO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NASTĘPNEGO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ROZDZIAŁU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3986728" y="296570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EKRAN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DOMOWY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260480" y="4845304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SIĘ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OKNO Z INFORMACJAMI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INFORMACJĘ O KODEKU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52696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STEROWANIE ODTWARZACZEM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MENU KONTEKSTOWE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101478" y="5757672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WŁĄCZ OKNO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MUZYKA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090229" y="5757672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WŁĄCZ OKNO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FILMY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060548" y="5757672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WŁĄCZ OKNO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PROGRAMY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061125" y="5757672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WŁĄCZ OKNO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ZDJĘCIA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405558" y="3826764"/>
            <a:ext cx="6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NAWIGUJ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W LEWO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NAWIGUI</a:t>
            </a:r>
          </a:p>
          <a:p>
            <a:r>
              <a:rPr lang="de-DE" sz="900" dirty="0">
                <a:solidFill>
                  <a:schemeClr val="bg1"/>
                </a:solidFill>
              </a:rPr>
              <a:t>W PRAWO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31621" y="31336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NAWIGUJ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W GÓRĘ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57583" y="453720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NAWIGUJ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W DÓŁ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51963" y="437127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WYBIERZ</a:t>
            </a:r>
          </a:p>
          <a:p>
            <a:r>
              <a:rPr lang="de-DE" sz="900" dirty="0">
                <a:solidFill>
                  <a:schemeClr val="bg1"/>
                </a:solidFill>
              </a:rPr>
              <a:t>BIEŻACY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385713" y="6143718"/>
            <a:ext cx="1420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STUKNIL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PRZYTRZYMAJ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7254AA3-7A51-A24D-A997-A8E4B305F8A4}"/>
              </a:ext>
            </a:extLst>
          </p:cNvPr>
          <p:cNvSpPr txBox="1"/>
          <p:nvPr/>
        </p:nvSpPr>
        <p:spPr>
          <a:xfrm>
            <a:off x="5905928" y="91122"/>
            <a:ext cx="2902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Ł Ą Ś Ż Ź Ę Ć</a:t>
            </a:r>
          </a:p>
        </p:txBody>
      </p:sp>
    </p:spTree>
    <p:extLst>
      <p:ext uri="{BB962C8B-B14F-4D97-AF65-F5344CB8AC3E}">
        <p14:creationId xmlns:p14="http://schemas.microsoft.com/office/powerpoint/2010/main" val="215125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245225" y="508000"/>
            <a:ext cx="17015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AJUDA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CONTROLO REMOTO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96107" y="1417320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PÁRA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REPRODUÇÃO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5172785" y="1417320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MOSTRA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LEGENDAS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5887942" y="1417320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MOSTRA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EMISSÕES DE ÁUDIO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7029866" y="1417320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ALTERNA ECRÃ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COMPLETA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50715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VOLTA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ANTERIOR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760388" y="2136648"/>
            <a:ext cx="10294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RECUA UM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POUCO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DIMINUI 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VELOCIDADE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DE REPRODUÇÃO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00548" y="2136648"/>
            <a:ext cx="8515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PAUSA OU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CONTINUA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REPRODUÇÃO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90391" y="2136648"/>
            <a:ext cx="10294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AVANCA UM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POUCO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AUMENTA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VELOCIDADE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DE REPRODUÇÃO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099066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VAI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SEGUINTE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24774" y="2965704"/>
            <a:ext cx="574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ACTIVA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JANELA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66452" y="4543552"/>
            <a:ext cx="53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VOLTA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PARA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TRÁS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INFORMAÇÕES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INFORMAÇÕES DE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VISOR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MENU DE CONTEXTO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040564" y="5757672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ACTIVAR JANELA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MÚSICA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014888" y="5757672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ACTIVAR JANELA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FILMES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014061" y="5757672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ACTIVAR JANELA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SÉRIES DE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6971357" y="5757672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ACTIVAR JANELA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IMAGENS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176328" y="3826764"/>
            <a:ext cx="8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ESQUERDA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r>
              <a:rPr lang="de-DE" sz="900" dirty="0">
                <a:solidFill>
                  <a:schemeClr val="bg1"/>
                </a:solidFill>
              </a:rPr>
              <a:t>DIREITA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117005" y="313365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CIMA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142967" y="45372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BAIXO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79395" y="4270690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SELECCIONA</a:t>
            </a:r>
          </a:p>
          <a:p>
            <a:r>
              <a:rPr lang="de-DE" sz="800" dirty="0">
                <a:solidFill>
                  <a:schemeClr val="bg1"/>
                </a:solidFill>
              </a:rPr>
              <a:t>O ITEM </a:t>
            </a:r>
          </a:p>
          <a:p>
            <a:r>
              <a:rPr lang="de-DE" sz="800" dirty="0">
                <a:solidFill>
                  <a:schemeClr val="bg1"/>
                </a:solidFill>
              </a:rPr>
              <a:t>ACTUAL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529178" y="6143718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TOCAR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SEGURAR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2ACABFF-6FAF-3A4A-B767-C544F2C666D8}"/>
              </a:ext>
            </a:extLst>
          </p:cNvPr>
          <p:cNvSpPr txBox="1"/>
          <p:nvPr/>
        </p:nvSpPr>
        <p:spPr>
          <a:xfrm>
            <a:off x="5591349" y="61699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Ç Ã Õ</a:t>
            </a:r>
          </a:p>
        </p:txBody>
      </p:sp>
    </p:spTree>
    <p:extLst>
      <p:ext uri="{BB962C8B-B14F-4D97-AF65-F5344CB8AC3E}">
        <p14:creationId xmlns:p14="http://schemas.microsoft.com/office/powerpoint/2010/main" val="201505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3F78A71F-F43B-4742-836D-72FC47553977}"/>
              </a:ext>
            </a:extLst>
          </p:cNvPr>
          <p:cNvSpPr txBox="1"/>
          <p:nvPr/>
        </p:nvSpPr>
        <p:spPr>
          <a:xfrm>
            <a:off x="7516005" y="157286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CHINESE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29BBAB-8A11-544E-96C1-D3635BC81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555498"/>
            <a:ext cx="1371600" cy="5715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C4DC0E1-A302-BD41-A6DA-01FDA7EF1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136" y="1461262"/>
            <a:ext cx="3810000" cy="2413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9A3F324-A3C7-764B-9B65-3ACB2EE66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754" y="2177288"/>
            <a:ext cx="3771900" cy="7112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FE7CD7D-D0C6-7A4E-9440-A70BF83B1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974" y="5804408"/>
            <a:ext cx="3644900" cy="4064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5C2CE18-546E-FF4F-A417-74A614B4C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036" y="4077208"/>
            <a:ext cx="1308100" cy="1016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1216CE5-12F0-6046-8C32-B673749A6E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092" y="2979166"/>
            <a:ext cx="1193800" cy="11303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D2B2566-118A-EC44-920B-44D847B87D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000" y="3009491"/>
            <a:ext cx="495300" cy="5969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5EC0313E-0FC0-C144-A908-D32BA000E2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6974" y="4317287"/>
            <a:ext cx="322326" cy="8128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5E24DFDD-579A-E647-9050-13AB30BB7A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666" y="3816604"/>
            <a:ext cx="317500" cy="43180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D8A7B79A-DCEA-ED42-A82D-372D7102F2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9329" y="3188208"/>
            <a:ext cx="495300" cy="2921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A05EDD98-388D-C44F-AC2B-2BFA61442B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4729" y="4571287"/>
            <a:ext cx="469900" cy="3048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FE558F4B-F61E-A548-9A94-C2C76048FD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1748" y="3868063"/>
            <a:ext cx="292100" cy="381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D8986B0B-5BEB-964D-BE3F-14C03BC447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0996" y="4388811"/>
            <a:ext cx="406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15596" y="508000"/>
            <a:ext cx="15608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SNABBHJÄLP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FJÄRRKONTROL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98513" y="1417320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STOPPAR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UPPSPELNING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5069394" y="1417320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VISA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UNDERTEXTER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5980916" y="141732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VISA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LJUDSTRÖMMAR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68151" y="1417320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VÄXLA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HELSKÄRMSLÄGE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06819" y="2136648"/>
            <a:ext cx="829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GÅ TILL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FÖREGÅENDE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OBJEKT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10085" y="2136648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KORT HOPP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BAKÅT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SÄNKNING AV 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UPPSPELNINGS-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HASTIGHET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594140" y="2136648"/>
            <a:ext cx="8643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PAUSAR ELLER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AVPAUSAR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UPPSPELNING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40083" y="2136648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KORT HOPP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FRAMÅT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ÖKNING AV 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UPPSPELNINGS-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HASTIGHET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304250" y="2136648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GÅ TILL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NÄSTA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OBJEKT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28881" y="2974848"/>
            <a:ext cx="615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00" dirty="0">
                <a:solidFill>
                  <a:schemeClr val="bg1"/>
                </a:solidFill>
              </a:rPr>
              <a:t>AKTIVERA</a:t>
            </a:r>
          </a:p>
          <a:p>
            <a:pPr algn="r"/>
            <a:r>
              <a:rPr lang="de-DE" sz="800" dirty="0">
                <a:solidFill>
                  <a:schemeClr val="bg1"/>
                </a:solidFill>
              </a:rPr>
              <a:t>HEM-</a:t>
            </a:r>
          </a:p>
          <a:p>
            <a:pPr algn="r"/>
            <a:r>
              <a:rPr lang="de-DE" sz="800" dirty="0">
                <a:solidFill>
                  <a:schemeClr val="bg1"/>
                </a:solidFill>
              </a:rPr>
              <a:t>FÖNSTRET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66516" y="4689856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GÅ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BAKÅT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INFORMATIONS-DIALOGRUTAN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INFORMATON OM KODEKAR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52696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UPPSPELNINGS-KONTROLLER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KONTEXTMENYN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19298" y="5757672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AKTIVERA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MUSIK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193623" y="5757672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AKTIVERA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FILMER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85583" y="575767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AKTIVERA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TV-SERIER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64519" y="57576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AKTIVERA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BILDER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67149" y="382676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VÄNSTER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r>
              <a:rPr lang="de-DE" sz="900" dirty="0">
                <a:solidFill>
                  <a:schemeClr val="bg1"/>
                </a:solidFill>
              </a:rPr>
              <a:t>HÖGER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12384" y="313365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UPPÅT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41552" y="45372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NERÅT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70251" y="4316410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VÄLJ</a:t>
            </a:r>
          </a:p>
          <a:p>
            <a:r>
              <a:rPr lang="de-DE" sz="800" dirty="0">
                <a:solidFill>
                  <a:schemeClr val="bg1"/>
                </a:solidFill>
              </a:rPr>
              <a:t>AKTUELLT</a:t>
            </a:r>
          </a:p>
          <a:p>
            <a:r>
              <a:rPr lang="de-DE" sz="800" dirty="0">
                <a:solidFill>
                  <a:schemeClr val="bg1"/>
                </a:solidFill>
              </a:rPr>
              <a:t>OBJEKT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448230" y="6143718"/>
            <a:ext cx="12955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TRYCK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LÄNGT TRYCK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78A71F-F43B-4742-836D-72FC47553977}"/>
              </a:ext>
            </a:extLst>
          </p:cNvPr>
          <p:cNvSpPr txBox="1"/>
          <p:nvPr/>
        </p:nvSpPr>
        <p:spPr>
          <a:xfrm>
            <a:off x="7385362" y="157286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bg1"/>
                </a:solidFill>
              </a:rPr>
              <a:t>Snabbhjälp</a:t>
            </a:r>
            <a:r>
              <a:rPr lang="de-DE" sz="1000" dirty="0">
                <a:solidFill>
                  <a:schemeClr val="bg1"/>
                </a:solidFill>
              </a:rPr>
              <a:t> -7</a:t>
            </a:r>
          </a:p>
        </p:txBody>
      </p:sp>
    </p:spTree>
    <p:extLst>
      <p:ext uri="{BB962C8B-B14F-4D97-AF65-F5344CB8AC3E}">
        <p14:creationId xmlns:p14="http://schemas.microsoft.com/office/powerpoint/2010/main" val="187048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Macintosh PowerPoint</Application>
  <PresentationFormat>Breitbild</PresentationFormat>
  <Paragraphs>416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Andree Buschmann</dc:creator>
  <cp:lastModifiedBy>Andree Buschmann</cp:lastModifiedBy>
  <cp:revision>26</cp:revision>
  <dcterms:created xsi:type="dcterms:W3CDTF">2021-06-04T15:58:37Z</dcterms:created>
  <dcterms:modified xsi:type="dcterms:W3CDTF">2021-06-05T05:52:06Z</dcterms:modified>
</cp:coreProperties>
</file>