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00"/>
    <p:restoredTop sz="94695"/>
  </p:normalViewPr>
  <p:slideViewPr>
    <p:cSldViewPr snapToGrid="0" snapToObjects="1">
      <p:cViewPr>
        <p:scale>
          <a:sx n="110" d="100"/>
          <a:sy n="110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2CCC6B-44F4-5D45-9984-31A125B20E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2BADD01-5E38-B94E-B1B2-89C50AB2FA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BCD6111-599C-6543-AAD2-1BD145BB8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67827-A5CD-E74D-9EEC-DAF3FF2562AD}" type="datetimeFigureOut">
              <a:rPr lang="de-DE" smtClean="0"/>
              <a:t>09.04.22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6924464-B4E3-FB4C-844D-6AD97F7B0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F947EE2-D57A-784A-A3FF-020A3C70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1506F-A193-B648-8C1F-5EF41EE0D63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91695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5D3BEB-D221-ED4D-BCBB-270CF8245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CC48E26-109E-D140-8B60-4BA557F6AF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B8E708-8E5F-3440-898B-9F55FFD98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67827-A5CD-E74D-9EEC-DAF3FF2562AD}" type="datetimeFigureOut">
              <a:rPr lang="de-DE" smtClean="0"/>
              <a:t>09.04.22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24393C-37F8-5A4F-B0E5-5BDB9B52C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09666F4-3AEA-8C4C-971D-CD419EA88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1506F-A193-B648-8C1F-5EF41EE0D63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24406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26CEE0A-947B-1D45-8C52-F9DB197C20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00A0407-DDA7-3F49-B37B-BC5E98F5BB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9543CF-2A67-8349-AC12-79A00C5BD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67827-A5CD-E74D-9EEC-DAF3FF2562AD}" type="datetimeFigureOut">
              <a:rPr lang="de-DE" smtClean="0"/>
              <a:t>09.04.22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3C61D37-05B9-9A43-9DEA-8F9D649F4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DFF8CF-8784-6F44-AAA6-A24850A5A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1506F-A193-B648-8C1F-5EF41EE0D63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29990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9916C1-8966-694E-A2FF-A7A2F32A0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ED6A0E-3C6A-8642-856F-301B12DC3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2A2006-12D1-924E-A936-27DF1E2C7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67827-A5CD-E74D-9EEC-DAF3FF2562AD}" type="datetimeFigureOut">
              <a:rPr lang="de-DE" smtClean="0"/>
              <a:t>09.04.22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1140FFF-E66C-534F-B8DC-BC9C7FDEF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177363-B024-AA4A-A185-002DB3C44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1506F-A193-B648-8C1F-5EF41EE0D63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9680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4D56CA-6D50-DA4F-9A02-BA3AC5D90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967F059-F7E7-C048-829F-19B9595C63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00BCDA-9D5F-2641-8389-5DC6FB929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67827-A5CD-E74D-9EEC-DAF3FF2562AD}" type="datetimeFigureOut">
              <a:rPr lang="de-DE" smtClean="0"/>
              <a:t>09.04.22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434196-BD71-FE47-888F-6F07DF429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106A67-EA5C-F943-BD09-45227427C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1506F-A193-B648-8C1F-5EF41EE0D63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11320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8AF865-1BE8-C545-9381-3E34BAB17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07733E6-012B-EE4F-9F0C-A5C22DC33B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A795029-4AAB-E34C-90DB-00F9E9A076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6720AEA-A029-B648-918B-344C2BFAE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67827-A5CD-E74D-9EEC-DAF3FF2562AD}" type="datetimeFigureOut">
              <a:rPr lang="de-DE" smtClean="0"/>
              <a:t>09.04.22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5EBA719-09BF-2641-BFAD-50264C3EF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B13A979-A661-5A4E-BEB5-82D4AFCB0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1506F-A193-B648-8C1F-5EF41EE0D63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68044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DF49F8-EC05-274B-A5D4-C80C43E75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168317A-25FA-E34C-8BB6-5C27120216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4B61E5E-D8C2-2C4F-AC1D-86E4DDCFB9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D2ECFEB-9E06-9343-9122-B2AA6D9FA4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7B2C347-8139-5F41-9575-9E1C6504BF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62204FB-AD9E-3C4D-A378-4F7290699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67827-A5CD-E74D-9EEC-DAF3FF2562AD}" type="datetimeFigureOut">
              <a:rPr lang="de-DE" smtClean="0"/>
              <a:t>09.04.22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C10EEE9-AFA6-7840-9E74-60EDC9B19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8720FA0-2B28-774C-8F28-985AC0102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1506F-A193-B648-8C1F-5EF41EE0D63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59042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561E73-EE9B-CC4B-B525-A213FEC63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42E7B7A-2E40-A744-AB47-8C381CE42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67827-A5CD-E74D-9EEC-DAF3FF2562AD}" type="datetimeFigureOut">
              <a:rPr lang="de-DE" smtClean="0"/>
              <a:t>09.04.22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4B6DD32-EC6A-F040-B98C-FF48BDE6B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1684F2F-287C-154B-A8C6-E9BE592E2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1506F-A193-B648-8C1F-5EF41EE0D63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0342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BAD39EA-1E4B-C248-979E-0F5869AE3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67827-A5CD-E74D-9EEC-DAF3FF2562AD}" type="datetimeFigureOut">
              <a:rPr lang="de-DE" smtClean="0"/>
              <a:t>09.04.22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D68F32E-121F-AE45-946A-7E726596D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E74EFF0-8393-DF49-B84E-E9C29C730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1506F-A193-B648-8C1F-5EF41EE0D63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67812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0BC2A6-B41A-2C4B-8DDA-1A3CE2E46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01FF7A-3AE8-4E46-A5C6-014DD8B16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489DDDB-9692-B84C-BBC3-B05A31E036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9A892AB-3A7B-8344-AF2B-49A077CB9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67827-A5CD-E74D-9EEC-DAF3FF2562AD}" type="datetimeFigureOut">
              <a:rPr lang="de-DE" smtClean="0"/>
              <a:t>09.04.22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B51B03B-4417-104B-BFD8-12791F7EA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AEB1D34-4D7C-494F-B1B6-08D7B54AB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1506F-A193-B648-8C1F-5EF41EE0D63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2617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D305E3-748C-4344-A1E7-B092A281B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CD0A67A-D98C-1540-BAAD-57B2DF72DA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D03C65C-1B3B-C24A-A687-E7B7C7BA8D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F2D1C5D-24B6-8F45-BC67-654B1F50A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67827-A5CD-E74D-9EEC-DAF3FF2562AD}" type="datetimeFigureOut">
              <a:rPr lang="de-DE" smtClean="0"/>
              <a:t>09.04.22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B3B6FD6-A740-5440-B314-5027E4215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53588EC-3CC1-6B4D-B9C7-F8B3DEB62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1506F-A193-B648-8C1F-5EF41EE0D63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3148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0D35752-028D-F44C-B5D3-CFCA798F9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A49855F-D2D1-A348-930E-A88DB8F923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228A791-813B-174F-B02F-C4523C6659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67827-A5CD-E74D-9EEC-DAF3FF2562AD}" type="datetimeFigureOut">
              <a:rPr lang="de-DE" smtClean="0"/>
              <a:t>09.04.22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1D4D9A0-65B8-6F4C-AEE4-E3906428CA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F68456-780E-6843-A48D-0D3A2CF60E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1506F-A193-B648-8C1F-5EF41EE0D63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62630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0">
              <a:schemeClr val="tx1">
                <a:lumMod val="75000"/>
                <a:lumOff val="25000"/>
              </a:schemeClr>
            </a:gs>
            <a:gs pos="100000">
              <a:schemeClr val="tx1">
                <a:lumMod val="65000"/>
                <a:lumOff val="35000"/>
              </a:schemeClr>
            </a:gs>
            <a:gs pos="100000">
              <a:schemeClr val="tx1">
                <a:lumMod val="95000"/>
                <a:lumOff val="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09EC611C-CA0C-8044-99ED-71E9EB8E9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0" y="508000"/>
            <a:ext cx="4064000" cy="584200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463712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50000"/>
              </a:schemeClr>
            </a:gs>
            <a:gs pos="0">
              <a:schemeClr val="tx1">
                <a:lumMod val="75000"/>
                <a:lumOff val="25000"/>
              </a:schemeClr>
            </a:gs>
            <a:gs pos="100000">
              <a:schemeClr val="tx1">
                <a:lumMod val="65000"/>
                <a:lumOff val="35000"/>
              </a:schemeClr>
            </a:gs>
            <a:gs pos="100000">
              <a:schemeClr val="tx1">
                <a:lumMod val="95000"/>
                <a:lumOff val="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09EC611C-CA0C-8044-99ED-71E9EB8E9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0" y="508000"/>
            <a:ext cx="4064000" cy="584200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F552A331-6795-1E4F-894E-64B833A4EA04}"/>
              </a:ext>
            </a:extLst>
          </p:cNvPr>
          <p:cNvSpPr txBox="1"/>
          <p:nvPr/>
        </p:nvSpPr>
        <p:spPr>
          <a:xfrm>
            <a:off x="5343648" y="508000"/>
            <a:ext cx="150470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b="1" dirty="0">
                <a:solidFill>
                  <a:schemeClr val="bg1"/>
                </a:solidFill>
              </a:rPr>
              <a:t>YARDIM</a:t>
            </a:r>
          </a:p>
          <a:p>
            <a:pPr algn="ctr"/>
            <a:r>
              <a:rPr lang="de-DE" sz="1400" dirty="0">
                <a:solidFill>
                  <a:schemeClr val="bg1"/>
                </a:solidFill>
              </a:rPr>
              <a:t>Uzaktan Kumanda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C13E37B-2A0E-1649-A29F-9981C1B932B5}"/>
              </a:ext>
            </a:extLst>
          </p:cNvPr>
          <p:cNvSpPr txBox="1"/>
          <p:nvPr/>
        </p:nvSpPr>
        <p:spPr>
          <a:xfrm>
            <a:off x="4236370" y="1417320"/>
            <a:ext cx="6431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DURDUR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6CA7DF9-414D-454F-BDF4-E7C4125003C5}"/>
              </a:ext>
            </a:extLst>
          </p:cNvPr>
          <p:cNvSpPr txBox="1"/>
          <p:nvPr/>
        </p:nvSpPr>
        <p:spPr>
          <a:xfrm>
            <a:off x="5026912" y="1417320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ALTYAZI SEÇ</a:t>
            </a:r>
          </a:p>
          <a:p>
            <a:pPr algn="ctr"/>
            <a:r>
              <a:rPr lang="de-DE" sz="1000" dirty="0">
                <a:solidFill>
                  <a:schemeClr val="bg1">
                    <a:lumMod val="75000"/>
                  </a:schemeClr>
                </a:solidFill>
              </a:rPr>
              <a:t>ALTYAZI ARAMA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3B1DBC0-2319-8245-A172-66C6F471C44B}"/>
              </a:ext>
            </a:extLst>
          </p:cNvPr>
          <p:cNvSpPr txBox="1"/>
          <p:nvPr/>
        </p:nvSpPr>
        <p:spPr>
          <a:xfrm>
            <a:off x="6091520" y="1417320"/>
            <a:ext cx="8563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SES AKIŞLARI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3D01EBBC-8208-F041-AA6D-D1A6CCADC4C0}"/>
              </a:ext>
            </a:extLst>
          </p:cNvPr>
          <p:cNvSpPr txBox="1"/>
          <p:nvPr/>
        </p:nvSpPr>
        <p:spPr>
          <a:xfrm>
            <a:off x="6816668" y="1417320"/>
            <a:ext cx="13933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EKRAN DEĞİŞTİR</a:t>
            </a:r>
          </a:p>
          <a:p>
            <a:pPr algn="ctr"/>
            <a:r>
              <a:rPr lang="de-DE" sz="1000" dirty="0">
                <a:solidFill>
                  <a:schemeClr val="bg1">
                    <a:lumMod val="75000"/>
                  </a:schemeClr>
                </a:solidFill>
              </a:rPr>
              <a:t>TAM EKRANA DEĞİŞTİR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DE0290B6-3A1F-FF45-81B4-BF088F620D55}"/>
              </a:ext>
            </a:extLst>
          </p:cNvPr>
          <p:cNvSpPr txBox="1"/>
          <p:nvPr/>
        </p:nvSpPr>
        <p:spPr>
          <a:xfrm>
            <a:off x="4229449" y="2136648"/>
            <a:ext cx="5838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ÖNCEKI</a:t>
            </a:r>
          </a:p>
          <a:p>
            <a:pPr algn="ctr"/>
            <a:r>
              <a:rPr lang="de-DE" sz="1000" dirty="0">
                <a:solidFill>
                  <a:schemeClr val="bg1"/>
                </a:solidFill>
              </a:rPr>
              <a:t>BÖLÜM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EFCFBDA-9B31-D64C-A367-4C7216989A49}"/>
              </a:ext>
            </a:extLst>
          </p:cNvPr>
          <p:cNvSpPr txBox="1"/>
          <p:nvPr/>
        </p:nvSpPr>
        <p:spPr>
          <a:xfrm>
            <a:off x="4733939" y="2136648"/>
            <a:ext cx="108234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GERI SAR</a:t>
            </a:r>
          </a:p>
          <a:p>
            <a:pPr algn="ctr"/>
            <a:r>
              <a:rPr lang="de-DE" sz="1000" dirty="0">
                <a:solidFill>
                  <a:schemeClr val="bg1">
                    <a:lumMod val="75000"/>
                  </a:schemeClr>
                </a:solidFill>
              </a:rPr>
              <a:t>OYNATMA HIZINI</a:t>
            </a:r>
          </a:p>
          <a:p>
            <a:pPr algn="ctr"/>
            <a:r>
              <a:rPr lang="de-DE" sz="1000" dirty="0">
                <a:solidFill>
                  <a:schemeClr val="bg1">
                    <a:lumMod val="75000"/>
                  </a:schemeClr>
                </a:solidFill>
              </a:rPr>
              <a:t>DÜŞÜR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8147ADAF-9C37-5E43-B81B-C1C6598F2755}"/>
              </a:ext>
            </a:extLst>
          </p:cNvPr>
          <p:cNvSpPr txBox="1"/>
          <p:nvPr/>
        </p:nvSpPr>
        <p:spPr>
          <a:xfrm>
            <a:off x="5614174" y="2136648"/>
            <a:ext cx="8242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DURAKLAT /</a:t>
            </a:r>
          </a:p>
          <a:p>
            <a:pPr algn="ctr"/>
            <a:r>
              <a:rPr lang="de-DE" sz="1000" dirty="0">
                <a:solidFill>
                  <a:schemeClr val="bg1"/>
                </a:solidFill>
              </a:rPr>
              <a:t>OYNAT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E264344-7D88-E348-B54E-FC7E06EBC9F9}"/>
              </a:ext>
            </a:extLst>
          </p:cNvPr>
          <p:cNvSpPr txBox="1"/>
          <p:nvPr/>
        </p:nvSpPr>
        <p:spPr>
          <a:xfrm>
            <a:off x="6263941" y="2136648"/>
            <a:ext cx="108234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ILERI SAR</a:t>
            </a:r>
          </a:p>
          <a:p>
            <a:pPr algn="ctr"/>
            <a:r>
              <a:rPr lang="de-DE" sz="1000" dirty="0">
                <a:solidFill>
                  <a:schemeClr val="bg1">
                    <a:lumMod val="75000"/>
                  </a:schemeClr>
                </a:solidFill>
              </a:rPr>
              <a:t>OYNATMA HIZINI</a:t>
            </a:r>
          </a:p>
          <a:p>
            <a:pPr algn="ctr"/>
            <a:r>
              <a:rPr lang="de-DE" sz="1000" dirty="0">
                <a:solidFill>
                  <a:schemeClr val="bg1">
                    <a:lumMod val="75000"/>
                  </a:schemeClr>
                </a:solidFill>
              </a:rPr>
              <a:t>YÜKSELT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A2D56EB-F456-5243-A39D-291CBE960A8D}"/>
              </a:ext>
            </a:extLst>
          </p:cNvPr>
          <p:cNvSpPr txBox="1"/>
          <p:nvPr/>
        </p:nvSpPr>
        <p:spPr>
          <a:xfrm>
            <a:off x="7242534" y="2136648"/>
            <a:ext cx="654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SONRAKI</a:t>
            </a:r>
          </a:p>
          <a:p>
            <a:pPr algn="ctr"/>
            <a:r>
              <a:rPr lang="de-DE" sz="1000" dirty="0">
                <a:solidFill>
                  <a:schemeClr val="bg1"/>
                </a:solidFill>
              </a:rPr>
              <a:t>BÖLÜM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027F016-4215-644C-8979-10DCA3E6BE77}"/>
              </a:ext>
            </a:extLst>
          </p:cNvPr>
          <p:cNvSpPr txBox="1"/>
          <p:nvPr/>
        </p:nvSpPr>
        <p:spPr>
          <a:xfrm>
            <a:off x="4085752" y="2965704"/>
            <a:ext cx="513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000" dirty="0">
                <a:solidFill>
                  <a:schemeClr val="bg1"/>
                </a:solidFill>
              </a:rPr>
              <a:t>ANA</a:t>
            </a:r>
          </a:p>
          <a:p>
            <a:pPr algn="r"/>
            <a:r>
              <a:rPr lang="de-DE" sz="1000" dirty="0">
                <a:solidFill>
                  <a:schemeClr val="bg1"/>
                </a:solidFill>
              </a:rPr>
              <a:t>SAYFA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7E4BB37A-03AF-9E48-AB10-950B252261B0}"/>
              </a:ext>
            </a:extLst>
          </p:cNvPr>
          <p:cNvSpPr txBox="1"/>
          <p:nvPr/>
        </p:nvSpPr>
        <p:spPr>
          <a:xfrm>
            <a:off x="4170712" y="4845304"/>
            <a:ext cx="4283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000" dirty="0">
                <a:solidFill>
                  <a:schemeClr val="bg1"/>
                </a:solidFill>
              </a:rPr>
              <a:t>GERI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3B7E1B04-F152-B547-BB39-5C98D2EDEC74}"/>
              </a:ext>
            </a:extLst>
          </p:cNvPr>
          <p:cNvSpPr txBox="1"/>
          <p:nvPr/>
        </p:nvSpPr>
        <p:spPr>
          <a:xfrm>
            <a:off x="6542060" y="2965704"/>
            <a:ext cx="15859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chemeClr val="bg1"/>
                </a:solidFill>
              </a:rPr>
              <a:t>BILGI KUTUSU</a:t>
            </a:r>
          </a:p>
          <a:p>
            <a:r>
              <a:rPr lang="de-DE" sz="1000" dirty="0">
                <a:solidFill>
                  <a:schemeClr val="bg1">
                    <a:lumMod val="75000"/>
                  </a:schemeClr>
                </a:solidFill>
              </a:rPr>
              <a:t>CODEC BILGILERI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6CD5FBC1-4A14-0E43-9178-496CB3E1C061}"/>
              </a:ext>
            </a:extLst>
          </p:cNvPr>
          <p:cNvSpPr txBox="1"/>
          <p:nvPr/>
        </p:nvSpPr>
        <p:spPr>
          <a:xfrm>
            <a:off x="6542060" y="4552696"/>
            <a:ext cx="15859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chemeClr val="bg1"/>
                </a:solidFill>
              </a:rPr>
              <a:t>OYNATICI KONTROLLERI (OSD)</a:t>
            </a:r>
          </a:p>
          <a:p>
            <a:r>
              <a:rPr lang="de-DE" sz="1000" dirty="0">
                <a:solidFill>
                  <a:schemeClr val="bg1">
                    <a:lumMod val="75000"/>
                  </a:schemeClr>
                </a:solidFill>
              </a:rPr>
              <a:t>IÇERIK  MENÜSÜ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726EA83D-A2FD-B944-95E9-1F397D750153}"/>
              </a:ext>
            </a:extLst>
          </p:cNvPr>
          <p:cNvSpPr txBox="1"/>
          <p:nvPr/>
        </p:nvSpPr>
        <p:spPr>
          <a:xfrm>
            <a:off x="4301051" y="5757672"/>
            <a:ext cx="5341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MÜZIK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27119DC6-63B0-4146-A8C6-1255AF401B9A}"/>
              </a:ext>
            </a:extLst>
          </p:cNvPr>
          <p:cNvSpPr txBox="1"/>
          <p:nvPr/>
        </p:nvSpPr>
        <p:spPr>
          <a:xfrm>
            <a:off x="5322664" y="5757672"/>
            <a:ext cx="4395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FILM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A3140893-DD7A-EA4C-92EB-A3254D8FB27F}"/>
              </a:ext>
            </a:extLst>
          </p:cNvPr>
          <p:cNvSpPr txBox="1"/>
          <p:nvPr/>
        </p:nvSpPr>
        <p:spPr>
          <a:xfrm>
            <a:off x="6348287" y="5757672"/>
            <a:ext cx="3866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DIZI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3B5DFFBD-DE79-B441-8F67-BF5BA5A30E27}"/>
              </a:ext>
            </a:extLst>
          </p:cNvPr>
          <p:cNvSpPr txBox="1"/>
          <p:nvPr/>
        </p:nvSpPr>
        <p:spPr>
          <a:xfrm>
            <a:off x="7255088" y="5757672"/>
            <a:ext cx="5164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RESIM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0EE12193-EC2F-4349-A51B-14B430B18BEE}"/>
              </a:ext>
            </a:extLst>
          </p:cNvPr>
          <p:cNvSpPr txBox="1"/>
          <p:nvPr/>
        </p:nvSpPr>
        <p:spPr>
          <a:xfrm>
            <a:off x="4615614" y="3826764"/>
            <a:ext cx="4299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900" dirty="0">
                <a:solidFill>
                  <a:schemeClr val="bg1"/>
                </a:solidFill>
              </a:rPr>
              <a:t>SOLA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794B2789-BE10-3743-B5AE-D1B621D891C9}"/>
              </a:ext>
            </a:extLst>
          </p:cNvPr>
          <p:cNvSpPr txBox="1"/>
          <p:nvPr/>
        </p:nvSpPr>
        <p:spPr>
          <a:xfrm>
            <a:off x="6042140" y="3822095"/>
            <a:ext cx="44435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>
                <a:solidFill>
                  <a:schemeClr val="bg1"/>
                </a:solidFill>
              </a:rPr>
              <a:t>SAĞA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0AFF9CB2-BE1C-8941-8CC4-404525FB971D}"/>
              </a:ext>
            </a:extLst>
          </p:cNvPr>
          <p:cNvSpPr txBox="1"/>
          <p:nvPr/>
        </p:nvSpPr>
        <p:spPr>
          <a:xfrm>
            <a:off x="5285321" y="3272558"/>
            <a:ext cx="5325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YUKARI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B833BC76-3088-4645-816E-D4394FF9BA6B}"/>
              </a:ext>
            </a:extLst>
          </p:cNvPr>
          <p:cNvSpPr txBox="1"/>
          <p:nvPr/>
        </p:nvSpPr>
        <p:spPr>
          <a:xfrm>
            <a:off x="5340939" y="4571927"/>
            <a:ext cx="4732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AŞAĞI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6ADC80CB-B8B8-DD4B-B175-F35A4DC1D848}"/>
              </a:ext>
            </a:extLst>
          </p:cNvPr>
          <p:cNvSpPr txBox="1"/>
          <p:nvPr/>
        </p:nvSpPr>
        <p:spPr>
          <a:xfrm>
            <a:off x="5842819" y="4362130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>
                <a:solidFill>
                  <a:schemeClr val="bg1"/>
                </a:solidFill>
              </a:rPr>
              <a:t>SEÇ /</a:t>
            </a:r>
          </a:p>
          <a:p>
            <a:r>
              <a:rPr lang="de-DE" sz="900" dirty="0">
                <a:solidFill>
                  <a:schemeClr val="bg1"/>
                </a:solidFill>
              </a:rPr>
              <a:t>TAMAM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43B8074E-4446-7D45-B89F-F2840E9F96C7}"/>
              </a:ext>
            </a:extLst>
          </p:cNvPr>
          <p:cNvSpPr txBox="1"/>
          <p:nvPr/>
        </p:nvSpPr>
        <p:spPr>
          <a:xfrm>
            <a:off x="5487501" y="6143718"/>
            <a:ext cx="121700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DOKUN </a:t>
            </a:r>
            <a:r>
              <a:rPr lang="de-DE" sz="900" dirty="0">
                <a:solidFill>
                  <a:schemeClr val="bg2"/>
                </a:solidFill>
              </a:rPr>
              <a:t>vs.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>
                <a:solidFill>
                  <a:schemeClr val="bg1">
                    <a:lumMod val="75000"/>
                  </a:schemeClr>
                </a:solidFill>
              </a:rPr>
              <a:t>BASILI TUT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3F78A71F-F43B-4742-836D-72FC47553977}"/>
              </a:ext>
            </a:extLst>
          </p:cNvPr>
          <p:cNvSpPr txBox="1"/>
          <p:nvPr/>
        </p:nvSpPr>
        <p:spPr>
          <a:xfrm>
            <a:off x="7490359" y="157286"/>
            <a:ext cx="6848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Yardim -8</a:t>
            </a:r>
          </a:p>
        </p:txBody>
      </p:sp>
    </p:spTree>
    <p:extLst>
      <p:ext uri="{BB962C8B-B14F-4D97-AF65-F5344CB8AC3E}">
        <p14:creationId xmlns:p14="http://schemas.microsoft.com/office/powerpoint/2010/main" val="416305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50000"/>
              </a:schemeClr>
            </a:gs>
            <a:gs pos="0">
              <a:schemeClr val="tx1">
                <a:lumMod val="75000"/>
                <a:lumOff val="25000"/>
              </a:schemeClr>
            </a:gs>
            <a:gs pos="100000">
              <a:schemeClr val="tx1">
                <a:lumMod val="65000"/>
                <a:lumOff val="35000"/>
              </a:schemeClr>
            </a:gs>
            <a:gs pos="100000">
              <a:schemeClr val="tx1">
                <a:lumMod val="95000"/>
                <a:lumOff val="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09EC611C-CA0C-8044-99ED-71E9EB8E9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0" y="508000"/>
            <a:ext cx="4064000" cy="584200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F552A331-6795-1E4F-894E-64B833A4EA04}"/>
              </a:ext>
            </a:extLst>
          </p:cNvPr>
          <p:cNvSpPr txBox="1"/>
          <p:nvPr/>
        </p:nvSpPr>
        <p:spPr>
          <a:xfrm>
            <a:off x="5244646" y="508000"/>
            <a:ext cx="170270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b="1" dirty="0">
                <a:solidFill>
                  <a:schemeClr val="bg1"/>
                </a:solidFill>
              </a:rPr>
              <a:t>YLEISKATSAUS</a:t>
            </a:r>
          </a:p>
          <a:p>
            <a:pPr algn="ctr"/>
            <a:r>
              <a:rPr lang="de-DE" sz="1400" b="1" dirty="0">
                <a:solidFill>
                  <a:schemeClr val="bg1"/>
                </a:solidFill>
              </a:rPr>
              <a:t>Kauko-ohjaus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C13E37B-2A0E-1649-A29F-9981C1B932B5}"/>
              </a:ext>
            </a:extLst>
          </p:cNvPr>
          <p:cNvSpPr txBox="1"/>
          <p:nvPr/>
        </p:nvSpPr>
        <p:spPr>
          <a:xfrm>
            <a:off x="4235568" y="1417320"/>
            <a:ext cx="644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PYSÄYTÄ</a:t>
            </a:r>
          </a:p>
          <a:p>
            <a:pPr algn="ctr"/>
            <a:r>
              <a:rPr lang="de-DE" sz="1000" dirty="0">
                <a:solidFill>
                  <a:schemeClr val="bg1"/>
                </a:solidFill>
              </a:rPr>
              <a:t>TOISTO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6CA7DF9-414D-454F-BDF4-E7C4125003C5}"/>
              </a:ext>
            </a:extLst>
          </p:cNvPr>
          <p:cNvSpPr txBox="1"/>
          <p:nvPr/>
        </p:nvSpPr>
        <p:spPr>
          <a:xfrm>
            <a:off x="4956378" y="1417320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VALITSE TEKSTITYS</a:t>
            </a:r>
          </a:p>
          <a:p>
            <a:pPr algn="ctr"/>
            <a:r>
              <a:rPr lang="de-DE" sz="1000" dirty="0">
                <a:solidFill>
                  <a:schemeClr val="bg1">
                    <a:lumMod val="75000"/>
                  </a:schemeClr>
                </a:solidFill>
              </a:rPr>
              <a:t>HAE TEKSTITYSTÄ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3B1DBC0-2319-8245-A172-66C6F471C44B}"/>
              </a:ext>
            </a:extLst>
          </p:cNvPr>
          <p:cNvSpPr txBox="1"/>
          <p:nvPr/>
        </p:nvSpPr>
        <p:spPr>
          <a:xfrm>
            <a:off x="6053849" y="1417320"/>
            <a:ext cx="9316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VALITSE</a:t>
            </a:r>
          </a:p>
          <a:p>
            <a:pPr algn="ctr"/>
            <a:r>
              <a:rPr lang="de-DE" sz="1000" dirty="0">
                <a:solidFill>
                  <a:schemeClr val="bg1"/>
                </a:solidFill>
              </a:rPr>
              <a:t>ÄÄNIVIIRRAAT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3D01EBBC-8208-F041-AA6D-D1A6CCADC4C0}"/>
              </a:ext>
            </a:extLst>
          </p:cNvPr>
          <p:cNvSpPr txBox="1"/>
          <p:nvPr/>
        </p:nvSpPr>
        <p:spPr>
          <a:xfrm>
            <a:off x="6855138" y="1417320"/>
            <a:ext cx="1316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VAIHTO NÄYTTÖ</a:t>
            </a:r>
          </a:p>
          <a:p>
            <a:pPr algn="ctr"/>
            <a:r>
              <a:rPr lang="de-DE" sz="1000" dirty="0">
                <a:solidFill>
                  <a:schemeClr val="bg1">
                    <a:lumMod val="75000"/>
                  </a:schemeClr>
                </a:solidFill>
              </a:rPr>
              <a:t>KÄYTÄ KOKO NÄYTTÖ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DE0290B6-3A1F-FF45-81B4-BF088F620D55}"/>
              </a:ext>
            </a:extLst>
          </p:cNvPr>
          <p:cNvSpPr txBox="1"/>
          <p:nvPr/>
        </p:nvSpPr>
        <p:spPr>
          <a:xfrm>
            <a:off x="4122849" y="2136648"/>
            <a:ext cx="7970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SIIRRY</a:t>
            </a:r>
          </a:p>
          <a:p>
            <a:pPr algn="ctr"/>
            <a:r>
              <a:rPr lang="de-DE" sz="1000" dirty="0">
                <a:solidFill>
                  <a:schemeClr val="bg1"/>
                </a:solidFill>
              </a:rPr>
              <a:t>EDELLISEEN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EFCFBDA-9B31-D64C-A367-4C7216989A49}"/>
              </a:ext>
            </a:extLst>
          </p:cNvPr>
          <p:cNvSpPr txBox="1"/>
          <p:nvPr/>
        </p:nvSpPr>
        <p:spPr>
          <a:xfrm>
            <a:off x="4855765" y="2136648"/>
            <a:ext cx="8386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PIENI ASKEL</a:t>
            </a:r>
          </a:p>
          <a:p>
            <a:pPr algn="ctr"/>
            <a:r>
              <a:rPr lang="de-DE" sz="1000" dirty="0">
                <a:solidFill>
                  <a:schemeClr val="bg1"/>
                </a:solidFill>
              </a:rPr>
              <a:t>TAAKSEPÄIN</a:t>
            </a:r>
          </a:p>
          <a:p>
            <a:pPr algn="ctr"/>
            <a:r>
              <a:rPr lang="de-DE" sz="1000" dirty="0">
                <a:solidFill>
                  <a:schemeClr val="bg1">
                    <a:lumMod val="75000"/>
                  </a:schemeClr>
                </a:solidFill>
              </a:rPr>
              <a:t>VÄHENNÄ</a:t>
            </a:r>
          </a:p>
          <a:p>
            <a:pPr algn="ctr"/>
            <a:r>
              <a:rPr lang="de-DE" sz="1000" dirty="0">
                <a:solidFill>
                  <a:schemeClr val="bg1">
                    <a:lumMod val="75000"/>
                  </a:schemeClr>
                </a:solidFill>
              </a:rPr>
              <a:t>NOPEUS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8147ADAF-9C37-5E43-B81B-C1C6598F2755}"/>
              </a:ext>
            </a:extLst>
          </p:cNvPr>
          <p:cNvSpPr txBox="1"/>
          <p:nvPr/>
        </p:nvSpPr>
        <p:spPr>
          <a:xfrm>
            <a:off x="5605357" y="2136648"/>
            <a:ext cx="84189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PYSÄYTÄ TAI</a:t>
            </a:r>
          </a:p>
          <a:p>
            <a:pPr algn="ctr"/>
            <a:r>
              <a:rPr lang="de-DE" sz="1000" dirty="0">
                <a:solidFill>
                  <a:schemeClr val="bg1"/>
                </a:solidFill>
              </a:rPr>
              <a:t>KESKEYTTÄ</a:t>
            </a:r>
          </a:p>
          <a:p>
            <a:pPr algn="ctr"/>
            <a:r>
              <a:rPr lang="de-DE" sz="1000" dirty="0">
                <a:solidFill>
                  <a:schemeClr val="bg1"/>
                </a:solidFill>
              </a:rPr>
              <a:t>TOISTO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E264344-7D88-E348-B54E-FC7E06EBC9F9}"/>
              </a:ext>
            </a:extLst>
          </p:cNvPr>
          <p:cNvSpPr txBox="1"/>
          <p:nvPr/>
        </p:nvSpPr>
        <p:spPr>
          <a:xfrm>
            <a:off x="6401799" y="2136648"/>
            <a:ext cx="8066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PIENI ASKEL</a:t>
            </a:r>
          </a:p>
          <a:p>
            <a:pPr algn="ctr"/>
            <a:r>
              <a:rPr lang="de-DE" sz="1000" dirty="0">
                <a:solidFill>
                  <a:schemeClr val="bg1"/>
                </a:solidFill>
              </a:rPr>
              <a:t>ETEENPÄIN</a:t>
            </a:r>
          </a:p>
          <a:p>
            <a:pPr algn="ctr"/>
            <a:r>
              <a:rPr lang="de-DE" sz="1000" dirty="0">
                <a:solidFill>
                  <a:schemeClr val="bg1">
                    <a:lumMod val="75000"/>
                  </a:schemeClr>
                </a:solidFill>
              </a:rPr>
              <a:t>LISÄTÄ</a:t>
            </a:r>
          </a:p>
          <a:p>
            <a:pPr algn="ctr"/>
            <a:r>
              <a:rPr lang="de-DE" sz="1000" dirty="0">
                <a:solidFill>
                  <a:schemeClr val="bg1">
                    <a:lumMod val="75000"/>
                  </a:schemeClr>
                </a:solidFill>
              </a:rPr>
              <a:t>NOPEUS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A2D56EB-F456-5243-A39D-291CBE960A8D}"/>
              </a:ext>
            </a:extLst>
          </p:cNvPr>
          <p:cNvSpPr txBox="1"/>
          <p:nvPr/>
        </p:nvSpPr>
        <p:spPr>
          <a:xfrm>
            <a:off x="7115896" y="2136648"/>
            <a:ext cx="9076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SIIRRY</a:t>
            </a:r>
          </a:p>
          <a:p>
            <a:pPr algn="ctr"/>
            <a:r>
              <a:rPr lang="de-DE" sz="1000" dirty="0">
                <a:solidFill>
                  <a:schemeClr val="bg1"/>
                </a:solidFill>
              </a:rPr>
              <a:t>SEURAAVAAN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027F016-4215-644C-8979-10DCA3E6BE77}"/>
              </a:ext>
            </a:extLst>
          </p:cNvPr>
          <p:cNvSpPr txBox="1"/>
          <p:nvPr/>
        </p:nvSpPr>
        <p:spPr>
          <a:xfrm>
            <a:off x="3997754" y="2965704"/>
            <a:ext cx="6591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000" dirty="0">
                <a:solidFill>
                  <a:schemeClr val="bg1"/>
                </a:solidFill>
              </a:rPr>
              <a:t>SIIRRY </a:t>
            </a:r>
          </a:p>
          <a:p>
            <a:pPr algn="r"/>
            <a:r>
              <a:rPr lang="de-DE" sz="1000" dirty="0">
                <a:solidFill>
                  <a:schemeClr val="bg1"/>
                </a:solidFill>
              </a:rPr>
              <a:t>PÄÄVA-</a:t>
            </a:r>
          </a:p>
          <a:p>
            <a:pPr algn="r"/>
            <a:r>
              <a:rPr lang="de-DE" sz="1000" dirty="0">
                <a:solidFill>
                  <a:schemeClr val="bg1"/>
                </a:solidFill>
              </a:rPr>
              <a:t>LIKKOON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7E4BB37A-03AF-9E48-AB10-950B252261B0}"/>
              </a:ext>
            </a:extLst>
          </p:cNvPr>
          <p:cNvSpPr txBox="1"/>
          <p:nvPr/>
        </p:nvSpPr>
        <p:spPr>
          <a:xfrm>
            <a:off x="3988136" y="4689856"/>
            <a:ext cx="668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000" dirty="0">
                <a:solidFill>
                  <a:schemeClr val="bg1"/>
                </a:solidFill>
              </a:rPr>
              <a:t>SIIRRY</a:t>
            </a:r>
          </a:p>
          <a:p>
            <a:pPr algn="r"/>
            <a:r>
              <a:rPr lang="de-DE" sz="1000" dirty="0">
                <a:solidFill>
                  <a:schemeClr val="bg1"/>
                </a:solidFill>
              </a:rPr>
              <a:t>TAKAISIN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3B7E1B04-F152-B547-BB39-5C98D2EDEC74}"/>
              </a:ext>
            </a:extLst>
          </p:cNvPr>
          <p:cNvSpPr txBox="1"/>
          <p:nvPr/>
        </p:nvSpPr>
        <p:spPr>
          <a:xfrm>
            <a:off x="6518910" y="2965704"/>
            <a:ext cx="15859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chemeClr val="bg1"/>
                </a:solidFill>
              </a:rPr>
              <a:t>NÄYTÄ TIEDOT</a:t>
            </a:r>
          </a:p>
          <a:p>
            <a:r>
              <a:rPr lang="de-DE" sz="1000" dirty="0">
                <a:solidFill>
                  <a:schemeClr val="bg1">
                    <a:lumMod val="75000"/>
                  </a:schemeClr>
                </a:solidFill>
              </a:rPr>
              <a:t>NÄYTÄ KOODEKKITIEDOT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6CD5FBC1-4A14-0E43-9178-496CB3E1C061}"/>
              </a:ext>
            </a:extLst>
          </p:cNvPr>
          <p:cNvSpPr txBox="1"/>
          <p:nvPr/>
        </p:nvSpPr>
        <p:spPr>
          <a:xfrm>
            <a:off x="6518910" y="4689856"/>
            <a:ext cx="16557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chemeClr val="bg1"/>
                </a:solidFill>
              </a:rPr>
              <a:t>SOITTIMEN SÄÄTIMET (OSD)</a:t>
            </a:r>
          </a:p>
          <a:p>
            <a:r>
              <a:rPr lang="de-DE" sz="1000" dirty="0">
                <a:solidFill>
                  <a:schemeClr val="bg1">
                    <a:lumMod val="75000"/>
                  </a:schemeClr>
                </a:solidFill>
              </a:rPr>
              <a:t>KONTEKSTIVALIKKO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726EA83D-A2FD-B944-95E9-1F397D750153}"/>
              </a:ext>
            </a:extLst>
          </p:cNvPr>
          <p:cNvSpPr txBox="1"/>
          <p:nvPr/>
        </p:nvSpPr>
        <p:spPr>
          <a:xfrm>
            <a:off x="4235328" y="5757672"/>
            <a:ext cx="6655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MUSIIKKI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27119DC6-63B0-4146-A8C6-1255AF401B9A}"/>
              </a:ext>
            </a:extLst>
          </p:cNvPr>
          <p:cNvSpPr txBox="1"/>
          <p:nvPr/>
        </p:nvSpPr>
        <p:spPr>
          <a:xfrm>
            <a:off x="5170381" y="5757672"/>
            <a:ext cx="7441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ELOKUVAT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A3140893-DD7A-EA4C-92EB-A3254D8FB27F}"/>
              </a:ext>
            </a:extLst>
          </p:cNvPr>
          <p:cNvSpPr txBox="1"/>
          <p:nvPr/>
        </p:nvSpPr>
        <p:spPr>
          <a:xfrm>
            <a:off x="6259321" y="5757672"/>
            <a:ext cx="5645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SARJAT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3B5DFFBD-DE79-B441-8F67-BF5BA5A30E27}"/>
              </a:ext>
            </a:extLst>
          </p:cNvPr>
          <p:cNvSpPr txBox="1"/>
          <p:nvPr/>
        </p:nvSpPr>
        <p:spPr>
          <a:xfrm>
            <a:off x="7242265" y="5757672"/>
            <a:ext cx="5421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KUVAT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0EE12193-EC2F-4349-A51B-14B430B18BEE}"/>
              </a:ext>
            </a:extLst>
          </p:cNvPr>
          <p:cNvSpPr txBox="1"/>
          <p:nvPr/>
        </p:nvSpPr>
        <p:spPr>
          <a:xfrm>
            <a:off x="4447299" y="3826764"/>
            <a:ext cx="598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900" dirty="0">
                <a:solidFill>
                  <a:schemeClr val="bg1"/>
                </a:solidFill>
              </a:rPr>
              <a:t>NAVIGOI</a:t>
            </a:r>
          </a:p>
          <a:p>
            <a:pPr algn="r"/>
            <a:r>
              <a:rPr lang="de-DE" sz="900" dirty="0">
                <a:solidFill>
                  <a:schemeClr val="bg1"/>
                </a:solidFill>
              </a:rPr>
              <a:t>VASEN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794B2789-BE10-3743-B5AE-D1B621D891C9}"/>
              </a:ext>
            </a:extLst>
          </p:cNvPr>
          <p:cNvSpPr txBox="1"/>
          <p:nvPr/>
        </p:nvSpPr>
        <p:spPr>
          <a:xfrm>
            <a:off x="6042140" y="382209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>
                <a:solidFill>
                  <a:schemeClr val="bg1"/>
                </a:solidFill>
              </a:rPr>
              <a:t>NAVIGOI</a:t>
            </a:r>
          </a:p>
          <a:p>
            <a:r>
              <a:rPr lang="de-DE" sz="900" dirty="0">
                <a:solidFill>
                  <a:schemeClr val="bg1"/>
                </a:solidFill>
              </a:rPr>
              <a:t>OIKEALLE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0AFF9CB2-BE1C-8941-8CC4-404525FB971D}"/>
              </a:ext>
            </a:extLst>
          </p:cNvPr>
          <p:cNvSpPr txBox="1"/>
          <p:nvPr/>
        </p:nvSpPr>
        <p:spPr>
          <a:xfrm>
            <a:off x="5252459" y="3133659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NAVIGOI</a:t>
            </a:r>
          </a:p>
          <a:p>
            <a:pPr algn="ctr"/>
            <a:r>
              <a:rPr lang="de-DE" sz="900" dirty="0">
                <a:solidFill>
                  <a:schemeClr val="bg1"/>
                </a:solidFill>
              </a:rPr>
              <a:t>YLÖS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B833BC76-3088-4645-816E-D4394FF9BA6B}"/>
              </a:ext>
            </a:extLst>
          </p:cNvPr>
          <p:cNvSpPr txBox="1"/>
          <p:nvPr/>
        </p:nvSpPr>
        <p:spPr>
          <a:xfrm>
            <a:off x="5252774" y="4537202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NAVIGOI</a:t>
            </a:r>
          </a:p>
          <a:p>
            <a:pPr algn="ctr"/>
            <a:r>
              <a:rPr lang="de-DE" sz="900" dirty="0">
                <a:solidFill>
                  <a:schemeClr val="bg1"/>
                </a:solidFill>
              </a:rPr>
              <a:t>ALASPÄIN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6ADC80CB-B8B8-DD4B-B175-F35A4DC1D848}"/>
              </a:ext>
            </a:extLst>
          </p:cNvPr>
          <p:cNvSpPr txBox="1"/>
          <p:nvPr/>
        </p:nvSpPr>
        <p:spPr>
          <a:xfrm>
            <a:off x="5839808" y="4336549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>
                <a:solidFill>
                  <a:schemeClr val="bg1"/>
                </a:solidFill>
              </a:rPr>
              <a:t>VAHVISTA</a:t>
            </a:r>
          </a:p>
          <a:p>
            <a:r>
              <a:rPr lang="de-DE" sz="900" dirty="0">
                <a:solidFill>
                  <a:schemeClr val="bg1"/>
                </a:solidFill>
              </a:rPr>
              <a:t>VALINTA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43B8074E-4446-7D45-B89F-F2840E9F96C7}"/>
              </a:ext>
            </a:extLst>
          </p:cNvPr>
          <p:cNvSpPr txBox="1"/>
          <p:nvPr/>
        </p:nvSpPr>
        <p:spPr>
          <a:xfrm>
            <a:off x="5526774" y="6143718"/>
            <a:ext cx="11384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TAP </a:t>
            </a:r>
            <a:r>
              <a:rPr lang="de-DE" sz="900" dirty="0">
                <a:solidFill>
                  <a:schemeClr val="bg1">
                    <a:lumMod val="75000"/>
                  </a:schemeClr>
                </a:solidFill>
              </a:rPr>
              <a:t>vs. PITKÄ PAINA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8839DB57-66BF-2446-A785-AEC4D22CE0CF}"/>
              </a:ext>
            </a:extLst>
          </p:cNvPr>
          <p:cNvSpPr txBox="1"/>
          <p:nvPr/>
        </p:nvSpPr>
        <p:spPr>
          <a:xfrm>
            <a:off x="7556081" y="157286"/>
            <a:ext cx="5533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Finnish</a:t>
            </a:r>
          </a:p>
        </p:txBody>
      </p:sp>
    </p:spTree>
    <p:extLst>
      <p:ext uri="{BB962C8B-B14F-4D97-AF65-F5344CB8AC3E}">
        <p14:creationId xmlns:p14="http://schemas.microsoft.com/office/powerpoint/2010/main" val="3610461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50000"/>
              </a:schemeClr>
            </a:gs>
            <a:gs pos="0">
              <a:schemeClr val="tx1">
                <a:lumMod val="75000"/>
                <a:lumOff val="25000"/>
              </a:schemeClr>
            </a:gs>
            <a:gs pos="100000">
              <a:schemeClr val="tx1">
                <a:lumMod val="65000"/>
                <a:lumOff val="35000"/>
              </a:schemeClr>
            </a:gs>
            <a:gs pos="100000">
              <a:schemeClr val="tx1">
                <a:lumMod val="95000"/>
                <a:lumOff val="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09EC611C-CA0C-8044-99ED-71E9EB8E9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0" y="508000"/>
            <a:ext cx="4064000" cy="584200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F552A331-6795-1E4F-894E-64B833A4EA04}"/>
              </a:ext>
            </a:extLst>
          </p:cNvPr>
          <p:cNvSpPr txBox="1"/>
          <p:nvPr/>
        </p:nvSpPr>
        <p:spPr>
          <a:xfrm>
            <a:off x="5333613" y="508000"/>
            <a:ext cx="1524776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de-DE" sz="2000" b="1" dirty="0">
                <a:solidFill>
                  <a:schemeClr val="bg1"/>
                </a:solidFill>
              </a:rPr>
              <a:t>빠른 도움말</a:t>
            </a:r>
          </a:p>
          <a:p>
            <a:pPr algn="ctr"/>
            <a:r>
              <a:rPr lang="ko-KR" altLang="de-DE" sz="1400" b="1" dirty="0">
                <a:solidFill>
                  <a:schemeClr val="bg1"/>
                </a:solidFill>
              </a:rPr>
              <a:t>원격 제어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C13E37B-2A0E-1649-A29F-9981C1B932B5}"/>
              </a:ext>
            </a:extLst>
          </p:cNvPr>
          <p:cNvSpPr txBox="1"/>
          <p:nvPr/>
        </p:nvSpPr>
        <p:spPr>
          <a:xfrm>
            <a:off x="4194692" y="1417320"/>
            <a:ext cx="7264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de-DE" sz="1000" dirty="0">
                <a:solidFill>
                  <a:schemeClr val="bg1"/>
                </a:solidFill>
              </a:rPr>
              <a:t>재생 중지</a:t>
            </a:r>
            <a:endParaRPr lang="de-DE" sz="1000" dirty="0">
              <a:solidFill>
                <a:schemeClr val="bg1"/>
              </a:solidFill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6CA7DF9-414D-454F-BDF4-E7C4125003C5}"/>
              </a:ext>
            </a:extLst>
          </p:cNvPr>
          <p:cNvSpPr txBox="1"/>
          <p:nvPr/>
        </p:nvSpPr>
        <p:spPr>
          <a:xfrm>
            <a:off x="5179196" y="1417320"/>
            <a:ext cx="7264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de-DE" sz="1000" dirty="0">
                <a:solidFill>
                  <a:schemeClr val="bg1"/>
                </a:solidFill>
              </a:rPr>
              <a:t>자막 선택</a:t>
            </a:r>
          </a:p>
          <a:p>
            <a:pPr algn="ctr"/>
            <a:r>
              <a:rPr lang="ko-KR" altLang="de-DE" sz="1000" dirty="0">
                <a:solidFill>
                  <a:schemeClr val="bg1">
                    <a:lumMod val="75000"/>
                  </a:schemeClr>
                </a:solidFill>
              </a:rPr>
              <a:t>자막 검색</a:t>
            </a:r>
            <a:endParaRPr lang="de-DE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3B1DBC0-2319-8245-A172-66C6F471C44B}"/>
              </a:ext>
            </a:extLst>
          </p:cNvPr>
          <p:cNvSpPr txBox="1"/>
          <p:nvPr/>
        </p:nvSpPr>
        <p:spPr>
          <a:xfrm>
            <a:off x="6013774" y="1417320"/>
            <a:ext cx="10118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de-DE" sz="1000" dirty="0">
                <a:solidFill>
                  <a:schemeClr val="bg1"/>
                </a:solidFill>
              </a:rPr>
              <a:t>오디오 스트림 </a:t>
            </a:r>
          </a:p>
          <a:p>
            <a:pPr algn="ctr"/>
            <a:r>
              <a:rPr lang="ko-KR" altLang="de-DE" sz="1000" dirty="0">
                <a:solidFill>
                  <a:schemeClr val="bg1"/>
                </a:solidFill>
              </a:rPr>
              <a:t>선택</a:t>
            </a:r>
            <a:endParaRPr lang="de-DE" sz="1000" dirty="0">
              <a:solidFill>
                <a:schemeClr val="bg1"/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3D01EBBC-8208-F041-AA6D-D1A6CCADC4C0}"/>
              </a:ext>
            </a:extLst>
          </p:cNvPr>
          <p:cNvSpPr txBox="1"/>
          <p:nvPr/>
        </p:nvSpPr>
        <p:spPr>
          <a:xfrm>
            <a:off x="7007425" y="1417320"/>
            <a:ext cx="10118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de-DE" sz="1000" dirty="0">
                <a:solidFill>
                  <a:schemeClr val="bg1"/>
                </a:solidFill>
              </a:rPr>
              <a:t>토글 화면</a:t>
            </a:r>
            <a:endParaRPr lang="de-DE" altLang="ko-KR" sz="1000" dirty="0">
              <a:solidFill>
                <a:schemeClr val="bg1"/>
              </a:solidFill>
            </a:endParaRPr>
          </a:p>
          <a:p>
            <a:pPr algn="ctr"/>
            <a:r>
              <a:rPr lang="ko-KR" altLang="de-DE" sz="1000" dirty="0">
                <a:solidFill>
                  <a:schemeClr val="bg1">
                    <a:lumMod val="75000"/>
                  </a:schemeClr>
                </a:solidFill>
              </a:rPr>
              <a:t>전체 화면 전환</a:t>
            </a:r>
            <a:endParaRPr lang="de-DE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DE0290B6-3A1F-FF45-81B4-BF088F620D55}"/>
              </a:ext>
            </a:extLst>
          </p:cNvPr>
          <p:cNvSpPr txBox="1"/>
          <p:nvPr/>
        </p:nvSpPr>
        <p:spPr>
          <a:xfrm>
            <a:off x="4029876" y="2136648"/>
            <a:ext cx="9829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de-DE" sz="1000" dirty="0">
                <a:solidFill>
                  <a:schemeClr val="bg1"/>
                </a:solidFill>
              </a:rPr>
              <a:t>이전으로 이동</a:t>
            </a:r>
            <a:endParaRPr lang="de-DE" sz="1000" dirty="0">
              <a:solidFill>
                <a:schemeClr val="bg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EFCFBDA-9B31-D64C-A367-4C7216989A49}"/>
              </a:ext>
            </a:extLst>
          </p:cNvPr>
          <p:cNvSpPr txBox="1"/>
          <p:nvPr/>
        </p:nvSpPr>
        <p:spPr>
          <a:xfrm>
            <a:off x="4881413" y="2136648"/>
            <a:ext cx="78739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de-DE" sz="900" dirty="0">
                <a:solidFill>
                  <a:schemeClr val="bg1"/>
                </a:solidFill>
              </a:rPr>
              <a:t>작은 걸음 </a:t>
            </a:r>
          </a:p>
          <a:p>
            <a:pPr algn="ctr"/>
            <a:r>
              <a:rPr lang="ko-KR" altLang="de-DE" sz="900" dirty="0">
                <a:solidFill>
                  <a:schemeClr val="bg1"/>
                </a:solidFill>
              </a:rPr>
              <a:t>뒤로</a:t>
            </a:r>
            <a:endParaRPr lang="de-DE" altLang="ko-KR" sz="900" dirty="0">
              <a:solidFill>
                <a:schemeClr val="bg1"/>
              </a:solidFill>
            </a:endParaRPr>
          </a:p>
          <a:p>
            <a:pPr algn="ctr"/>
            <a:r>
              <a:rPr lang="ko-KR" altLang="de-DE" sz="900" dirty="0">
                <a:solidFill>
                  <a:schemeClr val="bg1">
                    <a:lumMod val="75000"/>
                  </a:schemeClr>
                </a:solidFill>
              </a:rPr>
              <a:t>도를 줄이다</a:t>
            </a:r>
            <a:endParaRPr lang="de-DE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8147ADAF-9C37-5E43-B81B-C1C6598F2755}"/>
              </a:ext>
            </a:extLst>
          </p:cNvPr>
          <p:cNvSpPr txBox="1"/>
          <p:nvPr/>
        </p:nvSpPr>
        <p:spPr>
          <a:xfrm>
            <a:off x="5603755" y="2136648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de-DE" sz="800" dirty="0">
                <a:solidFill>
                  <a:schemeClr val="bg1"/>
                </a:solidFill>
              </a:rPr>
              <a:t>재생 일시 중지</a:t>
            </a:r>
          </a:p>
          <a:p>
            <a:pPr algn="ctr"/>
            <a:r>
              <a:rPr lang="ko-KR" altLang="de-DE" sz="800" dirty="0">
                <a:solidFill>
                  <a:schemeClr val="bg1"/>
                </a:solidFill>
              </a:rPr>
              <a:t> 또는 </a:t>
            </a:r>
          </a:p>
          <a:p>
            <a:pPr algn="ctr"/>
            <a:r>
              <a:rPr lang="ko-KR" altLang="de-DE" sz="800" dirty="0">
                <a:solidFill>
                  <a:schemeClr val="bg1"/>
                </a:solidFill>
              </a:rPr>
              <a:t>일시 중지 해제</a:t>
            </a:r>
            <a:endParaRPr lang="de-DE" sz="8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E264344-7D88-E348-B54E-FC7E06EBC9F9}"/>
              </a:ext>
            </a:extLst>
          </p:cNvPr>
          <p:cNvSpPr txBox="1"/>
          <p:nvPr/>
        </p:nvSpPr>
        <p:spPr>
          <a:xfrm>
            <a:off x="6353709" y="2136648"/>
            <a:ext cx="90281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de-DE" sz="900" dirty="0">
                <a:solidFill>
                  <a:schemeClr val="bg1"/>
                </a:solidFill>
              </a:rPr>
              <a:t>작은 발걸음 </a:t>
            </a:r>
          </a:p>
          <a:p>
            <a:pPr algn="ctr"/>
            <a:r>
              <a:rPr lang="ko-KR" altLang="de-DE" sz="900" dirty="0">
                <a:solidFill>
                  <a:schemeClr val="bg1"/>
                </a:solidFill>
              </a:rPr>
              <a:t>전진 방향</a:t>
            </a:r>
            <a:endParaRPr lang="de-DE" altLang="ko-KR" sz="900" dirty="0">
              <a:solidFill>
                <a:schemeClr val="bg1"/>
              </a:solidFill>
            </a:endParaRPr>
          </a:p>
          <a:p>
            <a:pPr algn="ctr"/>
            <a:r>
              <a:rPr lang="ko-KR" altLang="de-DE" sz="900" dirty="0">
                <a:solidFill>
                  <a:schemeClr val="bg1">
                    <a:lumMod val="75000"/>
                  </a:schemeClr>
                </a:solidFill>
              </a:rPr>
              <a:t>속력을 올리다</a:t>
            </a:r>
            <a:endParaRPr lang="de-DE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A2D56EB-F456-5243-A39D-291CBE960A8D}"/>
              </a:ext>
            </a:extLst>
          </p:cNvPr>
          <p:cNvSpPr txBox="1"/>
          <p:nvPr/>
        </p:nvSpPr>
        <p:spPr>
          <a:xfrm>
            <a:off x="7078225" y="2136648"/>
            <a:ext cx="9829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de-DE" sz="1000" dirty="0">
                <a:solidFill>
                  <a:schemeClr val="bg1"/>
                </a:solidFill>
              </a:rPr>
              <a:t>다음으로 이동</a:t>
            </a:r>
            <a:endParaRPr lang="de-DE" sz="10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027F016-4215-644C-8979-10DCA3E6BE77}"/>
              </a:ext>
            </a:extLst>
          </p:cNvPr>
          <p:cNvSpPr txBox="1"/>
          <p:nvPr/>
        </p:nvSpPr>
        <p:spPr>
          <a:xfrm>
            <a:off x="4047093" y="3058304"/>
            <a:ext cx="5982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de-DE" sz="1000" dirty="0">
                <a:solidFill>
                  <a:schemeClr val="bg1"/>
                </a:solidFill>
              </a:rPr>
              <a:t>홈 메뉴</a:t>
            </a:r>
            <a:endParaRPr lang="de-DE" sz="1000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7E4BB37A-03AF-9E48-AB10-950B252261B0}"/>
              </a:ext>
            </a:extLst>
          </p:cNvPr>
          <p:cNvSpPr txBox="1"/>
          <p:nvPr/>
        </p:nvSpPr>
        <p:spPr>
          <a:xfrm>
            <a:off x="3959281" y="4770881"/>
            <a:ext cx="6976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de-DE" sz="1000" dirty="0">
                <a:solidFill>
                  <a:schemeClr val="bg1"/>
                </a:solidFill>
              </a:rPr>
              <a:t>돌아가기</a:t>
            </a:r>
            <a:endParaRPr lang="de-DE" sz="1000" dirty="0">
              <a:solidFill>
                <a:schemeClr val="bg1"/>
              </a:solidFill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3B7E1B04-F152-B547-BB39-5C98D2EDEC74}"/>
              </a:ext>
            </a:extLst>
          </p:cNvPr>
          <p:cNvSpPr txBox="1"/>
          <p:nvPr/>
        </p:nvSpPr>
        <p:spPr>
          <a:xfrm>
            <a:off x="6542060" y="3058304"/>
            <a:ext cx="15859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de-DE" sz="1000" dirty="0">
                <a:solidFill>
                  <a:schemeClr val="bg1"/>
                </a:solidFill>
              </a:rPr>
              <a:t>정보 표시</a:t>
            </a:r>
          </a:p>
          <a:p>
            <a:r>
              <a:rPr lang="ko-KR" altLang="de-DE" sz="1000" dirty="0">
                <a:solidFill>
                  <a:schemeClr val="bg1">
                    <a:lumMod val="75000"/>
                  </a:schemeClr>
                </a:solidFill>
              </a:rPr>
              <a:t>코덱 정보 표시</a:t>
            </a:r>
            <a:endParaRPr lang="de-DE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6CD5FBC1-4A14-0E43-9178-496CB3E1C061}"/>
              </a:ext>
            </a:extLst>
          </p:cNvPr>
          <p:cNvSpPr txBox="1"/>
          <p:nvPr/>
        </p:nvSpPr>
        <p:spPr>
          <a:xfrm>
            <a:off x="6542060" y="4608831"/>
            <a:ext cx="15859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de-DE" sz="1000" dirty="0">
                <a:solidFill>
                  <a:schemeClr val="bg1"/>
                </a:solidFill>
              </a:rPr>
              <a:t>플레이어 컨트롤</a:t>
            </a:r>
            <a:r>
              <a:rPr lang="de-DE" altLang="ko-KR" sz="1000" dirty="0">
                <a:solidFill>
                  <a:schemeClr val="bg1"/>
                </a:solidFill>
              </a:rPr>
              <a:t>(</a:t>
            </a:r>
            <a:r>
              <a:rPr lang="de-DE" sz="1000" dirty="0">
                <a:solidFill>
                  <a:schemeClr val="bg1"/>
                </a:solidFill>
              </a:rPr>
              <a:t>OSD)</a:t>
            </a:r>
          </a:p>
          <a:p>
            <a:r>
              <a:rPr lang="ko-KR" altLang="de-DE" sz="1000" dirty="0">
                <a:solidFill>
                  <a:schemeClr val="bg1">
                    <a:lumMod val="75000"/>
                  </a:schemeClr>
                </a:solidFill>
              </a:rPr>
              <a:t>컨텍스트 메뉴</a:t>
            </a:r>
            <a:endParaRPr lang="de-DE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726EA83D-A2FD-B944-95E9-1F397D750153}"/>
              </a:ext>
            </a:extLst>
          </p:cNvPr>
          <p:cNvSpPr txBox="1"/>
          <p:nvPr/>
        </p:nvSpPr>
        <p:spPr>
          <a:xfrm>
            <a:off x="4322524" y="5769247"/>
            <a:ext cx="4667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r>
              <a:rPr lang="ko-KR" altLang="de-DE" sz="1100" dirty="0"/>
              <a:t>음악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27119DC6-63B0-4146-A8C6-1255AF401B9A}"/>
              </a:ext>
            </a:extLst>
          </p:cNvPr>
          <p:cNvSpPr txBox="1"/>
          <p:nvPr/>
        </p:nvSpPr>
        <p:spPr>
          <a:xfrm>
            <a:off x="5329878" y="5769247"/>
            <a:ext cx="4667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r>
              <a:rPr lang="ko-KR" altLang="de-DE" sz="1100" dirty="0"/>
              <a:t>영화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A3140893-DD7A-EA4C-92EB-A3254D8FB27F}"/>
              </a:ext>
            </a:extLst>
          </p:cNvPr>
          <p:cNvSpPr txBox="1"/>
          <p:nvPr/>
        </p:nvSpPr>
        <p:spPr>
          <a:xfrm>
            <a:off x="6277756" y="5769247"/>
            <a:ext cx="5068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r>
              <a:rPr lang="de-DE" sz="1100" dirty="0"/>
              <a:t>TV </a:t>
            </a:r>
            <a:r>
              <a:rPr lang="ko-KR" altLang="de-DE" sz="1100" dirty="0"/>
              <a:t>쇼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3B5DFFBD-DE79-B441-8F67-BF5BA5A30E27}"/>
              </a:ext>
            </a:extLst>
          </p:cNvPr>
          <p:cNvSpPr txBox="1"/>
          <p:nvPr/>
        </p:nvSpPr>
        <p:spPr>
          <a:xfrm>
            <a:off x="7306197" y="5769247"/>
            <a:ext cx="4667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r>
              <a:rPr lang="ko-KR" altLang="de-DE" sz="1100" dirty="0"/>
              <a:t>사진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0EE12193-EC2F-4349-A51B-14B430B18BEE}"/>
              </a:ext>
            </a:extLst>
          </p:cNvPr>
          <p:cNvSpPr txBox="1"/>
          <p:nvPr/>
        </p:nvSpPr>
        <p:spPr>
          <a:xfrm>
            <a:off x="4200604" y="3930939"/>
            <a:ext cx="9028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de-DE" sz="900" dirty="0">
                <a:solidFill>
                  <a:schemeClr val="bg1"/>
                </a:solidFill>
              </a:rPr>
              <a:t>왼쪽으로 이동</a:t>
            </a:r>
            <a:endParaRPr lang="de-DE" sz="900" dirty="0">
              <a:solidFill>
                <a:schemeClr val="bg1"/>
              </a:solidFill>
            </a:endParaRP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794B2789-BE10-3743-B5AE-D1B621D891C9}"/>
              </a:ext>
            </a:extLst>
          </p:cNvPr>
          <p:cNvSpPr txBox="1"/>
          <p:nvPr/>
        </p:nvSpPr>
        <p:spPr>
          <a:xfrm>
            <a:off x="6037334" y="3928214"/>
            <a:ext cx="10182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de-DE" sz="900" dirty="0">
                <a:solidFill>
                  <a:schemeClr val="bg1"/>
                </a:solidFill>
              </a:rPr>
              <a:t>오른쪽으로 이동</a:t>
            </a:r>
            <a:endParaRPr lang="de-DE" sz="900" dirty="0">
              <a:solidFill>
                <a:schemeClr val="bg1"/>
              </a:solidFill>
            </a:endParaRP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0AFF9CB2-BE1C-8941-8CC4-404525FB971D}"/>
              </a:ext>
            </a:extLst>
          </p:cNvPr>
          <p:cNvSpPr txBox="1"/>
          <p:nvPr/>
        </p:nvSpPr>
        <p:spPr>
          <a:xfrm>
            <a:off x="5215590" y="3260984"/>
            <a:ext cx="6719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de-DE" sz="900" dirty="0">
                <a:solidFill>
                  <a:schemeClr val="bg1"/>
                </a:solidFill>
              </a:rPr>
              <a:t>위로 탐색</a:t>
            </a:r>
            <a:endParaRPr lang="de-DE" sz="900" dirty="0">
              <a:solidFill>
                <a:schemeClr val="bg1"/>
              </a:solidFill>
            </a:endParaRP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B833BC76-3088-4645-816E-D4394FF9BA6B}"/>
              </a:ext>
            </a:extLst>
          </p:cNvPr>
          <p:cNvSpPr txBox="1"/>
          <p:nvPr/>
        </p:nvSpPr>
        <p:spPr>
          <a:xfrm>
            <a:off x="5183844" y="4583502"/>
            <a:ext cx="7873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de-DE" sz="900" dirty="0">
                <a:solidFill>
                  <a:schemeClr val="bg1"/>
                </a:solidFill>
              </a:rPr>
              <a:t>아래로 이동</a:t>
            </a:r>
            <a:endParaRPr lang="de-DE" sz="900" dirty="0">
              <a:solidFill>
                <a:schemeClr val="bg1"/>
              </a:solidFill>
            </a:endParaRP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6ADC80CB-B8B8-DD4B-B175-F35A4DC1D848}"/>
              </a:ext>
            </a:extLst>
          </p:cNvPr>
          <p:cNvSpPr txBox="1"/>
          <p:nvPr/>
        </p:nvSpPr>
        <p:spPr>
          <a:xfrm>
            <a:off x="5839808" y="4371274"/>
            <a:ext cx="6719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de-DE" sz="900" dirty="0">
                <a:solidFill>
                  <a:schemeClr val="bg1"/>
                </a:solidFill>
              </a:rPr>
              <a:t>선택 확인</a:t>
            </a:r>
            <a:endParaRPr lang="de-DE" sz="900" dirty="0">
              <a:solidFill>
                <a:schemeClr val="bg1"/>
              </a:solidFill>
            </a:endParaRP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43B8074E-4446-7D45-B89F-F2840E9F96C7}"/>
              </a:ext>
            </a:extLst>
          </p:cNvPr>
          <p:cNvSpPr txBox="1"/>
          <p:nvPr/>
        </p:nvSpPr>
        <p:spPr>
          <a:xfrm>
            <a:off x="5548414" y="6143718"/>
            <a:ext cx="10951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de-DE" sz="900" dirty="0">
                <a:solidFill>
                  <a:schemeClr val="bg1"/>
                </a:solidFill>
              </a:rPr>
              <a:t>탭 </a:t>
            </a:r>
            <a:r>
              <a:rPr lang="ko-KR" altLang="de-DE" sz="900" dirty="0">
                <a:solidFill>
                  <a:schemeClr val="bg1">
                    <a:lumMod val="75000"/>
                  </a:schemeClr>
                </a:solidFill>
              </a:rPr>
              <a:t>대 길 게 누르기</a:t>
            </a:r>
            <a:endParaRPr lang="de-DE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44103DCB-B2DA-1846-AD79-A34C57174A87}"/>
              </a:ext>
            </a:extLst>
          </p:cNvPr>
          <p:cNvSpPr txBox="1"/>
          <p:nvPr/>
        </p:nvSpPr>
        <p:spPr>
          <a:xfrm>
            <a:off x="7554479" y="157286"/>
            <a:ext cx="5565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Korean</a:t>
            </a:r>
          </a:p>
        </p:txBody>
      </p:sp>
    </p:spTree>
    <p:extLst>
      <p:ext uri="{BB962C8B-B14F-4D97-AF65-F5344CB8AC3E}">
        <p14:creationId xmlns:p14="http://schemas.microsoft.com/office/powerpoint/2010/main" val="3729436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50000"/>
              </a:schemeClr>
            </a:gs>
            <a:gs pos="0">
              <a:schemeClr val="tx1">
                <a:lumMod val="75000"/>
                <a:lumOff val="25000"/>
              </a:schemeClr>
            </a:gs>
            <a:gs pos="100000">
              <a:schemeClr val="tx1">
                <a:lumMod val="65000"/>
                <a:lumOff val="35000"/>
              </a:schemeClr>
            </a:gs>
            <a:gs pos="100000">
              <a:schemeClr val="tx1">
                <a:lumMod val="95000"/>
                <a:lumOff val="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09EC611C-CA0C-8044-99ED-71E9EB8E9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0" y="508000"/>
            <a:ext cx="4064000" cy="584200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F552A331-6795-1E4F-894E-64B833A4EA04}"/>
              </a:ext>
            </a:extLst>
          </p:cNvPr>
          <p:cNvSpPr txBox="1"/>
          <p:nvPr/>
        </p:nvSpPr>
        <p:spPr>
          <a:xfrm>
            <a:off x="5323193" y="508000"/>
            <a:ext cx="1545616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b="1" dirty="0">
                <a:solidFill>
                  <a:schemeClr val="bg1"/>
                </a:solidFill>
              </a:rPr>
              <a:t>AIDE RAPIDE</a:t>
            </a:r>
          </a:p>
          <a:p>
            <a:pPr algn="ctr"/>
            <a:r>
              <a:rPr lang="de-DE" sz="1400" b="1" dirty="0">
                <a:solidFill>
                  <a:schemeClr val="bg1"/>
                </a:solidFill>
              </a:rPr>
              <a:t>Télécommande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C13E37B-2A0E-1649-A29F-9981C1B932B5}"/>
              </a:ext>
            </a:extLst>
          </p:cNvPr>
          <p:cNvSpPr txBox="1"/>
          <p:nvPr/>
        </p:nvSpPr>
        <p:spPr>
          <a:xfrm>
            <a:off x="4153013" y="1417320"/>
            <a:ext cx="8098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ARRÊTER LA</a:t>
            </a:r>
          </a:p>
          <a:p>
            <a:pPr algn="ctr"/>
            <a:r>
              <a:rPr lang="de-DE" sz="1000" dirty="0">
                <a:solidFill>
                  <a:schemeClr val="bg1"/>
                </a:solidFill>
              </a:rPr>
              <a:t>LECTURE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6CA7DF9-414D-454F-BDF4-E7C4125003C5}"/>
              </a:ext>
            </a:extLst>
          </p:cNvPr>
          <p:cNvSpPr txBox="1"/>
          <p:nvPr/>
        </p:nvSpPr>
        <p:spPr>
          <a:xfrm>
            <a:off x="4792634" y="1382595"/>
            <a:ext cx="1548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>
                <a:solidFill>
                  <a:schemeClr val="bg1"/>
                </a:solidFill>
              </a:rPr>
              <a:t>SÉLECTIONNER LES</a:t>
            </a:r>
          </a:p>
          <a:p>
            <a:pPr algn="ctr"/>
            <a:r>
              <a:rPr lang="de-DE" sz="800" dirty="0">
                <a:solidFill>
                  <a:schemeClr val="bg1"/>
                </a:solidFill>
              </a:rPr>
              <a:t>SOUS-TITRES</a:t>
            </a:r>
          </a:p>
          <a:p>
            <a:pPr algn="ctr"/>
            <a:r>
              <a:rPr lang="de-DE" sz="800" dirty="0">
                <a:solidFill>
                  <a:schemeClr val="bg1">
                    <a:lumMod val="75000"/>
                  </a:schemeClr>
                </a:solidFill>
              </a:rPr>
              <a:t>RECHERCHE DE</a:t>
            </a:r>
          </a:p>
          <a:p>
            <a:pPr algn="ctr"/>
            <a:r>
              <a:rPr lang="de-DE" sz="800" dirty="0">
                <a:solidFill>
                  <a:schemeClr val="bg1">
                    <a:lumMod val="75000"/>
                  </a:schemeClr>
                </a:solidFill>
              </a:rPr>
              <a:t>SOUS-TITRES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3B1DBC0-2319-8245-A172-66C6F471C44B}"/>
              </a:ext>
            </a:extLst>
          </p:cNvPr>
          <p:cNvSpPr txBox="1"/>
          <p:nvPr/>
        </p:nvSpPr>
        <p:spPr>
          <a:xfrm>
            <a:off x="6068276" y="1417320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SÉLECTIONNER</a:t>
            </a:r>
          </a:p>
          <a:p>
            <a:pPr algn="ctr"/>
            <a:r>
              <a:rPr lang="de-DE" sz="900" dirty="0">
                <a:solidFill>
                  <a:schemeClr val="bg1"/>
                </a:solidFill>
              </a:rPr>
              <a:t>LA FLUX AUDIO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3D01EBBC-8208-F041-AA6D-D1A6CCADC4C0}"/>
              </a:ext>
            </a:extLst>
          </p:cNvPr>
          <p:cNvSpPr txBox="1"/>
          <p:nvPr/>
        </p:nvSpPr>
        <p:spPr>
          <a:xfrm>
            <a:off x="6967350" y="1417320"/>
            <a:ext cx="109196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CHANGER D'ÉCRAN</a:t>
            </a:r>
          </a:p>
          <a:p>
            <a:pPr algn="ctr"/>
            <a:r>
              <a:rPr lang="de-DE" sz="900" dirty="0">
                <a:solidFill>
                  <a:schemeClr val="bg1">
                    <a:lumMod val="75000"/>
                  </a:schemeClr>
                </a:solidFill>
              </a:rPr>
              <a:t>PASSER EN </a:t>
            </a:r>
          </a:p>
          <a:p>
            <a:pPr algn="ctr"/>
            <a:r>
              <a:rPr lang="de-DE" sz="900" dirty="0">
                <a:solidFill>
                  <a:schemeClr val="bg1">
                    <a:lumMod val="75000"/>
                  </a:schemeClr>
                </a:solidFill>
              </a:rPr>
              <a:t>PLEIN ÉCRAN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DE0290B6-3A1F-FF45-81B4-BF088F620D55}"/>
              </a:ext>
            </a:extLst>
          </p:cNvPr>
          <p:cNvSpPr txBox="1"/>
          <p:nvPr/>
        </p:nvSpPr>
        <p:spPr>
          <a:xfrm>
            <a:off x="4121246" y="2136648"/>
            <a:ext cx="8002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ALLER AU</a:t>
            </a:r>
          </a:p>
          <a:p>
            <a:pPr algn="ctr"/>
            <a:r>
              <a:rPr lang="de-DE" sz="1000" dirty="0">
                <a:solidFill>
                  <a:schemeClr val="bg1"/>
                </a:solidFill>
              </a:rPr>
              <a:t>PRÉCÉDENT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EFCFBDA-9B31-D64C-A367-4C7216989A49}"/>
              </a:ext>
            </a:extLst>
          </p:cNvPr>
          <p:cNvSpPr txBox="1"/>
          <p:nvPr/>
        </p:nvSpPr>
        <p:spPr>
          <a:xfrm>
            <a:off x="4876603" y="2136648"/>
            <a:ext cx="7970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PETIT PAS</a:t>
            </a:r>
          </a:p>
          <a:p>
            <a:pPr algn="ctr"/>
            <a:r>
              <a:rPr lang="de-DE" sz="1000" dirty="0">
                <a:solidFill>
                  <a:schemeClr val="bg1"/>
                </a:solidFill>
              </a:rPr>
              <a:t>EN ARRIÈRE</a:t>
            </a:r>
          </a:p>
          <a:p>
            <a:pPr algn="ctr"/>
            <a:r>
              <a:rPr lang="de-DE" sz="1000" dirty="0">
                <a:solidFill>
                  <a:schemeClr val="bg1">
                    <a:lumMod val="75000"/>
                  </a:schemeClr>
                </a:solidFill>
              </a:rPr>
              <a:t>RÉDUIRE</a:t>
            </a:r>
          </a:p>
          <a:p>
            <a:pPr algn="ctr"/>
            <a:r>
              <a:rPr lang="de-DE" sz="1000" dirty="0">
                <a:solidFill>
                  <a:schemeClr val="bg1">
                    <a:lumMod val="75000"/>
                  </a:schemeClr>
                </a:solidFill>
              </a:rPr>
              <a:t>LA VITESSE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8147ADAF-9C37-5E43-B81B-C1C6598F2755}"/>
              </a:ext>
            </a:extLst>
          </p:cNvPr>
          <p:cNvSpPr txBox="1"/>
          <p:nvPr/>
        </p:nvSpPr>
        <p:spPr>
          <a:xfrm>
            <a:off x="5560472" y="2136648"/>
            <a:ext cx="93166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PAUSE OU</a:t>
            </a:r>
          </a:p>
          <a:p>
            <a:pPr algn="ctr"/>
            <a:r>
              <a:rPr lang="de-DE" sz="1000" dirty="0">
                <a:solidFill>
                  <a:schemeClr val="bg1"/>
                </a:solidFill>
              </a:rPr>
              <a:t>REPRISE DE LA</a:t>
            </a:r>
          </a:p>
          <a:p>
            <a:pPr algn="ctr"/>
            <a:r>
              <a:rPr lang="de-DE" sz="1000" dirty="0">
                <a:solidFill>
                  <a:schemeClr val="bg1"/>
                </a:solidFill>
              </a:rPr>
              <a:t>LECTURE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E264344-7D88-E348-B54E-FC7E06EBC9F9}"/>
              </a:ext>
            </a:extLst>
          </p:cNvPr>
          <p:cNvSpPr txBox="1"/>
          <p:nvPr/>
        </p:nvSpPr>
        <p:spPr>
          <a:xfrm>
            <a:off x="6309626" y="2136648"/>
            <a:ext cx="9909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PETIT PAS</a:t>
            </a:r>
          </a:p>
          <a:p>
            <a:pPr algn="ctr"/>
            <a:r>
              <a:rPr lang="de-DE" sz="1000" dirty="0">
                <a:solidFill>
                  <a:schemeClr val="bg1"/>
                </a:solidFill>
              </a:rPr>
              <a:t>EN AVANT</a:t>
            </a:r>
          </a:p>
          <a:p>
            <a:pPr algn="ctr"/>
            <a:r>
              <a:rPr lang="de-DE" sz="1000" dirty="0">
                <a:solidFill>
                  <a:schemeClr val="bg1">
                    <a:lumMod val="75000"/>
                  </a:schemeClr>
                </a:solidFill>
              </a:rPr>
              <a:t>AUGMENTATIO</a:t>
            </a:r>
          </a:p>
          <a:p>
            <a:pPr algn="ctr"/>
            <a:r>
              <a:rPr lang="de-DE" sz="1000" dirty="0">
                <a:solidFill>
                  <a:schemeClr val="bg1">
                    <a:lumMod val="75000"/>
                  </a:schemeClr>
                </a:solidFill>
              </a:rPr>
              <a:t> DE LA VITESSE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A2D56EB-F456-5243-A39D-291CBE960A8D}"/>
              </a:ext>
            </a:extLst>
          </p:cNvPr>
          <p:cNvSpPr txBox="1"/>
          <p:nvPr/>
        </p:nvSpPr>
        <p:spPr>
          <a:xfrm>
            <a:off x="7228107" y="2136648"/>
            <a:ext cx="6831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ALLER AU</a:t>
            </a:r>
          </a:p>
          <a:p>
            <a:pPr algn="ctr"/>
            <a:r>
              <a:rPr lang="de-DE" sz="1000" dirty="0">
                <a:solidFill>
                  <a:schemeClr val="bg1"/>
                </a:solidFill>
              </a:rPr>
              <a:t>SUIVANT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027F016-4215-644C-8979-10DCA3E6BE77}"/>
              </a:ext>
            </a:extLst>
          </p:cNvPr>
          <p:cNvSpPr txBox="1"/>
          <p:nvPr/>
        </p:nvSpPr>
        <p:spPr>
          <a:xfrm>
            <a:off x="3971753" y="2977279"/>
            <a:ext cx="67358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900" dirty="0">
                <a:solidFill>
                  <a:schemeClr val="bg1"/>
                </a:solidFill>
              </a:rPr>
              <a:t>ALLER AU</a:t>
            </a:r>
          </a:p>
          <a:p>
            <a:pPr algn="r"/>
            <a:r>
              <a:rPr lang="de-DE" sz="900" dirty="0">
                <a:solidFill>
                  <a:schemeClr val="bg1"/>
                </a:solidFill>
              </a:rPr>
              <a:t>MENU</a:t>
            </a:r>
          </a:p>
          <a:p>
            <a:pPr algn="r"/>
            <a:r>
              <a:rPr lang="de-DE" sz="900" dirty="0">
                <a:solidFill>
                  <a:schemeClr val="bg1"/>
                </a:solidFill>
              </a:rPr>
              <a:t>PRINCIPAL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7E4BB37A-03AF-9E48-AB10-950B252261B0}"/>
              </a:ext>
            </a:extLst>
          </p:cNvPr>
          <p:cNvSpPr txBox="1"/>
          <p:nvPr/>
        </p:nvSpPr>
        <p:spPr>
          <a:xfrm>
            <a:off x="3988172" y="472829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900" dirty="0">
                <a:solidFill>
                  <a:schemeClr val="bg1"/>
                </a:solidFill>
              </a:rPr>
              <a:t>RE-</a:t>
            </a:r>
          </a:p>
          <a:p>
            <a:pPr algn="r"/>
            <a:r>
              <a:rPr lang="de-DE" sz="900" dirty="0">
                <a:solidFill>
                  <a:schemeClr val="bg1"/>
                </a:solidFill>
              </a:rPr>
              <a:t>TOURNER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3B7E1B04-F152-B547-BB39-5C98D2EDEC74}"/>
              </a:ext>
            </a:extLst>
          </p:cNvPr>
          <p:cNvSpPr txBox="1"/>
          <p:nvPr/>
        </p:nvSpPr>
        <p:spPr>
          <a:xfrm>
            <a:off x="6518910" y="2977279"/>
            <a:ext cx="158593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>
                <a:solidFill>
                  <a:schemeClr val="bg1"/>
                </a:solidFill>
              </a:rPr>
              <a:t>MONTRER L'INFORMATION</a:t>
            </a:r>
          </a:p>
          <a:p>
            <a:r>
              <a:rPr lang="de-DE" sz="900" dirty="0">
                <a:solidFill>
                  <a:schemeClr val="bg1">
                    <a:lumMod val="75000"/>
                  </a:schemeClr>
                </a:solidFill>
              </a:rPr>
              <a:t>AFFICHER LES INFORMATIONS SUR LE CODEC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6CD5FBC1-4A14-0E43-9178-496CB3E1C061}"/>
              </a:ext>
            </a:extLst>
          </p:cNvPr>
          <p:cNvSpPr txBox="1"/>
          <p:nvPr/>
        </p:nvSpPr>
        <p:spPr>
          <a:xfrm>
            <a:off x="6507335" y="4724578"/>
            <a:ext cx="1620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>
                <a:solidFill>
                  <a:schemeClr val="bg1"/>
                </a:solidFill>
              </a:rPr>
              <a:t>CONTRÔLES DU JOUEUR (OSD)</a:t>
            </a:r>
          </a:p>
          <a:p>
            <a:r>
              <a:rPr lang="de-DE" sz="900" dirty="0">
                <a:solidFill>
                  <a:schemeClr val="bg1">
                    <a:lumMod val="75000"/>
                  </a:schemeClr>
                </a:solidFill>
              </a:rPr>
              <a:t>MENU CONTEXTUEL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726EA83D-A2FD-B944-95E9-1F397D750153}"/>
              </a:ext>
            </a:extLst>
          </p:cNvPr>
          <p:cNvSpPr txBox="1"/>
          <p:nvPr/>
        </p:nvSpPr>
        <p:spPr>
          <a:xfrm>
            <a:off x="4219299" y="5757672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MUSIQUE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27119DC6-63B0-4146-A8C6-1255AF401B9A}"/>
              </a:ext>
            </a:extLst>
          </p:cNvPr>
          <p:cNvSpPr txBox="1"/>
          <p:nvPr/>
        </p:nvSpPr>
        <p:spPr>
          <a:xfrm>
            <a:off x="5293009" y="5757672"/>
            <a:ext cx="4988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FILMS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A3140893-DD7A-EA4C-92EB-A3254D8FB27F}"/>
              </a:ext>
            </a:extLst>
          </p:cNvPr>
          <p:cNvSpPr txBox="1"/>
          <p:nvPr/>
        </p:nvSpPr>
        <p:spPr>
          <a:xfrm>
            <a:off x="6195200" y="5757672"/>
            <a:ext cx="6928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SÉRIES TV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3B5DFFBD-DE79-B441-8F67-BF5BA5A30E27}"/>
              </a:ext>
            </a:extLst>
          </p:cNvPr>
          <p:cNvSpPr txBox="1"/>
          <p:nvPr/>
        </p:nvSpPr>
        <p:spPr>
          <a:xfrm>
            <a:off x="7212609" y="5757672"/>
            <a:ext cx="6014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IMAGES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0EE12193-EC2F-4349-A51B-14B430B18BEE}"/>
              </a:ext>
            </a:extLst>
          </p:cNvPr>
          <p:cNvSpPr txBox="1"/>
          <p:nvPr/>
        </p:nvSpPr>
        <p:spPr>
          <a:xfrm>
            <a:off x="4097845" y="3826764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900" dirty="0">
                <a:solidFill>
                  <a:schemeClr val="bg1"/>
                </a:solidFill>
              </a:rPr>
              <a:t>NAVIGUER VERS</a:t>
            </a:r>
          </a:p>
          <a:p>
            <a:pPr algn="r"/>
            <a:r>
              <a:rPr lang="de-DE" sz="900" dirty="0">
                <a:solidFill>
                  <a:schemeClr val="bg1"/>
                </a:solidFill>
              </a:rPr>
              <a:t>LA GAUCHE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794B2789-BE10-3743-B5AE-D1B621D891C9}"/>
              </a:ext>
            </a:extLst>
          </p:cNvPr>
          <p:cNvSpPr txBox="1"/>
          <p:nvPr/>
        </p:nvSpPr>
        <p:spPr>
          <a:xfrm>
            <a:off x="6042140" y="3822095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>
                <a:solidFill>
                  <a:schemeClr val="bg1"/>
                </a:solidFill>
              </a:rPr>
              <a:t>NAVIGUER VERS</a:t>
            </a:r>
          </a:p>
          <a:p>
            <a:r>
              <a:rPr lang="de-DE" sz="900" dirty="0">
                <a:solidFill>
                  <a:schemeClr val="bg1"/>
                </a:solidFill>
              </a:rPr>
              <a:t>LA DROIT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0AFF9CB2-BE1C-8941-8CC4-404525FB971D}"/>
              </a:ext>
            </a:extLst>
          </p:cNvPr>
          <p:cNvSpPr txBox="1"/>
          <p:nvPr/>
        </p:nvSpPr>
        <p:spPr>
          <a:xfrm>
            <a:off x="5064908" y="3133659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NAVIGUER VERS </a:t>
            </a:r>
          </a:p>
          <a:p>
            <a:pPr algn="ctr"/>
            <a:r>
              <a:rPr lang="de-DE" sz="900" dirty="0">
                <a:solidFill>
                  <a:schemeClr val="bg1"/>
                </a:solidFill>
              </a:rPr>
              <a:t>LE HAUT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B833BC76-3088-4645-816E-D4394FF9BA6B}"/>
              </a:ext>
            </a:extLst>
          </p:cNvPr>
          <p:cNvSpPr txBox="1"/>
          <p:nvPr/>
        </p:nvSpPr>
        <p:spPr>
          <a:xfrm>
            <a:off x="5078609" y="4556470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NAVIGUER VERS</a:t>
            </a:r>
          </a:p>
          <a:p>
            <a:pPr algn="ctr"/>
            <a:r>
              <a:rPr lang="de-DE" sz="900" dirty="0">
                <a:solidFill>
                  <a:schemeClr val="bg1"/>
                </a:solidFill>
              </a:rPr>
              <a:t>LA BAS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6ADC80CB-B8B8-DD4B-B175-F35A4DC1D848}"/>
              </a:ext>
            </a:extLst>
          </p:cNvPr>
          <p:cNvSpPr txBox="1"/>
          <p:nvPr/>
        </p:nvSpPr>
        <p:spPr>
          <a:xfrm>
            <a:off x="5828233" y="4324974"/>
            <a:ext cx="6928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dirty="0">
                <a:solidFill>
                  <a:schemeClr val="bg1"/>
                </a:solidFill>
              </a:rPr>
              <a:t>CONFIRMER </a:t>
            </a:r>
          </a:p>
          <a:p>
            <a:r>
              <a:rPr lang="de-DE" sz="700" dirty="0">
                <a:solidFill>
                  <a:schemeClr val="bg1"/>
                </a:solidFill>
              </a:rPr>
              <a:t>LA SÉLECTION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43B8074E-4446-7D45-B89F-F2840E9F96C7}"/>
              </a:ext>
            </a:extLst>
          </p:cNvPr>
          <p:cNvSpPr txBox="1"/>
          <p:nvPr/>
        </p:nvSpPr>
        <p:spPr>
          <a:xfrm>
            <a:off x="5530781" y="6143718"/>
            <a:ext cx="11304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TAP </a:t>
            </a:r>
            <a:r>
              <a:rPr lang="de-DE" sz="900" dirty="0">
                <a:solidFill>
                  <a:schemeClr val="bg1">
                    <a:lumMod val="75000"/>
                  </a:schemeClr>
                </a:solidFill>
              </a:rPr>
              <a:t>vs. APPUI LONG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DAD83818-F71D-4148-AA78-3B94FE320C26}"/>
              </a:ext>
            </a:extLst>
          </p:cNvPr>
          <p:cNvSpPr txBox="1"/>
          <p:nvPr/>
        </p:nvSpPr>
        <p:spPr>
          <a:xfrm>
            <a:off x="7578650" y="153394"/>
            <a:ext cx="5421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French</a:t>
            </a:r>
          </a:p>
        </p:txBody>
      </p:sp>
    </p:spTree>
    <p:extLst>
      <p:ext uri="{BB962C8B-B14F-4D97-AF65-F5344CB8AC3E}">
        <p14:creationId xmlns:p14="http://schemas.microsoft.com/office/powerpoint/2010/main" val="1442354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50000"/>
              </a:schemeClr>
            </a:gs>
            <a:gs pos="0">
              <a:schemeClr val="tx1">
                <a:lumMod val="75000"/>
                <a:lumOff val="25000"/>
              </a:schemeClr>
            </a:gs>
            <a:gs pos="100000">
              <a:schemeClr val="tx1">
                <a:lumMod val="65000"/>
                <a:lumOff val="35000"/>
              </a:schemeClr>
            </a:gs>
            <a:gs pos="100000">
              <a:schemeClr val="tx1">
                <a:lumMod val="95000"/>
                <a:lumOff val="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09EC611C-CA0C-8044-99ED-71E9EB8E9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0" y="508000"/>
            <a:ext cx="4064000" cy="584200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F552A331-6795-1E4F-894E-64B833A4EA04}"/>
              </a:ext>
            </a:extLst>
          </p:cNvPr>
          <p:cNvSpPr txBox="1"/>
          <p:nvPr/>
        </p:nvSpPr>
        <p:spPr>
          <a:xfrm>
            <a:off x="5212810" y="508000"/>
            <a:ext cx="176638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b="1" dirty="0">
                <a:solidFill>
                  <a:schemeClr val="bg1"/>
                </a:solidFill>
              </a:rPr>
              <a:t>AIUTO RAPIDO</a:t>
            </a:r>
          </a:p>
          <a:p>
            <a:pPr algn="ctr"/>
            <a:r>
              <a:rPr lang="de-DE" sz="1400" b="1" dirty="0">
                <a:solidFill>
                  <a:schemeClr val="bg1"/>
                </a:solidFill>
              </a:rPr>
              <a:t>Telecomando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C13E37B-2A0E-1649-A29F-9981C1B932B5}"/>
              </a:ext>
            </a:extLst>
          </p:cNvPr>
          <p:cNvSpPr txBox="1"/>
          <p:nvPr/>
        </p:nvSpPr>
        <p:spPr>
          <a:xfrm>
            <a:off x="4052024" y="1417320"/>
            <a:ext cx="10118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INTERROMPI LA</a:t>
            </a:r>
          </a:p>
          <a:p>
            <a:pPr algn="ctr"/>
            <a:r>
              <a:rPr lang="de-DE" sz="1000" dirty="0">
                <a:solidFill>
                  <a:schemeClr val="bg1"/>
                </a:solidFill>
              </a:rPr>
              <a:t>RIPRODUZIONE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6CA7DF9-414D-454F-BDF4-E7C4125003C5}"/>
              </a:ext>
            </a:extLst>
          </p:cNvPr>
          <p:cNvSpPr txBox="1"/>
          <p:nvPr/>
        </p:nvSpPr>
        <p:spPr>
          <a:xfrm>
            <a:off x="4976417" y="1417320"/>
            <a:ext cx="113204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SELEZIONA</a:t>
            </a:r>
          </a:p>
          <a:p>
            <a:pPr algn="ctr"/>
            <a:r>
              <a:rPr lang="de-DE" sz="900" dirty="0">
                <a:solidFill>
                  <a:schemeClr val="bg1"/>
                </a:solidFill>
              </a:rPr>
              <a:t>SOTTOTITOLI</a:t>
            </a:r>
          </a:p>
          <a:p>
            <a:pPr algn="ctr"/>
            <a:r>
              <a:rPr lang="de-DE" sz="900" dirty="0">
                <a:solidFill>
                  <a:schemeClr val="bg1">
                    <a:lumMod val="75000"/>
                  </a:schemeClr>
                </a:solidFill>
              </a:rPr>
              <a:t>CERCA SOTTOTITOLI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3B1DBC0-2319-8245-A172-66C6F471C44B}"/>
              </a:ext>
            </a:extLst>
          </p:cNvPr>
          <p:cNvSpPr txBox="1"/>
          <p:nvPr/>
        </p:nvSpPr>
        <p:spPr>
          <a:xfrm>
            <a:off x="6012972" y="1417320"/>
            <a:ext cx="10134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SELEZIONA</a:t>
            </a:r>
          </a:p>
          <a:p>
            <a:pPr algn="ctr"/>
            <a:r>
              <a:rPr lang="de-DE" sz="1000" dirty="0">
                <a:solidFill>
                  <a:schemeClr val="bg1"/>
                </a:solidFill>
              </a:rPr>
              <a:t>TRACCIA AUDIO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3D01EBBC-8208-F041-AA6D-D1A6CCADC4C0}"/>
              </a:ext>
            </a:extLst>
          </p:cNvPr>
          <p:cNvSpPr txBox="1"/>
          <p:nvPr/>
        </p:nvSpPr>
        <p:spPr>
          <a:xfrm>
            <a:off x="6974563" y="1417320"/>
            <a:ext cx="107753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CAMBIA SCHERMO</a:t>
            </a:r>
          </a:p>
          <a:p>
            <a:pPr algn="ctr"/>
            <a:r>
              <a:rPr lang="de-DE" sz="900" dirty="0">
                <a:solidFill>
                  <a:schemeClr val="bg1">
                    <a:lumMod val="75000"/>
                  </a:schemeClr>
                </a:solidFill>
              </a:rPr>
              <a:t>PASSA A</a:t>
            </a:r>
          </a:p>
          <a:p>
            <a:pPr algn="ctr"/>
            <a:r>
              <a:rPr lang="de-DE" sz="900" dirty="0">
                <a:solidFill>
                  <a:schemeClr val="bg1">
                    <a:lumMod val="75000"/>
                  </a:schemeClr>
                </a:solidFill>
              </a:rPr>
              <a:t>SCHERMO INTERO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DE0290B6-3A1F-FF45-81B4-BF088F620D55}"/>
              </a:ext>
            </a:extLst>
          </p:cNvPr>
          <p:cNvSpPr txBox="1"/>
          <p:nvPr/>
        </p:nvSpPr>
        <p:spPr>
          <a:xfrm>
            <a:off x="4089988" y="2136648"/>
            <a:ext cx="8627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VAI AL</a:t>
            </a:r>
          </a:p>
          <a:p>
            <a:pPr algn="ctr"/>
            <a:r>
              <a:rPr lang="de-DE" sz="1000" dirty="0">
                <a:solidFill>
                  <a:schemeClr val="bg1"/>
                </a:solidFill>
              </a:rPr>
              <a:t>PRECEDENTE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EFCFBDA-9B31-D64C-A367-4C7216989A49}"/>
              </a:ext>
            </a:extLst>
          </p:cNvPr>
          <p:cNvSpPr txBox="1"/>
          <p:nvPr/>
        </p:nvSpPr>
        <p:spPr>
          <a:xfrm>
            <a:off x="4750768" y="2136648"/>
            <a:ext cx="10486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PICCOLO PASSO</a:t>
            </a:r>
          </a:p>
          <a:p>
            <a:pPr algn="ctr"/>
            <a:r>
              <a:rPr lang="de-DE" sz="1000" dirty="0">
                <a:solidFill>
                  <a:schemeClr val="bg1"/>
                </a:solidFill>
              </a:rPr>
              <a:t>INDIETRO</a:t>
            </a:r>
          </a:p>
          <a:p>
            <a:pPr algn="ctr"/>
            <a:r>
              <a:rPr lang="de-DE" sz="1000" dirty="0">
                <a:solidFill>
                  <a:schemeClr val="bg1">
                    <a:lumMod val="75000"/>
                  </a:schemeClr>
                </a:solidFill>
              </a:rPr>
              <a:t>DECREMENTO</a:t>
            </a:r>
          </a:p>
          <a:p>
            <a:pPr algn="ctr"/>
            <a:r>
              <a:rPr lang="de-DE" sz="1000" dirty="0">
                <a:solidFill>
                  <a:schemeClr val="bg1">
                    <a:lumMod val="75000"/>
                  </a:schemeClr>
                </a:solidFill>
              </a:rPr>
              <a:t>DELLA VELOCITÀ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8147ADAF-9C37-5E43-B81B-C1C6598F2755}"/>
              </a:ext>
            </a:extLst>
          </p:cNvPr>
          <p:cNvSpPr txBox="1"/>
          <p:nvPr/>
        </p:nvSpPr>
        <p:spPr>
          <a:xfrm>
            <a:off x="5692721" y="2136648"/>
            <a:ext cx="6671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GIOCA O </a:t>
            </a:r>
          </a:p>
          <a:p>
            <a:pPr algn="ctr"/>
            <a:r>
              <a:rPr lang="de-DE" sz="1000" dirty="0">
                <a:solidFill>
                  <a:schemeClr val="bg1"/>
                </a:solidFill>
              </a:rPr>
              <a:t>PAUSA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E264344-7D88-E348-B54E-FC7E06EBC9F9}"/>
              </a:ext>
            </a:extLst>
          </p:cNvPr>
          <p:cNvSpPr txBox="1"/>
          <p:nvPr/>
        </p:nvSpPr>
        <p:spPr>
          <a:xfrm>
            <a:off x="6293596" y="2136648"/>
            <a:ext cx="10230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PICCOLO PASSO</a:t>
            </a:r>
          </a:p>
          <a:p>
            <a:pPr algn="ctr"/>
            <a:r>
              <a:rPr lang="de-DE" sz="1000" dirty="0">
                <a:solidFill>
                  <a:schemeClr val="bg1"/>
                </a:solidFill>
              </a:rPr>
              <a:t>AVANTI</a:t>
            </a:r>
          </a:p>
          <a:p>
            <a:pPr algn="ctr"/>
            <a:r>
              <a:rPr lang="de-DE" sz="1000" dirty="0">
                <a:solidFill>
                  <a:schemeClr val="bg1">
                    <a:lumMod val="75000"/>
                  </a:schemeClr>
                </a:solidFill>
              </a:rPr>
              <a:t>INCREMENTARE</a:t>
            </a:r>
          </a:p>
          <a:p>
            <a:pPr algn="ctr"/>
            <a:r>
              <a:rPr lang="de-DE" sz="1000" dirty="0">
                <a:solidFill>
                  <a:schemeClr val="bg1">
                    <a:lumMod val="75000"/>
                  </a:schemeClr>
                </a:solidFill>
              </a:rPr>
              <a:t>LA VELOCITÀ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A2D56EB-F456-5243-A39D-291CBE960A8D}"/>
              </a:ext>
            </a:extLst>
          </p:cNvPr>
          <p:cNvSpPr txBox="1"/>
          <p:nvPr/>
        </p:nvSpPr>
        <p:spPr>
          <a:xfrm>
            <a:off x="7152765" y="2136648"/>
            <a:ext cx="8338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VAI AL</a:t>
            </a:r>
          </a:p>
          <a:p>
            <a:pPr algn="ctr"/>
            <a:r>
              <a:rPr lang="de-DE" sz="1000" dirty="0">
                <a:solidFill>
                  <a:schemeClr val="bg1"/>
                </a:solidFill>
              </a:rPr>
              <a:t>SUCCESSIVO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027F016-4215-644C-8979-10DCA3E6BE77}"/>
              </a:ext>
            </a:extLst>
          </p:cNvPr>
          <p:cNvSpPr txBox="1"/>
          <p:nvPr/>
        </p:nvSpPr>
        <p:spPr>
          <a:xfrm>
            <a:off x="3986534" y="2977279"/>
            <a:ext cx="6703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800" dirty="0">
                <a:solidFill>
                  <a:schemeClr val="bg1"/>
                </a:solidFill>
              </a:rPr>
              <a:t>VAI AL</a:t>
            </a:r>
          </a:p>
          <a:p>
            <a:pPr algn="r"/>
            <a:r>
              <a:rPr lang="de-DE" sz="800" dirty="0">
                <a:solidFill>
                  <a:schemeClr val="bg1"/>
                </a:solidFill>
              </a:rPr>
              <a:t>MENU</a:t>
            </a:r>
          </a:p>
          <a:p>
            <a:pPr algn="r"/>
            <a:r>
              <a:rPr lang="de-DE" sz="800" dirty="0">
                <a:solidFill>
                  <a:schemeClr val="bg1"/>
                </a:solidFill>
              </a:rPr>
              <a:t>PRINCIPALE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7E4BB37A-03AF-9E48-AB10-950B252261B0}"/>
              </a:ext>
            </a:extLst>
          </p:cNvPr>
          <p:cNvSpPr txBox="1"/>
          <p:nvPr/>
        </p:nvSpPr>
        <p:spPr>
          <a:xfrm>
            <a:off x="4075593" y="4840329"/>
            <a:ext cx="5581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000" dirty="0">
                <a:solidFill>
                  <a:schemeClr val="bg1"/>
                </a:solidFill>
              </a:rPr>
              <a:t>TORNA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3B7E1B04-F152-B547-BB39-5C98D2EDEC74}"/>
              </a:ext>
            </a:extLst>
          </p:cNvPr>
          <p:cNvSpPr txBox="1"/>
          <p:nvPr/>
        </p:nvSpPr>
        <p:spPr>
          <a:xfrm>
            <a:off x="6542060" y="2965704"/>
            <a:ext cx="15859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chemeClr val="bg1"/>
                </a:solidFill>
              </a:rPr>
              <a:t>MOSTRA INFORMAZIONI</a:t>
            </a:r>
          </a:p>
          <a:p>
            <a:r>
              <a:rPr lang="de-DE" sz="1000" dirty="0">
                <a:solidFill>
                  <a:schemeClr val="bg1"/>
                </a:solidFill>
              </a:rPr>
              <a:t>MOSTRA LE 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</a:rPr>
              <a:t>INFORMAZIONI DEL CODEC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6CD5FBC1-4A14-0E43-9178-496CB3E1C061}"/>
              </a:ext>
            </a:extLst>
          </p:cNvPr>
          <p:cNvSpPr txBox="1"/>
          <p:nvPr/>
        </p:nvSpPr>
        <p:spPr>
          <a:xfrm>
            <a:off x="6542060" y="4539382"/>
            <a:ext cx="15859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chemeClr val="bg1"/>
                </a:solidFill>
              </a:rPr>
              <a:t>COMANDI DEL GIOCATORE (OSD)</a:t>
            </a:r>
          </a:p>
          <a:p>
            <a:r>
              <a:rPr lang="de-DE" sz="1000" dirty="0">
                <a:solidFill>
                  <a:schemeClr val="bg1">
                    <a:lumMod val="75000"/>
                  </a:schemeClr>
                </a:solidFill>
              </a:rPr>
              <a:t>MENÙ CONTESTUALE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726EA83D-A2FD-B944-95E9-1F397D750153}"/>
              </a:ext>
            </a:extLst>
          </p:cNvPr>
          <p:cNvSpPr txBox="1"/>
          <p:nvPr/>
        </p:nvSpPr>
        <p:spPr>
          <a:xfrm>
            <a:off x="4263381" y="5757672"/>
            <a:ext cx="6094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MUSICA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27119DC6-63B0-4146-A8C6-1255AF401B9A}"/>
              </a:ext>
            </a:extLst>
          </p:cNvPr>
          <p:cNvSpPr txBox="1"/>
          <p:nvPr/>
        </p:nvSpPr>
        <p:spPr>
          <a:xfrm>
            <a:off x="5322664" y="5757672"/>
            <a:ext cx="4395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FILM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A3140893-DD7A-EA4C-92EB-A3254D8FB27F}"/>
              </a:ext>
            </a:extLst>
          </p:cNvPr>
          <p:cNvSpPr txBox="1"/>
          <p:nvPr/>
        </p:nvSpPr>
        <p:spPr>
          <a:xfrm>
            <a:off x="6224857" y="5757672"/>
            <a:ext cx="6335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SERIE TV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3B5DFFBD-DE79-B441-8F67-BF5BA5A30E27}"/>
              </a:ext>
            </a:extLst>
          </p:cNvPr>
          <p:cNvSpPr txBox="1"/>
          <p:nvPr/>
        </p:nvSpPr>
        <p:spPr>
          <a:xfrm>
            <a:off x="7145284" y="5757672"/>
            <a:ext cx="7360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IMMAGINI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0EE12193-EC2F-4349-A51B-14B430B18BEE}"/>
              </a:ext>
            </a:extLst>
          </p:cNvPr>
          <p:cNvSpPr txBox="1"/>
          <p:nvPr/>
        </p:nvSpPr>
        <p:spPr>
          <a:xfrm>
            <a:off x="4344707" y="3826764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900" dirty="0">
                <a:solidFill>
                  <a:schemeClr val="bg1"/>
                </a:solidFill>
              </a:rPr>
              <a:t>NAVIGA</a:t>
            </a:r>
          </a:p>
          <a:p>
            <a:pPr algn="r"/>
            <a:r>
              <a:rPr lang="de-DE" sz="900" dirty="0">
                <a:solidFill>
                  <a:schemeClr val="bg1"/>
                </a:solidFill>
              </a:rPr>
              <a:t>A SINISTRA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794B2789-BE10-3743-B5AE-D1B621D891C9}"/>
              </a:ext>
            </a:extLst>
          </p:cNvPr>
          <p:cNvSpPr txBox="1"/>
          <p:nvPr/>
        </p:nvSpPr>
        <p:spPr>
          <a:xfrm>
            <a:off x="6042140" y="3822095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>
                <a:solidFill>
                  <a:schemeClr val="bg1"/>
                </a:solidFill>
              </a:rPr>
              <a:t>NAVIGA</a:t>
            </a:r>
          </a:p>
          <a:p>
            <a:r>
              <a:rPr lang="de-DE" sz="900" dirty="0">
                <a:solidFill>
                  <a:schemeClr val="bg1"/>
                </a:solidFill>
              </a:rPr>
              <a:t>A DESTRA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0AFF9CB2-BE1C-8941-8CC4-404525FB971D}"/>
              </a:ext>
            </a:extLst>
          </p:cNvPr>
          <p:cNvSpPr txBox="1"/>
          <p:nvPr/>
        </p:nvSpPr>
        <p:spPr>
          <a:xfrm>
            <a:off x="5271695" y="3133659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NAVIGA</a:t>
            </a:r>
          </a:p>
          <a:p>
            <a:pPr algn="ctr"/>
            <a:r>
              <a:rPr lang="de-DE" sz="900" dirty="0">
                <a:solidFill>
                  <a:schemeClr val="bg1"/>
                </a:solidFill>
              </a:rPr>
              <a:t>SU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B833BC76-3088-4645-816E-D4394FF9BA6B}"/>
              </a:ext>
            </a:extLst>
          </p:cNvPr>
          <p:cNvSpPr txBox="1"/>
          <p:nvPr/>
        </p:nvSpPr>
        <p:spPr>
          <a:xfrm>
            <a:off x="5297657" y="4537202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NAVIGA</a:t>
            </a:r>
          </a:p>
          <a:p>
            <a:pPr algn="ctr"/>
            <a:r>
              <a:rPr lang="de-DE" sz="900" dirty="0">
                <a:solidFill>
                  <a:schemeClr val="bg1"/>
                </a:solidFill>
              </a:rPr>
              <a:t>GIÙ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6ADC80CB-B8B8-DD4B-B175-F35A4DC1D848}"/>
              </a:ext>
            </a:extLst>
          </p:cNvPr>
          <p:cNvSpPr txBox="1"/>
          <p:nvPr/>
        </p:nvSpPr>
        <p:spPr>
          <a:xfrm>
            <a:off x="5816658" y="4359699"/>
            <a:ext cx="6992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>
                <a:solidFill>
                  <a:schemeClr val="bg1"/>
                </a:solidFill>
              </a:rPr>
              <a:t>SELEZIONA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43B8074E-4446-7D45-B89F-F2840E9F96C7}"/>
              </a:ext>
            </a:extLst>
          </p:cNvPr>
          <p:cNvSpPr txBox="1"/>
          <p:nvPr/>
        </p:nvSpPr>
        <p:spPr>
          <a:xfrm>
            <a:off x="5206975" y="6143718"/>
            <a:ext cx="177805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TOCCO CORTO </a:t>
            </a:r>
            <a:r>
              <a:rPr lang="de-DE" sz="900" dirty="0">
                <a:solidFill>
                  <a:schemeClr val="bg2"/>
                </a:solidFill>
              </a:rPr>
              <a:t>vs.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>
                <a:solidFill>
                  <a:schemeClr val="bg1">
                    <a:lumMod val="75000"/>
                  </a:schemeClr>
                </a:solidFill>
              </a:rPr>
              <a:t>LUNGU PRESSU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86E68A5D-DE53-494D-882D-CF29582B5B04}"/>
              </a:ext>
            </a:extLst>
          </p:cNvPr>
          <p:cNvSpPr txBox="1"/>
          <p:nvPr/>
        </p:nvSpPr>
        <p:spPr>
          <a:xfrm>
            <a:off x="7596282" y="153389"/>
            <a:ext cx="506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Italian</a:t>
            </a:r>
          </a:p>
        </p:txBody>
      </p:sp>
    </p:spTree>
    <p:extLst>
      <p:ext uri="{BB962C8B-B14F-4D97-AF65-F5344CB8AC3E}">
        <p14:creationId xmlns:p14="http://schemas.microsoft.com/office/powerpoint/2010/main" val="21361404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50000"/>
              </a:schemeClr>
            </a:gs>
            <a:gs pos="0">
              <a:schemeClr val="tx1">
                <a:lumMod val="75000"/>
                <a:lumOff val="25000"/>
              </a:schemeClr>
            </a:gs>
            <a:gs pos="100000">
              <a:schemeClr val="tx1">
                <a:lumMod val="65000"/>
                <a:lumOff val="35000"/>
              </a:schemeClr>
            </a:gs>
            <a:gs pos="100000">
              <a:schemeClr val="tx1">
                <a:lumMod val="95000"/>
                <a:lumOff val="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09EC611C-CA0C-8044-99ED-71E9EB8E9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0" y="508000"/>
            <a:ext cx="4064000" cy="584200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F552A331-6795-1E4F-894E-64B833A4EA04}"/>
              </a:ext>
            </a:extLst>
          </p:cNvPr>
          <p:cNvSpPr txBox="1"/>
          <p:nvPr/>
        </p:nvSpPr>
        <p:spPr>
          <a:xfrm>
            <a:off x="5308765" y="508000"/>
            <a:ext cx="157447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b="1" dirty="0">
                <a:solidFill>
                  <a:schemeClr val="bg1"/>
                </a:solidFill>
              </a:rPr>
              <a:t>SNELLE HULP</a:t>
            </a:r>
          </a:p>
          <a:p>
            <a:pPr algn="ctr"/>
            <a:r>
              <a:rPr lang="de-DE" sz="1400" b="1" dirty="0">
                <a:solidFill>
                  <a:schemeClr val="bg1"/>
                </a:solidFill>
              </a:rPr>
              <a:t>Afstandsbediening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C13E37B-2A0E-1649-A29F-9981C1B932B5}"/>
              </a:ext>
            </a:extLst>
          </p:cNvPr>
          <p:cNvSpPr txBox="1"/>
          <p:nvPr/>
        </p:nvSpPr>
        <p:spPr>
          <a:xfrm>
            <a:off x="4205112" y="1417320"/>
            <a:ext cx="7056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AFSPELEN</a:t>
            </a:r>
          </a:p>
          <a:p>
            <a:pPr algn="ctr"/>
            <a:r>
              <a:rPr lang="de-DE" sz="1000" dirty="0">
                <a:solidFill>
                  <a:schemeClr val="bg1"/>
                </a:solidFill>
              </a:rPr>
              <a:t>STOPPEN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6CA7DF9-414D-454F-BDF4-E7C4125003C5}"/>
              </a:ext>
            </a:extLst>
          </p:cNvPr>
          <p:cNvSpPr txBox="1"/>
          <p:nvPr/>
        </p:nvSpPr>
        <p:spPr>
          <a:xfrm>
            <a:off x="4942753" y="1417320"/>
            <a:ext cx="11993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KIES ONDERTITELS</a:t>
            </a:r>
          </a:p>
          <a:p>
            <a:pPr algn="ctr"/>
            <a:r>
              <a:rPr lang="de-DE" sz="1000" dirty="0">
                <a:solidFill>
                  <a:schemeClr val="bg1">
                    <a:lumMod val="75000"/>
                  </a:schemeClr>
                </a:solidFill>
              </a:rPr>
              <a:t>ZOEK ONDERTITELS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3B1DBC0-2319-8245-A172-66C6F471C44B}"/>
              </a:ext>
            </a:extLst>
          </p:cNvPr>
          <p:cNvSpPr txBox="1"/>
          <p:nvPr/>
        </p:nvSpPr>
        <p:spPr>
          <a:xfrm>
            <a:off x="6058658" y="1417320"/>
            <a:ext cx="9220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KIES GELUIDS-</a:t>
            </a:r>
          </a:p>
          <a:p>
            <a:pPr algn="ctr"/>
            <a:r>
              <a:rPr lang="de-DE" sz="1000" dirty="0">
                <a:solidFill>
                  <a:schemeClr val="bg1"/>
                </a:solidFill>
              </a:rPr>
              <a:t>TRACK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3D01EBBC-8208-F041-AA6D-D1A6CCADC4C0}"/>
              </a:ext>
            </a:extLst>
          </p:cNvPr>
          <p:cNvSpPr txBox="1"/>
          <p:nvPr/>
        </p:nvSpPr>
        <p:spPr>
          <a:xfrm>
            <a:off x="6844719" y="1417320"/>
            <a:ext cx="133722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SCHERM OMSCHAKELEN</a:t>
            </a:r>
          </a:p>
          <a:p>
            <a:pPr algn="ctr"/>
            <a:r>
              <a:rPr lang="de-DE" sz="900" dirty="0">
                <a:solidFill>
                  <a:schemeClr val="bg1">
                    <a:lumMod val="75000"/>
                  </a:schemeClr>
                </a:solidFill>
              </a:rPr>
              <a:t>VOLLEDIG SCHERM</a:t>
            </a:r>
          </a:p>
          <a:p>
            <a:pPr algn="ctr"/>
            <a:r>
              <a:rPr lang="de-DE" sz="900" dirty="0">
                <a:solidFill>
                  <a:schemeClr val="bg1">
                    <a:lumMod val="75000"/>
                  </a:schemeClr>
                </a:solidFill>
              </a:rPr>
              <a:t> ACTIVEREN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DE0290B6-3A1F-FF45-81B4-BF088F620D55}"/>
              </a:ext>
            </a:extLst>
          </p:cNvPr>
          <p:cNvSpPr txBox="1"/>
          <p:nvPr/>
        </p:nvSpPr>
        <p:spPr>
          <a:xfrm>
            <a:off x="4187772" y="2136648"/>
            <a:ext cx="6671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GA NAAR</a:t>
            </a:r>
          </a:p>
          <a:p>
            <a:pPr algn="ctr"/>
            <a:r>
              <a:rPr lang="de-DE" sz="1000" dirty="0">
                <a:solidFill>
                  <a:schemeClr val="bg1"/>
                </a:solidFill>
              </a:rPr>
              <a:t> VORIGE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EFCFBDA-9B31-D64C-A367-4C7216989A49}"/>
              </a:ext>
            </a:extLst>
          </p:cNvPr>
          <p:cNvSpPr txBox="1"/>
          <p:nvPr/>
        </p:nvSpPr>
        <p:spPr>
          <a:xfrm>
            <a:off x="4838934" y="2136648"/>
            <a:ext cx="8723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KLEINE STAP</a:t>
            </a:r>
          </a:p>
          <a:p>
            <a:pPr algn="ctr"/>
            <a:r>
              <a:rPr lang="de-DE" sz="1000" dirty="0">
                <a:solidFill>
                  <a:schemeClr val="bg1"/>
                </a:solidFill>
              </a:rPr>
              <a:t>TERUG</a:t>
            </a:r>
          </a:p>
          <a:p>
            <a:pPr algn="ctr"/>
            <a:r>
              <a:rPr lang="de-DE" sz="1000" dirty="0">
                <a:solidFill>
                  <a:schemeClr val="bg1">
                    <a:lumMod val="75000"/>
                  </a:schemeClr>
                </a:solidFill>
              </a:rPr>
              <a:t>DECREMENT</a:t>
            </a:r>
          </a:p>
          <a:p>
            <a:pPr algn="ctr"/>
            <a:r>
              <a:rPr lang="de-DE" sz="1000" dirty="0">
                <a:solidFill>
                  <a:schemeClr val="bg1">
                    <a:lumMod val="75000"/>
                  </a:schemeClr>
                </a:solidFill>
              </a:rPr>
              <a:t>SNELHEID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8147ADAF-9C37-5E43-B81B-C1C6598F2755}"/>
              </a:ext>
            </a:extLst>
          </p:cNvPr>
          <p:cNvSpPr txBox="1"/>
          <p:nvPr/>
        </p:nvSpPr>
        <p:spPr>
          <a:xfrm>
            <a:off x="5680699" y="2136648"/>
            <a:ext cx="6912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SPEEL OF </a:t>
            </a:r>
          </a:p>
          <a:p>
            <a:pPr algn="ctr"/>
            <a:r>
              <a:rPr lang="de-DE" sz="1000" dirty="0">
                <a:solidFill>
                  <a:schemeClr val="bg1"/>
                </a:solidFill>
              </a:rPr>
              <a:t>PAUZE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E264344-7D88-E348-B54E-FC7E06EBC9F9}"/>
              </a:ext>
            </a:extLst>
          </p:cNvPr>
          <p:cNvSpPr txBox="1"/>
          <p:nvPr/>
        </p:nvSpPr>
        <p:spPr>
          <a:xfrm>
            <a:off x="6386571" y="2136648"/>
            <a:ext cx="8370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KLEINE STAP</a:t>
            </a:r>
          </a:p>
          <a:p>
            <a:pPr algn="ctr"/>
            <a:r>
              <a:rPr lang="de-DE" sz="1000" dirty="0">
                <a:solidFill>
                  <a:schemeClr val="bg1"/>
                </a:solidFill>
              </a:rPr>
              <a:t>VOORUIT</a:t>
            </a:r>
          </a:p>
          <a:p>
            <a:pPr algn="ctr"/>
            <a:r>
              <a:rPr lang="de-DE" sz="1000" dirty="0">
                <a:solidFill>
                  <a:schemeClr val="bg1">
                    <a:lumMod val="75000"/>
                  </a:schemeClr>
                </a:solidFill>
              </a:rPr>
              <a:t>VERHOOG</a:t>
            </a:r>
          </a:p>
          <a:p>
            <a:pPr algn="ctr"/>
            <a:r>
              <a:rPr lang="de-DE" sz="1000" dirty="0">
                <a:solidFill>
                  <a:schemeClr val="bg1">
                    <a:lumMod val="75000"/>
                  </a:schemeClr>
                </a:solidFill>
              </a:rPr>
              <a:t>SNELHEID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A2D56EB-F456-5243-A39D-291CBE960A8D}"/>
              </a:ext>
            </a:extLst>
          </p:cNvPr>
          <p:cNvSpPr txBox="1"/>
          <p:nvPr/>
        </p:nvSpPr>
        <p:spPr>
          <a:xfrm>
            <a:off x="7188031" y="2136648"/>
            <a:ext cx="7633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GA NAAR</a:t>
            </a:r>
          </a:p>
          <a:p>
            <a:pPr algn="ctr"/>
            <a:r>
              <a:rPr lang="de-DE" sz="1000" dirty="0">
                <a:solidFill>
                  <a:schemeClr val="bg1"/>
                </a:solidFill>
              </a:rPr>
              <a:t>VOLGENDE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027F016-4215-644C-8979-10DCA3E6BE77}"/>
              </a:ext>
            </a:extLst>
          </p:cNvPr>
          <p:cNvSpPr txBox="1"/>
          <p:nvPr/>
        </p:nvSpPr>
        <p:spPr>
          <a:xfrm>
            <a:off x="3966808" y="2965704"/>
            <a:ext cx="69602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000" dirty="0">
                <a:solidFill>
                  <a:schemeClr val="bg1"/>
                </a:solidFill>
              </a:rPr>
              <a:t>GA NAAR </a:t>
            </a:r>
          </a:p>
          <a:p>
            <a:pPr algn="r"/>
            <a:r>
              <a:rPr lang="de-DE" sz="1000" dirty="0">
                <a:solidFill>
                  <a:schemeClr val="bg1"/>
                </a:solidFill>
              </a:rPr>
              <a:t>HOOFD-</a:t>
            </a:r>
          </a:p>
          <a:p>
            <a:pPr algn="r"/>
            <a:r>
              <a:rPr lang="de-DE" sz="1000" dirty="0">
                <a:solidFill>
                  <a:schemeClr val="bg1"/>
                </a:solidFill>
              </a:rPr>
              <a:t>MENU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7E4BB37A-03AF-9E48-AB10-950B252261B0}"/>
              </a:ext>
            </a:extLst>
          </p:cNvPr>
          <p:cNvSpPr txBox="1"/>
          <p:nvPr/>
        </p:nvSpPr>
        <p:spPr>
          <a:xfrm>
            <a:off x="4079767" y="4689856"/>
            <a:ext cx="5405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000" dirty="0">
                <a:solidFill>
                  <a:schemeClr val="bg1"/>
                </a:solidFill>
              </a:rPr>
              <a:t>GA</a:t>
            </a:r>
          </a:p>
          <a:p>
            <a:pPr algn="r"/>
            <a:r>
              <a:rPr lang="de-DE" sz="1000" dirty="0">
                <a:solidFill>
                  <a:schemeClr val="bg1"/>
                </a:solidFill>
              </a:rPr>
              <a:t>TERUG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3B7E1B04-F152-B547-BB39-5C98D2EDEC74}"/>
              </a:ext>
            </a:extLst>
          </p:cNvPr>
          <p:cNvSpPr txBox="1"/>
          <p:nvPr/>
        </p:nvSpPr>
        <p:spPr>
          <a:xfrm>
            <a:off x="6542060" y="2965704"/>
            <a:ext cx="15859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chemeClr val="bg1"/>
                </a:solidFill>
              </a:rPr>
              <a:t>TOON INFORMATIE</a:t>
            </a:r>
          </a:p>
          <a:p>
            <a:r>
              <a:rPr lang="de-DE" sz="1000" dirty="0">
                <a:solidFill>
                  <a:schemeClr val="bg1">
                    <a:lumMod val="75000"/>
                  </a:schemeClr>
                </a:solidFill>
              </a:rPr>
              <a:t>TOON CODEC-INFORMATIE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6CD5FBC1-4A14-0E43-9178-496CB3E1C061}"/>
              </a:ext>
            </a:extLst>
          </p:cNvPr>
          <p:cNvSpPr txBox="1"/>
          <p:nvPr/>
        </p:nvSpPr>
        <p:spPr>
          <a:xfrm>
            <a:off x="6542060" y="4689856"/>
            <a:ext cx="15859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chemeClr val="bg1"/>
                </a:solidFill>
              </a:rPr>
              <a:t>SPELERBEDIENING (OSD)</a:t>
            </a:r>
          </a:p>
          <a:p>
            <a:r>
              <a:rPr lang="de-DE" sz="1000" dirty="0">
                <a:solidFill>
                  <a:schemeClr val="bg1">
                    <a:lumMod val="75000"/>
                  </a:schemeClr>
                </a:solidFill>
              </a:rPr>
              <a:t>CONTEXTMENU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726EA83D-A2FD-B944-95E9-1F397D750153}"/>
              </a:ext>
            </a:extLst>
          </p:cNvPr>
          <p:cNvSpPr txBox="1"/>
          <p:nvPr/>
        </p:nvSpPr>
        <p:spPr>
          <a:xfrm>
            <a:off x="4269792" y="5757672"/>
            <a:ext cx="5966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MUZIEK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27119DC6-63B0-4146-A8C6-1255AF401B9A}"/>
              </a:ext>
            </a:extLst>
          </p:cNvPr>
          <p:cNvSpPr txBox="1"/>
          <p:nvPr/>
        </p:nvSpPr>
        <p:spPr>
          <a:xfrm>
            <a:off x="5293008" y="5757672"/>
            <a:ext cx="4988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FILMS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A3140893-DD7A-EA4C-92EB-A3254D8FB27F}"/>
              </a:ext>
            </a:extLst>
          </p:cNvPr>
          <p:cNvSpPr txBox="1"/>
          <p:nvPr/>
        </p:nvSpPr>
        <p:spPr>
          <a:xfrm>
            <a:off x="6195202" y="5757672"/>
            <a:ext cx="6928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TV SERIES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3B5DFFBD-DE79-B441-8F67-BF5BA5A30E27}"/>
              </a:ext>
            </a:extLst>
          </p:cNvPr>
          <p:cNvSpPr txBox="1"/>
          <p:nvPr/>
        </p:nvSpPr>
        <p:spPr>
          <a:xfrm>
            <a:off x="7229440" y="5757672"/>
            <a:ext cx="5677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FOTO‘S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0EE12193-EC2F-4349-A51B-14B430B18BEE}"/>
              </a:ext>
            </a:extLst>
          </p:cNvPr>
          <p:cNvSpPr txBox="1"/>
          <p:nvPr/>
        </p:nvSpPr>
        <p:spPr>
          <a:xfrm>
            <a:off x="4378371" y="3826764"/>
            <a:ext cx="667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900" dirty="0">
                <a:solidFill>
                  <a:schemeClr val="bg1"/>
                </a:solidFill>
              </a:rPr>
              <a:t>NAVIGEER</a:t>
            </a:r>
          </a:p>
          <a:p>
            <a:pPr algn="r"/>
            <a:r>
              <a:rPr lang="de-DE" sz="900" dirty="0">
                <a:solidFill>
                  <a:schemeClr val="bg1"/>
                </a:solidFill>
              </a:rPr>
              <a:t>LINKS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794B2789-BE10-3743-B5AE-D1B621D891C9}"/>
              </a:ext>
            </a:extLst>
          </p:cNvPr>
          <p:cNvSpPr txBox="1"/>
          <p:nvPr/>
        </p:nvSpPr>
        <p:spPr>
          <a:xfrm>
            <a:off x="6042140" y="3822095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>
                <a:solidFill>
                  <a:schemeClr val="bg1"/>
                </a:solidFill>
              </a:rPr>
              <a:t>NAVIGEER</a:t>
            </a:r>
          </a:p>
          <a:p>
            <a:r>
              <a:rPr lang="de-DE" sz="900" dirty="0">
                <a:solidFill>
                  <a:schemeClr val="bg1"/>
                </a:solidFill>
              </a:rPr>
              <a:t>RECHTS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0AFF9CB2-BE1C-8941-8CC4-404525FB971D}"/>
              </a:ext>
            </a:extLst>
          </p:cNvPr>
          <p:cNvSpPr txBox="1"/>
          <p:nvPr/>
        </p:nvSpPr>
        <p:spPr>
          <a:xfrm>
            <a:off x="5181126" y="3133659"/>
            <a:ext cx="740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NAVIGEREN</a:t>
            </a:r>
          </a:p>
          <a:p>
            <a:pPr algn="ctr"/>
            <a:r>
              <a:rPr lang="de-DE" sz="900" dirty="0">
                <a:solidFill>
                  <a:schemeClr val="bg1"/>
                </a:solidFill>
              </a:rPr>
              <a:t>OMHOOG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B833BC76-3088-4645-816E-D4394FF9BA6B}"/>
              </a:ext>
            </a:extLst>
          </p:cNvPr>
          <p:cNvSpPr txBox="1"/>
          <p:nvPr/>
        </p:nvSpPr>
        <p:spPr>
          <a:xfrm>
            <a:off x="5207087" y="4537202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NAVIGEREN</a:t>
            </a:r>
          </a:p>
          <a:p>
            <a:pPr algn="ctr"/>
            <a:r>
              <a:rPr lang="de-DE" sz="900" dirty="0">
                <a:solidFill>
                  <a:schemeClr val="bg1"/>
                </a:solidFill>
              </a:rPr>
              <a:t>OMLAAG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6ADC80CB-B8B8-DD4B-B175-F35A4DC1D848}"/>
              </a:ext>
            </a:extLst>
          </p:cNvPr>
          <p:cNvSpPr txBox="1"/>
          <p:nvPr/>
        </p:nvSpPr>
        <p:spPr>
          <a:xfrm>
            <a:off x="5801986" y="4318109"/>
            <a:ext cx="6992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>
                <a:solidFill>
                  <a:schemeClr val="bg1"/>
                </a:solidFill>
              </a:rPr>
              <a:t>SELECTI</a:t>
            </a:r>
          </a:p>
          <a:p>
            <a:r>
              <a:rPr lang="de-DE" sz="800" dirty="0">
                <a:solidFill>
                  <a:schemeClr val="bg1"/>
                </a:solidFill>
              </a:rPr>
              <a:t>BEVESTIGEN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43B8074E-4446-7D45-B89F-F2840E9F96C7}"/>
              </a:ext>
            </a:extLst>
          </p:cNvPr>
          <p:cNvSpPr txBox="1"/>
          <p:nvPr/>
        </p:nvSpPr>
        <p:spPr>
          <a:xfrm>
            <a:off x="5566047" y="6143718"/>
            <a:ext cx="10599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TIK vs. </a:t>
            </a:r>
            <a:r>
              <a:rPr lang="de-DE" sz="900" dirty="0">
                <a:solidFill>
                  <a:schemeClr val="bg1">
                    <a:lumMod val="75000"/>
                  </a:schemeClr>
                </a:solidFill>
              </a:rPr>
              <a:t>LANG DRUK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CBB1D93C-1496-0F4D-9868-2B66F48A2BEF}"/>
              </a:ext>
            </a:extLst>
          </p:cNvPr>
          <p:cNvSpPr txBox="1"/>
          <p:nvPr/>
        </p:nvSpPr>
        <p:spPr>
          <a:xfrm>
            <a:off x="7601893" y="153389"/>
            <a:ext cx="4956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Dutch</a:t>
            </a:r>
          </a:p>
        </p:txBody>
      </p:sp>
    </p:spTree>
    <p:extLst>
      <p:ext uri="{BB962C8B-B14F-4D97-AF65-F5344CB8AC3E}">
        <p14:creationId xmlns:p14="http://schemas.microsoft.com/office/powerpoint/2010/main" val="1724330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50000"/>
              </a:schemeClr>
            </a:gs>
            <a:gs pos="0">
              <a:schemeClr val="tx1">
                <a:lumMod val="75000"/>
                <a:lumOff val="25000"/>
              </a:schemeClr>
            </a:gs>
            <a:gs pos="100000">
              <a:schemeClr val="tx1">
                <a:lumMod val="65000"/>
                <a:lumOff val="35000"/>
              </a:schemeClr>
            </a:gs>
            <a:gs pos="100000">
              <a:schemeClr val="tx1">
                <a:lumMod val="95000"/>
                <a:lumOff val="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09EC611C-CA0C-8044-99ED-71E9EB8E9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0" y="508000"/>
            <a:ext cx="4064000" cy="584200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F552A331-6795-1E4F-894E-64B833A4EA04}"/>
              </a:ext>
            </a:extLst>
          </p:cNvPr>
          <p:cNvSpPr txBox="1"/>
          <p:nvPr/>
        </p:nvSpPr>
        <p:spPr>
          <a:xfrm>
            <a:off x="5140611" y="508000"/>
            <a:ext cx="191077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b="1" dirty="0">
                <a:solidFill>
                  <a:schemeClr val="bg1"/>
                </a:solidFill>
              </a:rPr>
              <a:t>RYCHLÁ POMOC</a:t>
            </a:r>
          </a:p>
          <a:p>
            <a:pPr algn="ctr"/>
            <a:r>
              <a:rPr lang="de-DE" sz="1400" b="1" dirty="0">
                <a:solidFill>
                  <a:schemeClr val="bg1"/>
                </a:solidFill>
              </a:rPr>
              <a:t>Dálkové ovládání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C13E37B-2A0E-1649-A29F-9981C1B932B5}"/>
              </a:ext>
            </a:extLst>
          </p:cNvPr>
          <p:cNvSpPr txBox="1"/>
          <p:nvPr/>
        </p:nvSpPr>
        <p:spPr>
          <a:xfrm>
            <a:off x="4124961" y="1417320"/>
            <a:ext cx="8659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ZASTAVTE</a:t>
            </a:r>
          </a:p>
          <a:p>
            <a:pPr algn="ctr"/>
            <a:r>
              <a:rPr lang="de-DE" sz="1000" dirty="0">
                <a:solidFill>
                  <a:schemeClr val="bg1"/>
                </a:solidFill>
              </a:rPr>
              <a:t>PŘEHRÁVÁNÍ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6CA7DF9-414D-454F-BDF4-E7C4125003C5}"/>
              </a:ext>
            </a:extLst>
          </p:cNvPr>
          <p:cNvSpPr txBox="1"/>
          <p:nvPr/>
        </p:nvSpPr>
        <p:spPr>
          <a:xfrm>
            <a:off x="4993247" y="1417320"/>
            <a:ext cx="10983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VYBERTE TITULKY</a:t>
            </a:r>
          </a:p>
          <a:p>
            <a:pPr algn="ctr"/>
            <a:r>
              <a:rPr lang="de-DE" sz="1000" dirty="0">
                <a:solidFill>
                  <a:schemeClr val="bg1">
                    <a:lumMod val="75000"/>
                  </a:schemeClr>
                </a:solidFill>
              </a:rPr>
              <a:t>HLEDAT TITULKY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3B1DBC0-2319-8245-A172-66C6F471C44B}"/>
              </a:ext>
            </a:extLst>
          </p:cNvPr>
          <p:cNvSpPr txBox="1"/>
          <p:nvPr/>
        </p:nvSpPr>
        <p:spPr>
          <a:xfrm>
            <a:off x="6195716" y="1417320"/>
            <a:ext cx="64793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ZVOLTE</a:t>
            </a:r>
          </a:p>
          <a:p>
            <a:pPr algn="ctr"/>
            <a:r>
              <a:rPr lang="de-DE" sz="900" dirty="0">
                <a:solidFill>
                  <a:schemeClr val="bg1"/>
                </a:solidFill>
              </a:rPr>
              <a:t>ZVUKOVÁ</a:t>
            </a:r>
          </a:p>
          <a:p>
            <a:pPr algn="ctr"/>
            <a:r>
              <a:rPr lang="de-DE" sz="900" dirty="0">
                <a:solidFill>
                  <a:schemeClr val="bg1"/>
                </a:solidFill>
              </a:rPr>
              <a:t>STOPA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3D01EBBC-8208-F041-AA6D-D1A6CCADC4C0}"/>
              </a:ext>
            </a:extLst>
          </p:cNvPr>
          <p:cNvSpPr txBox="1"/>
          <p:nvPr/>
        </p:nvSpPr>
        <p:spPr>
          <a:xfrm>
            <a:off x="6849528" y="1417320"/>
            <a:ext cx="132760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PŘEPNOUT OBRAZOVKU</a:t>
            </a:r>
          </a:p>
          <a:p>
            <a:pPr algn="ctr"/>
            <a:r>
              <a:rPr lang="de-DE" sz="900" dirty="0">
                <a:solidFill>
                  <a:schemeClr val="bg1">
                    <a:lumMod val="75000"/>
                  </a:schemeClr>
                </a:solidFill>
              </a:rPr>
              <a:t>PŘEPNOU</a:t>
            </a:r>
          </a:p>
          <a:p>
            <a:pPr algn="ctr"/>
            <a:r>
              <a:rPr lang="de-DE" sz="900" dirty="0">
                <a:solidFill>
                  <a:schemeClr val="bg1">
                    <a:lumMod val="75000"/>
                  </a:schemeClr>
                </a:solidFill>
              </a:rPr>
              <a:t> NACELOU OBRAZOVKU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DE0290B6-3A1F-FF45-81B4-BF088F620D55}"/>
              </a:ext>
            </a:extLst>
          </p:cNvPr>
          <p:cNvSpPr txBox="1"/>
          <p:nvPr/>
        </p:nvSpPr>
        <p:spPr>
          <a:xfrm>
            <a:off x="4128460" y="2136648"/>
            <a:ext cx="7857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PŘEJÍT NA</a:t>
            </a:r>
          </a:p>
          <a:p>
            <a:pPr algn="ctr"/>
            <a:r>
              <a:rPr lang="de-DE" sz="1000" dirty="0">
                <a:solidFill>
                  <a:schemeClr val="bg1"/>
                </a:solidFill>
              </a:rPr>
              <a:t>PŘEDCHOZÍ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EFCFBDA-9B31-D64C-A367-4C7216989A49}"/>
              </a:ext>
            </a:extLst>
          </p:cNvPr>
          <p:cNvSpPr txBox="1"/>
          <p:nvPr/>
        </p:nvSpPr>
        <p:spPr>
          <a:xfrm>
            <a:off x="4874199" y="2136648"/>
            <a:ext cx="8018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MALÝ KROK</a:t>
            </a:r>
          </a:p>
          <a:p>
            <a:pPr algn="ctr"/>
            <a:r>
              <a:rPr lang="de-DE" sz="1000" dirty="0">
                <a:solidFill>
                  <a:schemeClr val="bg1"/>
                </a:solidFill>
              </a:rPr>
              <a:t>ZPĚT</a:t>
            </a:r>
          </a:p>
          <a:p>
            <a:pPr algn="ctr"/>
            <a:r>
              <a:rPr lang="de-DE" sz="1000" dirty="0">
                <a:solidFill>
                  <a:schemeClr val="bg1">
                    <a:lumMod val="75000"/>
                  </a:schemeClr>
                </a:solidFill>
              </a:rPr>
              <a:t>SNÍŽENÍ</a:t>
            </a:r>
          </a:p>
          <a:p>
            <a:pPr algn="ctr"/>
            <a:r>
              <a:rPr lang="de-DE" sz="1000" dirty="0">
                <a:solidFill>
                  <a:schemeClr val="bg1">
                    <a:lumMod val="75000"/>
                  </a:schemeClr>
                </a:solidFill>
              </a:rPr>
              <a:t>RYCHLOSTI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8147ADAF-9C37-5E43-B81B-C1C6598F2755}"/>
              </a:ext>
            </a:extLst>
          </p:cNvPr>
          <p:cNvSpPr txBox="1"/>
          <p:nvPr/>
        </p:nvSpPr>
        <p:spPr>
          <a:xfrm>
            <a:off x="5756841" y="2136648"/>
            <a:ext cx="53893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PLA</a:t>
            </a:r>
          </a:p>
          <a:p>
            <a:pPr algn="ctr"/>
            <a:r>
              <a:rPr lang="de-DE" sz="1000" dirty="0">
                <a:solidFill>
                  <a:schemeClr val="bg1"/>
                </a:solidFill>
              </a:rPr>
              <a:t> NEBO</a:t>
            </a:r>
          </a:p>
          <a:p>
            <a:pPr algn="ctr"/>
            <a:r>
              <a:rPr lang="de-DE" sz="1000" dirty="0">
                <a:solidFill>
                  <a:schemeClr val="bg1"/>
                </a:solidFill>
              </a:rPr>
              <a:t>PAUZA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E264344-7D88-E348-B54E-FC7E06EBC9F9}"/>
              </a:ext>
            </a:extLst>
          </p:cNvPr>
          <p:cNvSpPr txBox="1"/>
          <p:nvPr/>
        </p:nvSpPr>
        <p:spPr>
          <a:xfrm>
            <a:off x="6404204" y="2136648"/>
            <a:ext cx="8018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MALÝ KROK</a:t>
            </a:r>
          </a:p>
          <a:p>
            <a:pPr algn="ctr"/>
            <a:r>
              <a:rPr lang="de-DE" sz="1000" dirty="0">
                <a:solidFill>
                  <a:schemeClr val="bg1"/>
                </a:solidFill>
              </a:rPr>
              <a:t>VPŘED</a:t>
            </a:r>
          </a:p>
          <a:p>
            <a:pPr algn="ctr"/>
            <a:r>
              <a:rPr lang="de-DE" sz="1000" dirty="0">
                <a:solidFill>
                  <a:schemeClr val="bg1">
                    <a:lumMod val="75000"/>
                  </a:schemeClr>
                </a:solidFill>
              </a:rPr>
              <a:t>ZVÝŠIT</a:t>
            </a:r>
          </a:p>
          <a:p>
            <a:pPr algn="ctr"/>
            <a:r>
              <a:rPr lang="de-DE" sz="1000" dirty="0">
                <a:solidFill>
                  <a:schemeClr val="bg1">
                    <a:lumMod val="75000"/>
                  </a:schemeClr>
                </a:solidFill>
              </a:rPr>
              <a:t>RYCHLOST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A2D56EB-F456-5243-A39D-291CBE960A8D}"/>
              </a:ext>
            </a:extLst>
          </p:cNvPr>
          <p:cNvSpPr txBox="1"/>
          <p:nvPr/>
        </p:nvSpPr>
        <p:spPr>
          <a:xfrm>
            <a:off x="7217687" y="2136648"/>
            <a:ext cx="7040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PŘEJÍT NA</a:t>
            </a:r>
          </a:p>
          <a:p>
            <a:pPr algn="ctr"/>
            <a:r>
              <a:rPr lang="de-DE" sz="1000" dirty="0">
                <a:solidFill>
                  <a:schemeClr val="bg1"/>
                </a:solidFill>
              </a:rPr>
              <a:t>DALŠÍ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027F016-4215-644C-8979-10DCA3E6BE77}"/>
              </a:ext>
            </a:extLst>
          </p:cNvPr>
          <p:cNvSpPr txBox="1"/>
          <p:nvPr/>
        </p:nvSpPr>
        <p:spPr>
          <a:xfrm>
            <a:off x="4100887" y="2965704"/>
            <a:ext cx="5212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000" dirty="0">
                <a:solidFill>
                  <a:schemeClr val="bg1"/>
                </a:solidFill>
              </a:rPr>
              <a:t>HOME</a:t>
            </a:r>
          </a:p>
          <a:p>
            <a:pPr algn="r"/>
            <a:r>
              <a:rPr lang="de-DE" sz="1000" dirty="0">
                <a:solidFill>
                  <a:schemeClr val="bg1"/>
                </a:solidFill>
              </a:rPr>
              <a:t>MENU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7E4BB37A-03AF-9E48-AB10-950B252261B0}"/>
              </a:ext>
            </a:extLst>
          </p:cNvPr>
          <p:cNvSpPr txBox="1"/>
          <p:nvPr/>
        </p:nvSpPr>
        <p:spPr>
          <a:xfrm>
            <a:off x="4106592" y="4701431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000" dirty="0">
                <a:solidFill>
                  <a:schemeClr val="bg1"/>
                </a:solidFill>
              </a:rPr>
              <a:t>JDĚTE</a:t>
            </a:r>
          </a:p>
          <a:p>
            <a:pPr algn="r"/>
            <a:r>
              <a:rPr lang="de-DE" sz="1000" dirty="0">
                <a:solidFill>
                  <a:schemeClr val="bg1"/>
                </a:solidFill>
              </a:rPr>
              <a:t>ZPĚT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3B7E1B04-F152-B547-BB39-5C98D2EDEC74}"/>
              </a:ext>
            </a:extLst>
          </p:cNvPr>
          <p:cNvSpPr txBox="1"/>
          <p:nvPr/>
        </p:nvSpPr>
        <p:spPr>
          <a:xfrm>
            <a:off x="6542060" y="2965704"/>
            <a:ext cx="15859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chemeClr val="bg1"/>
                </a:solidFill>
              </a:rPr>
              <a:t>ZOBRAZIT INFORMACE</a:t>
            </a:r>
          </a:p>
          <a:p>
            <a:r>
              <a:rPr lang="de-DE" sz="1000" dirty="0">
                <a:solidFill>
                  <a:schemeClr val="bg1">
                    <a:lumMod val="75000"/>
                  </a:schemeClr>
                </a:solidFill>
              </a:rPr>
              <a:t>ZOBRAZIT INFORMACE O CODEC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6CD5FBC1-4A14-0E43-9178-496CB3E1C061}"/>
              </a:ext>
            </a:extLst>
          </p:cNvPr>
          <p:cNvSpPr txBox="1"/>
          <p:nvPr/>
        </p:nvSpPr>
        <p:spPr>
          <a:xfrm>
            <a:off x="6542060" y="4550957"/>
            <a:ext cx="15859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chemeClr val="bg1"/>
                </a:solidFill>
              </a:rPr>
              <a:t>OVLÁDÁNÍ PŘEHRÁVAČE (OSD)</a:t>
            </a:r>
          </a:p>
          <a:p>
            <a:r>
              <a:rPr lang="de-DE" sz="1000" dirty="0">
                <a:solidFill>
                  <a:schemeClr val="bg1">
                    <a:lumMod val="75000"/>
                  </a:schemeClr>
                </a:solidFill>
              </a:rPr>
              <a:t>KONTEXTOVÁ MENU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726EA83D-A2FD-B944-95E9-1F397D750153}"/>
              </a:ext>
            </a:extLst>
          </p:cNvPr>
          <p:cNvSpPr txBox="1"/>
          <p:nvPr/>
        </p:nvSpPr>
        <p:spPr>
          <a:xfrm>
            <a:off x="4283417" y="5757672"/>
            <a:ext cx="5693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HUDBA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27119DC6-63B0-4146-A8C6-1255AF401B9A}"/>
              </a:ext>
            </a:extLst>
          </p:cNvPr>
          <p:cNvSpPr txBox="1"/>
          <p:nvPr/>
        </p:nvSpPr>
        <p:spPr>
          <a:xfrm>
            <a:off x="5291406" y="5757672"/>
            <a:ext cx="5020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FILMY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A3140893-DD7A-EA4C-92EB-A3254D8FB27F}"/>
              </a:ext>
            </a:extLst>
          </p:cNvPr>
          <p:cNvSpPr txBox="1"/>
          <p:nvPr/>
        </p:nvSpPr>
        <p:spPr>
          <a:xfrm>
            <a:off x="6242490" y="5757672"/>
            <a:ext cx="5982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SERIÁLY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3B5DFFBD-DE79-B441-8F67-BF5BA5A30E27}"/>
              </a:ext>
            </a:extLst>
          </p:cNvPr>
          <p:cNvSpPr txBox="1"/>
          <p:nvPr/>
        </p:nvSpPr>
        <p:spPr>
          <a:xfrm>
            <a:off x="7177343" y="5757672"/>
            <a:ext cx="6719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OBRÁZKY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0EE12193-EC2F-4349-A51B-14B430B18BEE}"/>
              </a:ext>
            </a:extLst>
          </p:cNvPr>
          <p:cNvSpPr txBox="1"/>
          <p:nvPr/>
        </p:nvSpPr>
        <p:spPr>
          <a:xfrm>
            <a:off x="4286999" y="3826764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900" dirty="0">
                <a:solidFill>
                  <a:schemeClr val="bg1"/>
                </a:solidFill>
              </a:rPr>
              <a:t>NAVIGOVAT</a:t>
            </a:r>
          </a:p>
          <a:p>
            <a:pPr algn="r"/>
            <a:r>
              <a:rPr lang="de-DE" sz="900" dirty="0">
                <a:solidFill>
                  <a:schemeClr val="bg1"/>
                </a:solidFill>
              </a:rPr>
              <a:t>DOLEVA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794B2789-BE10-3743-B5AE-D1B621D891C9}"/>
              </a:ext>
            </a:extLst>
          </p:cNvPr>
          <p:cNvSpPr txBox="1"/>
          <p:nvPr/>
        </p:nvSpPr>
        <p:spPr>
          <a:xfrm>
            <a:off x="6042140" y="3822095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>
                <a:solidFill>
                  <a:schemeClr val="bg1"/>
                </a:solidFill>
              </a:rPr>
              <a:t>NAVIGOVAT</a:t>
            </a:r>
          </a:p>
          <a:p>
            <a:r>
              <a:rPr lang="de-DE" sz="900" dirty="0">
                <a:solidFill>
                  <a:schemeClr val="bg1"/>
                </a:solidFill>
              </a:rPr>
              <a:t>DOPRAVA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0AFF9CB2-BE1C-8941-8CC4-404525FB971D}"/>
              </a:ext>
            </a:extLst>
          </p:cNvPr>
          <p:cNvSpPr txBox="1"/>
          <p:nvPr/>
        </p:nvSpPr>
        <p:spPr>
          <a:xfrm>
            <a:off x="5172309" y="3133659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NAVIGOVAT</a:t>
            </a:r>
          </a:p>
          <a:p>
            <a:pPr algn="ctr"/>
            <a:r>
              <a:rPr lang="de-DE" sz="900" dirty="0">
                <a:solidFill>
                  <a:schemeClr val="bg1"/>
                </a:solidFill>
              </a:rPr>
              <a:t>NAHORU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B833BC76-3088-4645-816E-D4394FF9BA6B}"/>
              </a:ext>
            </a:extLst>
          </p:cNvPr>
          <p:cNvSpPr txBox="1"/>
          <p:nvPr/>
        </p:nvSpPr>
        <p:spPr>
          <a:xfrm>
            <a:off x="5198271" y="4537202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NAVIGOVAT</a:t>
            </a:r>
          </a:p>
          <a:p>
            <a:pPr algn="ctr"/>
            <a:r>
              <a:rPr lang="de-DE" sz="900" dirty="0">
                <a:solidFill>
                  <a:schemeClr val="bg1"/>
                </a:solidFill>
              </a:rPr>
              <a:t>DOLŮ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6ADC80CB-B8B8-DD4B-B175-F35A4DC1D848}"/>
              </a:ext>
            </a:extLst>
          </p:cNvPr>
          <p:cNvSpPr txBox="1"/>
          <p:nvPr/>
        </p:nvSpPr>
        <p:spPr>
          <a:xfrm>
            <a:off x="5851383" y="4336549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>
                <a:solidFill>
                  <a:schemeClr val="bg1"/>
                </a:solidFill>
              </a:rPr>
              <a:t>POTVRĎTE</a:t>
            </a:r>
          </a:p>
          <a:p>
            <a:r>
              <a:rPr lang="de-DE" sz="900" dirty="0">
                <a:solidFill>
                  <a:schemeClr val="bg1"/>
                </a:solidFill>
              </a:rPr>
              <a:t>VÝBĚR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43B8074E-4446-7D45-B89F-F2840E9F96C7}"/>
              </a:ext>
            </a:extLst>
          </p:cNvPr>
          <p:cNvSpPr txBox="1"/>
          <p:nvPr/>
        </p:nvSpPr>
        <p:spPr>
          <a:xfrm>
            <a:off x="5486699" y="6143718"/>
            <a:ext cx="12186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TAP vs. </a:t>
            </a:r>
            <a:r>
              <a:rPr lang="de-DE" sz="900" dirty="0">
                <a:solidFill>
                  <a:schemeClr val="bg1">
                    <a:lumMod val="75000"/>
                  </a:schemeClr>
                </a:solidFill>
              </a:rPr>
              <a:t>DLOUHÝ STISK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03FF0291-11B1-D144-95BC-5BA2A9455892}"/>
              </a:ext>
            </a:extLst>
          </p:cNvPr>
          <p:cNvSpPr txBox="1"/>
          <p:nvPr/>
        </p:nvSpPr>
        <p:spPr>
          <a:xfrm>
            <a:off x="7604297" y="153389"/>
            <a:ext cx="4908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Czech</a:t>
            </a:r>
          </a:p>
        </p:txBody>
      </p:sp>
    </p:spTree>
    <p:extLst>
      <p:ext uri="{BB962C8B-B14F-4D97-AF65-F5344CB8AC3E}">
        <p14:creationId xmlns:p14="http://schemas.microsoft.com/office/powerpoint/2010/main" val="3133946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50000"/>
              </a:schemeClr>
            </a:gs>
            <a:gs pos="0">
              <a:schemeClr val="tx1">
                <a:lumMod val="75000"/>
                <a:lumOff val="25000"/>
              </a:schemeClr>
            </a:gs>
            <a:gs pos="100000">
              <a:schemeClr val="tx1">
                <a:lumMod val="65000"/>
                <a:lumOff val="35000"/>
              </a:schemeClr>
            </a:gs>
            <a:gs pos="100000">
              <a:schemeClr val="tx1">
                <a:lumMod val="95000"/>
                <a:lumOff val="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09EC611C-CA0C-8044-99ED-71E9EB8E9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0" y="508000"/>
            <a:ext cx="4064000" cy="584200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F552A331-6795-1E4F-894E-64B833A4EA04}"/>
              </a:ext>
            </a:extLst>
          </p:cNvPr>
          <p:cNvSpPr txBox="1"/>
          <p:nvPr/>
        </p:nvSpPr>
        <p:spPr>
          <a:xfrm>
            <a:off x="5364070" y="508000"/>
            <a:ext cx="146386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b="1" dirty="0">
                <a:solidFill>
                  <a:schemeClr val="bg1"/>
                </a:solidFill>
              </a:rPr>
              <a:t>QUICK HELP</a:t>
            </a:r>
          </a:p>
          <a:p>
            <a:pPr algn="ctr"/>
            <a:r>
              <a:rPr lang="de-DE" sz="1400" dirty="0">
                <a:solidFill>
                  <a:schemeClr val="bg1"/>
                </a:solidFill>
              </a:rPr>
              <a:t>Remote Control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C13E37B-2A0E-1649-A29F-9981C1B932B5}"/>
              </a:ext>
            </a:extLst>
          </p:cNvPr>
          <p:cNvSpPr txBox="1"/>
          <p:nvPr/>
        </p:nvSpPr>
        <p:spPr>
          <a:xfrm>
            <a:off x="4197096" y="1417320"/>
            <a:ext cx="7216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STOP</a:t>
            </a:r>
          </a:p>
          <a:p>
            <a:pPr algn="ctr"/>
            <a:r>
              <a:rPr lang="de-DE" sz="1000" dirty="0">
                <a:solidFill>
                  <a:schemeClr val="bg1"/>
                </a:solidFill>
              </a:rPr>
              <a:t>PLAYBACK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6CA7DF9-414D-454F-BDF4-E7C4125003C5}"/>
              </a:ext>
            </a:extLst>
          </p:cNvPr>
          <p:cNvSpPr txBox="1"/>
          <p:nvPr/>
        </p:nvSpPr>
        <p:spPr>
          <a:xfrm>
            <a:off x="4956378" y="1417320"/>
            <a:ext cx="11721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SELECT SUBTITLES</a:t>
            </a:r>
          </a:p>
          <a:p>
            <a:pPr algn="ctr"/>
            <a:r>
              <a:rPr lang="de-DE" sz="1000" dirty="0">
                <a:solidFill>
                  <a:schemeClr val="bg1">
                    <a:lumMod val="75000"/>
                  </a:schemeClr>
                </a:solidFill>
              </a:rPr>
              <a:t>SEARCH SUBTITLES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3B1DBC0-2319-8245-A172-66C6F471C44B}"/>
              </a:ext>
            </a:extLst>
          </p:cNvPr>
          <p:cNvSpPr txBox="1"/>
          <p:nvPr/>
        </p:nvSpPr>
        <p:spPr>
          <a:xfrm>
            <a:off x="6037819" y="1417320"/>
            <a:ext cx="963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SELECT AUDIO </a:t>
            </a:r>
          </a:p>
          <a:p>
            <a:pPr algn="ctr"/>
            <a:r>
              <a:rPr lang="de-DE" sz="1000" dirty="0">
                <a:solidFill>
                  <a:schemeClr val="bg1"/>
                </a:solidFill>
              </a:rPr>
              <a:t>STREAMS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3D01EBBC-8208-F041-AA6D-D1A6CCADC4C0}"/>
              </a:ext>
            </a:extLst>
          </p:cNvPr>
          <p:cNvSpPr txBox="1"/>
          <p:nvPr/>
        </p:nvSpPr>
        <p:spPr>
          <a:xfrm>
            <a:off x="6866360" y="1417320"/>
            <a:ext cx="12939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TOGGLE SCREEN</a:t>
            </a:r>
          </a:p>
          <a:p>
            <a:pPr algn="ctr"/>
            <a:r>
              <a:rPr lang="de-DE" sz="1000" dirty="0">
                <a:solidFill>
                  <a:schemeClr val="bg1">
                    <a:lumMod val="75000"/>
                  </a:schemeClr>
                </a:solidFill>
              </a:rPr>
              <a:t>TOGGLE FULLSCREEN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DE0290B6-3A1F-FF45-81B4-BF088F620D55}"/>
              </a:ext>
            </a:extLst>
          </p:cNvPr>
          <p:cNvSpPr txBox="1"/>
          <p:nvPr/>
        </p:nvSpPr>
        <p:spPr>
          <a:xfrm>
            <a:off x="4165329" y="2136648"/>
            <a:ext cx="712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GO TO</a:t>
            </a:r>
          </a:p>
          <a:p>
            <a:pPr algn="ctr"/>
            <a:r>
              <a:rPr lang="de-DE" sz="1000" dirty="0">
                <a:solidFill>
                  <a:schemeClr val="bg1"/>
                </a:solidFill>
              </a:rPr>
              <a:t>PREVIOUS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EFCFBDA-9B31-D64C-A367-4C7216989A49}"/>
              </a:ext>
            </a:extLst>
          </p:cNvPr>
          <p:cNvSpPr txBox="1"/>
          <p:nvPr/>
        </p:nvSpPr>
        <p:spPr>
          <a:xfrm>
            <a:off x="4838933" y="2136648"/>
            <a:ext cx="8723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SMALL</a:t>
            </a:r>
          </a:p>
          <a:p>
            <a:pPr algn="ctr"/>
            <a:r>
              <a:rPr lang="de-DE" sz="1000" dirty="0">
                <a:solidFill>
                  <a:schemeClr val="bg1"/>
                </a:solidFill>
              </a:rPr>
              <a:t>BACKWARD</a:t>
            </a:r>
          </a:p>
          <a:p>
            <a:pPr algn="ctr"/>
            <a:r>
              <a:rPr lang="de-DE" sz="1000" dirty="0">
                <a:solidFill>
                  <a:schemeClr val="bg1">
                    <a:lumMod val="75000"/>
                  </a:schemeClr>
                </a:solidFill>
              </a:rPr>
              <a:t>DECREMENT </a:t>
            </a:r>
          </a:p>
          <a:p>
            <a:pPr algn="ctr"/>
            <a:r>
              <a:rPr lang="de-DE" sz="1000" dirty="0">
                <a:solidFill>
                  <a:schemeClr val="bg1">
                    <a:lumMod val="75000"/>
                  </a:schemeClr>
                </a:solidFill>
              </a:rPr>
              <a:t>SPEED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8147ADAF-9C37-5E43-B81B-C1C6598F2755}"/>
              </a:ext>
            </a:extLst>
          </p:cNvPr>
          <p:cNvSpPr txBox="1"/>
          <p:nvPr/>
        </p:nvSpPr>
        <p:spPr>
          <a:xfrm>
            <a:off x="5665470" y="2136648"/>
            <a:ext cx="7216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PAUSE OR</a:t>
            </a:r>
          </a:p>
          <a:p>
            <a:pPr algn="ctr"/>
            <a:r>
              <a:rPr lang="de-DE" sz="1000" dirty="0">
                <a:solidFill>
                  <a:schemeClr val="bg1"/>
                </a:solidFill>
              </a:rPr>
              <a:t>UNPAUSE</a:t>
            </a:r>
          </a:p>
          <a:p>
            <a:pPr algn="ctr"/>
            <a:r>
              <a:rPr lang="de-DE" sz="1000" dirty="0">
                <a:solidFill>
                  <a:schemeClr val="bg1"/>
                </a:solidFill>
              </a:rPr>
              <a:t>PLAYBACK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E264344-7D88-E348-B54E-FC7E06EBC9F9}"/>
              </a:ext>
            </a:extLst>
          </p:cNvPr>
          <p:cNvSpPr txBox="1"/>
          <p:nvPr/>
        </p:nvSpPr>
        <p:spPr>
          <a:xfrm>
            <a:off x="6396188" y="2136648"/>
            <a:ext cx="8178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SMALL</a:t>
            </a:r>
          </a:p>
          <a:p>
            <a:pPr algn="ctr"/>
            <a:r>
              <a:rPr lang="de-DE" sz="1000" dirty="0">
                <a:solidFill>
                  <a:schemeClr val="bg1"/>
                </a:solidFill>
              </a:rPr>
              <a:t>FORWARD</a:t>
            </a:r>
          </a:p>
          <a:p>
            <a:pPr algn="ctr"/>
            <a:r>
              <a:rPr lang="de-DE" sz="1000" dirty="0">
                <a:solidFill>
                  <a:schemeClr val="bg1">
                    <a:lumMod val="75000"/>
                  </a:schemeClr>
                </a:solidFill>
              </a:rPr>
              <a:t>INCREMENT</a:t>
            </a:r>
          </a:p>
          <a:p>
            <a:pPr algn="ctr"/>
            <a:r>
              <a:rPr lang="de-DE" sz="1000" dirty="0">
                <a:solidFill>
                  <a:schemeClr val="bg1">
                    <a:lumMod val="75000"/>
                  </a:schemeClr>
                </a:solidFill>
              </a:rPr>
              <a:t>SPEED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A2D56EB-F456-5243-A39D-291CBE960A8D}"/>
              </a:ext>
            </a:extLst>
          </p:cNvPr>
          <p:cNvSpPr txBox="1"/>
          <p:nvPr/>
        </p:nvSpPr>
        <p:spPr>
          <a:xfrm>
            <a:off x="7306653" y="2136648"/>
            <a:ext cx="526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GO TO</a:t>
            </a:r>
          </a:p>
          <a:p>
            <a:pPr algn="ctr"/>
            <a:r>
              <a:rPr lang="de-DE" sz="1000" dirty="0">
                <a:solidFill>
                  <a:schemeClr val="bg1"/>
                </a:solidFill>
              </a:rPr>
              <a:t>NEXT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027F016-4215-644C-8979-10DCA3E6BE77}"/>
              </a:ext>
            </a:extLst>
          </p:cNvPr>
          <p:cNvSpPr txBox="1"/>
          <p:nvPr/>
        </p:nvSpPr>
        <p:spPr>
          <a:xfrm>
            <a:off x="4072928" y="2965704"/>
            <a:ext cx="526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000" dirty="0">
                <a:solidFill>
                  <a:schemeClr val="bg1"/>
                </a:solidFill>
              </a:rPr>
              <a:t>GO TO</a:t>
            </a:r>
          </a:p>
          <a:p>
            <a:pPr algn="r"/>
            <a:r>
              <a:rPr lang="de-DE" sz="1000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7E4BB37A-03AF-9E48-AB10-950B252261B0}"/>
              </a:ext>
            </a:extLst>
          </p:cNvPr>
          <p:cNvSpPr txBox="1"/>
          <p:nvPr/>
        </p:nvSpPr>
        <p:spPr>
          <a:xfrm>
            <a:off x="4133842" y="4689856"/>
            <a:ext cx="4651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000" dirty="0">
                <a:solidFill>
                  <a:schemeClr val="bg1"/>
                </a:solidFill>
              </a:rPr>
              <a:t>GO</a:t>
            </a:r>
          </a:p>
          <a:p>
            <a:pPr algn="r"/>
            <a:r>
              <a:rPr lang="de-DE" sz="1000" dirty="0">
                <a:solidFill>
                  <a:schemeClr val="bg1"/>
                </a:solidFill>
              </a:rPr>
              <a:t>BACK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3B7E1B04-F152-B547-BB39-5C98D2EDEC74}"/>
              </a:ext>
            </a:extLst>
          </p:cNvPr>
          <p:cNvSpPr txBox="1"/>
          <p:nvPr/>
        </p:nvSpPr>
        <p:spPr>
          <a:xfrm>
            <a:off x="6542060" y="2965704"/>
            <a:ext cx="15859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chemeClr val="bg1"/>
                </a:solidFill>
              </a:rPr>
              <a:t>SHOW INFORMATION</a:t>
            </a:r>
          </a:p>
          <a:p>
            <a:r>
              <a:rPr lang="de-DE" sz="1000" dirty="0">
                <a:solidFill>
                  <a:schemeClr val="bg1">
                    <a:lumMod val="75000"/>
                  </a:schemeClr>
                </a:solidFill>
              </a:rPr>
              <a:t>SHOW CODEC INFORMATON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6CD5FBC1-4A14-0E43-9178-496CB3E1C061}"/>
              </a:ext>
            </a:extLst>
          </p:cNvPr>
          <p:cNvSpPr txBox="1"/>
          <p:nvPr/>
        </p:nvSpPr>
        <p:spPr>
          <a:xfrm>
            <a:off x="6542060" y="4689856"/>
            <a:ext cx="15859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chemeClr val="bg1"/>
                </a:solidFill>
              </a:rPr>
              <a:t>PLAYER CONTROLS (OSD)</a:t>
            </a:r>
          </a:p>
          <a:p>
            <a:r>
              <a:rPr lang="de-DE" sz="1000" dirty="0">
                <a:solidFill>
                  <a:schemeClr val="bg1">
                    <a:lumMod val="75000"/>
                  </a:schemeClr>
                </a:solidFill>
              </a:rPr>
              <a:t>CONTEXT MENU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726EA83D-A2FD-B944-95E9-1F397D750153}"/>
              </a:ext>
            </a:extLst>
          </p:cNvPr>
          <p:cNvSpPr txBox="1"/>
          <p:nvPr/>
        </p:nvSpPr>
        <p:spPr>
          <a:xfrm>
            <a:off x="4300249" y="5757672"/>
            <a:ext cx="5357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MUSIC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27119DC6-63B0-4146-A8C6-1255AF401B9A}"/>
              </a:ext>
            </a:extLst>
          </p:cNvPr>
          <p:cNvSpPr txBox="1"/>
          <p:nvPr/>
        </p:nvSpPr>
        <p:spPr>
          <a:xfrm>
            <a:off x="5240110" y="5757672"/>
            <a:ext cx="6046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MOVIES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A3140893-DD7A-EA4C-92EB-A3254D8FB27F}"/>
              </a:ext>
            </a:extLst>
          </p:cNvPr>
          <p:cNvSpPr txBox="1"/>
          <p:nvPr/>
        </p:nvSpPr>
        <p:spPr>
          <a:xfrm>
            <a:off x="6168751" y="5757672"/>
            <a:ext cx="7457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TV SHOWS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3B5DFFBD-DE79-B441-8F67-BF5BA5A30E27}"/>
              </a:ext>
            </a:extLst>
          </p:cNvPr>
          <p:cNvSpPr txBox="1"/>
          <p:nvPr/>
        </p:nvSpPr>
        <p:spPr>
          <a:xfrm>
            <a:off x="7170129" y="5757672"/>
            <a:ext cx="6864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PICTURES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0EE12193-EC2F-4349-A51B-14B430B18BEE}"/>
              </a:ext>
            </a:extLst>
          </p:cNvPr>
          <p:cNvSpPr txBox="1"/>
          <p:nvPr/>
        </p:nvSpPr>
        <p:spPr>
          <a:xfrm>
            <a:off x="4373561" y="3826764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900" dirty="0">
                <a:solidFill>
                  <a:schemeClr val="bg1"/>
                </a:solidFill>
              </a:rPr>
              <a:t>NAVIGATE</a:t>
            </a:r>
          </a:p>
          <a:p>
            <a:pPr algn="r"/>
            <a:r>
              <a:rPr lang="de-DE" sz="900" dirty="0">
                <a:solidFill>
                  <a:schemeClr val="bg1"/>
                </a:solidFill>
              </a:rPr>
              <a:t>LEFT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794B2789-BE10-3743-B5AE-D1B621D891C9}"/>
              </a:ext>
            </a:extLst>
          </p:cNvPr>
          <p:cNvSpPr txBox="1"/>
          <p:nvPr/>
        </p:nvSpPr>
        <p:spPr>
          <a:xfrm>
            <a:off x="6042140" y="3822095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>
                <a:solidFill>
                  <a:schemeClr val="bg1"/>
                </a:solidFill>
              </a:rPr>
              <a:t>NAVIGATE</a:t>
            </a:r>
          </a:p>
          <a:p>
            <a:r>
              <a:rPr lang="de-DE" sz="900" dirty="0">
                <a:solidFill>
                  <a:schemeClr val="bg1"/>
                </a:solidFill>
              </a:rPr>
              <a:t>RIGHT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0AFF9CB2-BE1C-8941-8CC4-404525FB971D}"/>
              </a:ext>
            </a:extLst>
          </p:cNvPr>
          <p:cNvSpPr txBox="1"/>
          <p:nvPr/>
        </p:nvSpPr>
        <p:spPr>
          <a:xfrm>
            <a:off x="5215590" y="3133659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NAVIGATE</a:t>
            </a:r>
          </a:p>
          <a:p>
            <a:pPr algn="ctr"/>
            <a:r>
              <a:rPr lang="de-DE" sz="900" dirty="0">
                <a:solidFill>
                  <a:schemeClr val="bg1"/>
                </a:solidFill>
              </a:rPr>
              <a:t>UP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B833BC76-3088-4645-816E-D4394FF9BA6B}"/>
              </a:ext>
            </a:extLst>
          </p:cNvPr>
          <p:cNvSpPr txBox="1"/>
          <p:nvPr/>
        </p:nvSpPr>
        <p:spPr>
          <a:xfrm>
            <a:off x="5241552" y="4537202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NAVIGATE</a:t>
            </a:r>
          </a:p>
          <a:p>
            <a:pPr algn="ctr"/>
            <a:r>
              <a:rPr lang="de-DE" sz="900" dirty="0">
                <a:solidFill>
                  <a:schemeClr val="bg1"/>
                </a:solidFill>
              </a:rPr>
              <a:t>DOWN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6ADC80CB-B8B8-DD4B-B175-F35A4DC1D848}"/>
              </a:ext>
            </a:extLst>
          </p:cNvPr>
          <p:cNvSpPr txBox="1"/>
          <p:nvPr/>
        </p:nvSpPr>
        <p:spPr>
          <a:xfrm>
            <a:off x="5897683" y="4371274"/>
            <a:ext cx="5148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>
                <a:solidFill>
                  <a:schemeClr val="bg1"/>
                </a:solidFill>
              </a:rPr>
              <a:t>SELECT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43B8074E-4446-7D45-B89F-F2840E9F96C7}"/>
              </a:ext>
            </a:extLst>
          </p:cNvPr>
          <p:cNvSpPr txBox="1"/>
          <p:nvPr/>
        </p:nvSpPr>
        <p:spPr>
          <a:xfrm>
            <a:off x="5156480" y="6143718"/>
            <a:ext cx="187904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TAP ACTION </a:t>
            </a:r>
            <a:r>
              <a:rPr lang="de-DE" sz="900" dirty="0">
                <a:solidFill>
                  <a:schemeClr val="bg2"/>
                </a:solidFill>
              </a:rPr>
              <a:t>vs.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>
                <a:solidFill>
                  <a:schemeClr val="bg1">
                    <a:lumMod val="75000"/>
                  </a:schemeClr>
                </a:solidFill>
              </a:rPr>
              <a:t>LONGPRESS ACTION</a:t>
            </a:r>
          </a:p>
        </p:txBody>
      </p:sp>
    </p:spTree>
    <p:extLst>
      <p:ext uri="{BB962C8B-B14F-4D97-AF65-F5344CB8AC3E}">
        <p14:creationId xmlns:p14="http://schemas.microsoft.com/office/powerpoint/2010/main" val="2649387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50000"/>
              </a:schemeClr>
            </a:gs>
            <a:gs pos="0">
              <a:schemeClr val="tx1">
                <a:lumMod val="75000"/>
                <a:lumOff val="25000"/>
              </a:schemeClr>
            </a:gs>
            <a:gs pos="100000">
              <a:schemeClr val="tx1">
                <a:lumMod val="65000"/>
                <a:lumOff val="35000"/>
              </a:schemeClr>
            </a:gs>
            <a:gs pos="100000">
              <a:schemeClr val="tx1">
                <a:lumMod val="95000"/>
                <a:lumOff val="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09EC611C-CA0C-8044-99ED-71E9EB8E9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0" y="519575"/>
            <a:ext cx="4064000" cy="584200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F552A331-6795-1E4F-894E-64B833A4EA04}"/>
              </a:ext>
            </a:extLst>
          </p:cNvPr>
          <p:cNvSpPr txBox="1"/>
          <p:nvPr/>
        </p:nvSpPr>
        <p:spPr>
          <a:xfrm>
            <a:off x="5406998" y="508000"/>
            <a:ext cx="1378006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b="1" dirty="0">
                <a:solidFill>
                  <a:schemeClr val="bg1"/>
                </a:solidFill>
              </a:rPr>
              <a:t>ÜBERSICHT</a:t>
            </a:r>
          </a:p>
          <a:p>
            <a:pPr algn="ctr"/>
            <a:r>
              <a:rPr lang="de-DE" sz="1400" dirty="0">
                <a:solidFill>
                  <a:schemeClr val="bg1"/>
                </a:solidFill>
              </a:rPr>
              <a:t>Fernbedienung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C13E37B-2A0E-1649-A29F-9981C1B932B5}"/>
              </a:ext>
            </a:extLst>
          </p:cNvPr>
          <p:cNvSpPr txBox="1"/>
          <p:nvPr/>
        </p:nvSpPr>
        <p:spPr>
          <a:xfrm>
            <a:off x="4112940" y="1417320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WIEDERGABE</a:t>
            </a:r>
          </a:p>
          <a:p>
            <a:pPr algn="ctr"/>
            <a:r>
              <a:rPr lang="de-DE" sz="1000" dirty="0">
                <a:solidFill>
                  <a:schemeClr val="bg1"/>
                </a:solidFill>
              </a:rPr>
              <a:t>STOPPEN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6CA7DF9-414D-454F-BDF4-E7C4125003C5}"/>
              </a:ext>
            </a:extLst>
          </p:cNvPr>
          <p:cNvSpPr txBox="1"/>
          <p:nvPr/>
        </p:nvSpPr>
        <p:spPr>
          <a:xfrm>
            <a:off x="4885049" y="1417320"/>
            <a:ext cx="13147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UNTERTITEL WÄHLEN</a:t>
            </a:r>
          </a:p>
          <a:p>
            <a:pPr algn="ctr"/>
            <a:r>
              <a:rPr lang="de-DE" sz="1000" dirty="0">
                <a:solidFill>
                  <a:schemeClr val="bg1">
                    <a:lumMod val="75000"/>
                  </a:schemeClr>
                </a:solidFill>
              </a:rPr>
              <a:t>UNTERTITEL SUCHEN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3B1DBC0-2319-8245-A172-66C6F471C44B}"/>
              </a:ext>
            </a:extLst>
          </p:cNvPr>
          <p:cNvSpPr txBox="1"/>
          <p:nvPr/>
        </p:nvSpPr>
        <p:spPr>
          <a:xfrm>
            <a:off x="6113963" y="1417320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AUDIOSPUR</a:t>
            </a:r>
            <a:br>
              <a:rPr lang="de-DE" sz="1000" dirty="0">
                <a:solidFill>
                  <a:schemeClr val="bg1"/>
                </a:solidFill>
              </a:rPr>
            </a:br>
            <a:r>
              <a:rPr lang="de-DE" sz="1000" dirty="0">
                <a:solidFill>
                  <a:schemeClr val="bg1"/>
                </a:solidFill>
              </a:rPr>
              <a:t>WÄHLEN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3D01EBBC-8208-F041-AA6D-D1A6CCADC4C0}"/>
              </a:ext>
            </a:extLst>
          </p:cNvPr>
          <p:cNvSpPr txBox="1"/>
          <p:nvPr/>
        </p:nvSpPr>
        <p:spPr>
          <a:xfrm>
            <a:off x="6863159" y="1417320"/>
            <a:ext cx="13003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ANZEIGE WECHSELN</a:t>
            </a:r>
          </a:p>
          <a:p>
            <a:pPr algn="ctr"/>
            <a:r>
              <a:rPr lang="de-DE" sz="1000" dirty="0">
                <a:solidFill>
                  <a:schemeClr val="bg1">
                    <a:lumMod val="75000"/>
                  </a:schemeClr>
                </a:solidFill>
              </a:rPr>
              <a:t>VOLLBILD WECHSELN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DE0290B6-3A1F-FF45-81B4-BF088F620D55}"/>
              </a:ext>
            </a:extLst>
          </p:cNvPr>
          <p:cNvSpPr txBox="1"/>
          <p:nvPr/>
        </p:nvSpPr>
        <p:spPr>
          <a:xfrm>
            <a:off x="4130067" y="2136648"/>
            <a:ext cx="782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RÜCKWÄRTS</a:t>
            </a:r>
          </a:p>
          <a:p>
            <a:pPr algn="ctr"/>
            <a:r>
              <a:rPr lang="de-DE" sz="900" dirty="0">
                <a:solidFill>
                  <a:schemeClr val="bg1"/>
                </a:solidFill>
              </a:rPr>
              <a:t>SPRINGEN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EFCFBDA-9B31-D64C-A367-4C7216989A49}"/>
              </a:ext>
            </a:extLst>
          </p:cNvPr>
          <p:cNvSpPr txBox="1"/>
          <p:nvPr/>
        </p:nvSpPr>
        <p:spPr>
          <a:xfrm>
            <a:off x="4810080" y="2136648"/>
            <a:ext cx="9300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ETWAS ZURÜCK</a:t>
            </a:r>
          </a:p>
          <a:p>
            <a:pPr algn="ctr"/>
            <a:r>
              <a:rPr lang="de-DE" sz="900" dirty="0">
                <a:solidFill>
                  <a:schemeClr val="bg1">
                    <a:lumMod val="75000"/>
                  </a:schemeClr>
                </a:solidFill>
              </a:rPr>
              <a:t>GESCHWINDIG-</a:t>
            </a:r>
          </a:p>
          <a:p>
            <a:pPr algn="ctr"/>
            <a:r>
              <a:rPr lang="de-DE" sz="900" dirty="0">
                <a:solidFill>
                  <a:schemeClr val="bg1">
                    <a:lumMod val="75000"/>
                  </a:schemeClr>
                </a:solidFill>
              </a:rPr>
              <a:t>KEIT</a:t>
            </a:r>
          </a:p>
          <a:p>
            <a:pPr algn="ctr"/>
            <a:r>
              <a:rPr lang="de-DE" sz="900" dirty="0">
                <a:solidFill>
                  <a:schemeClr val="bg1">
                    <a:lumMod val="75000"/>
                  </a:schemeClr>
                </a:solidFill>
              </a:rPr>
              <a:t>VERRINGERN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8147ADAF-9C37-5E43-B81B-C1C6598F2755}"/>
              </a:ext>
            </a:extLst>
          </p:cNvPr>
          <p:cNvSpPr txBox="1"/>
          <p:nvPr/>
        </p:nvSpPr>
        <p:spPr>
          <a:xfrm>
            <a:off x="5635015" y="2136648"/>
            <a:ext cx="78258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PAUSIEREN</a:t>
            </a:r>
          </a:p>
          <a:p>
            <a:pPr algn="ctr"/>
            <a:r>
              <a:rPr lang="de-DE" sz="900" dirty="0">
                <a:solidFill>
                  <a:schemeClr val="bg1"/>
                </a:solidFill>
              </a:rPr>
              <a:t>ODER</a:t>
            </a:r>
          </a:p>
          <a:p>
            <a:pPr algn="ctr"/>
            <a:r>
              <a:rPr lang="de-DE" sz="900" dirty="0">
                <a:solidFill>
                  <a:schemeClr val="bg1"/>
                </a:solidFill>
              </a:rPr>
              <a:t>FORTSETZEN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E264344-7D88-E348-B54E-FC7E06EBC9F9}"/>
              </a:ext>
            </a:extLst>
          </p:cNvPr>
          <p:cNvSpPr txBox="1"/>
          <p:nvPr/>
        </p:nvSpPr>
        <p:spPr>
          <a:xfrm>
            <a:off x="6259132" y="2136648"/>
            <a:ext cx="109196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ETWAS VORWÄRTS</a:t>
            </a:r>
          </a:p>
          <a:p>
            <a:pPr algn="ctr"/>
            <a:r>
              <a:rPr lang="de-DE" sz="900" dirty="0">
                <a:solidFill>
                  <a:schemeClr val="bg1">
                    <a:lumMod val="75000"/>
                  </a:schemeClr>
                </a:solidFill>
              </a:rPr>
              <a:t>GESCHWINDIG-</a:t>
            </a:r>
          </a:p>
          <a:p>
            <a:pPr algn="ctr"/>
            <a:r>
              <a:rPr lang="de-DE" sz="900" dirty="0">
                <a:solidFill>
                  <a:schemeClr val="bg1">
                    <a:lumMod val="75000"/>
                  </a:schemeClr>
                </a:solidFill>
              </a:rPr>
              <a:t>KEIT ERHÖHEN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A2D56EB-F456-5243-A39D-291CBE960A8D}"/>
              </a:ext>
            </a:extLst>
          </p:cNvPr>
          <p:cNvSpPr txBox="1"/>
          <p:nvPr/>
        </p:nvSpPr>
        <p:spPr>
          <a:xfrm>
            <a:off x="7204063" y="2136648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VORWÄRTS</a:t>
            </a:r>
          </a:p>
          <a:p>
            <a:pPr algn="ctr"/>
            <a:r>
              <a:rPr lang="de-DE" sz="900" dirty="0">
                <a:solidFill>
                  <a:schemeClr val="bg1"/>
                </a:solidFill>
              </a:rPr>
              <a:t>SPRINGEN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027F016-4215-644C-8979-10DCA3E6BE77}"/>
              </a:ext>
            </a:extLst>
          </p:cNvPr>
          <p:cNvSpPr txBox="1"/>
          <p:nvPr/>
        </p:nvSpPr>
        <p:spPr>
          <a:xfrm>
            <a:off x="4023589" y="2988854"/>
            <a:ext cx="5870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000" dirty="0">
                <a:solidFill>
                  <a:schemeClr val="bg1"/>
                </a:solidFill>
              </a:rPr>
              <a:t>HAUPT-</a:t>
            </a:r>
          </a:p>
          <a:p>
            <a:pPr algn="r"/>
            <a:r>
              <a:rPr lang="de-DE" sz="1000" dirty="0">
                <a:solidFill>
                  <a:schemeClr val="bg1"/>
                </a:solidFill>
              </a:rPr>
              <a:t>MENU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7E4BB37A-03AF-9E48-AB10-950B252261B0}"/>
              </a:ext>
            </a:extLst>
          </p:cNvPr>
          <p:cNvSpPr txBox="1"/>
          <p:nvPr/>
        </p:nvSpPr>
        <p:spPr>
          <a:xfrm>
            <a:off x="4009516" y="4689856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de-DE" sz="1000" dirty="0">
              <a:solidFill>
                <a:schemeClr val="bg1"/>
              </a:solidFill>
            </a:endParaRPr>
          </a:p>
          <a:p>
            <a:pPr algn="r"/>
            <a:r>
              <a:rPr lang="de-DE" sz="1000" dirty="0">
                <a:solidFill>
                  <a:schemeClr val="bg1"/>
                </a:solidFill>
              </a:rPr>
              <a:t>ZURÜCK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3B7E1B04-F152-B547-BB39-5C98D2EDEC74}"/>
              </a:ext>
            </a:extLst>
          </p:cNvPr>
          <p:cNvSpPr txBox="1"/>
          <p:nvPr/>
        </p:nvSpPr>
        <p:spPr>
          <a:xfrm>
            <a:off x="6542060" y="2965704"/>
            <a:ext cx="15859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chemeClr val="bg1"/>
                </a:solidFill>
              </a:rPr>
              <a:t>INFORMATION ZEIGEN</a:t>
            </a:r>
          </a:p>
          <a:p>
            <a:r>
              <a:rPr lang="de-DE" sz="1000" dirty="0">
                <a:solidFill>
                  <a:schemeClr val="bg1">
                    <a:lumMod val="75000"/>
                  </a:schemeClr>
                </a:solidFill>
              </a:rPr>
              <a:t>CODEC-INFORMATON ZEIGEN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6CD5FBC1-4A14-0E43-9178-496CB3E1C061}"/>
              </a:ext>
            </a:extLst>
          </p:cNvPr>
          <p:cNvSpPr txBox="1"/>
          <p:nvPr/>
        </p:nvSpPr>
        <p:spPr>
          <a:xfrm>
            <a:off x="6542060" y="4689856"/>
            <a:ext cx="15859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chemeClr val="bg1"/>
                </a:solidFill>
              </a:rPr>
              <a:t>PLAYER-STEUERUNG (OSD)</a:t>
            </a:r>
          </a:p>
          <a:p>
            <a:r>
              <a:rPr lang="de-DE" sz="1000" dirty="0">
                <a:solidFill>
                  <a:schemeClr val="bg1">
                    <a:lumMod val="75000"/>
                  </a:schemeClr>
                </a:solidFill>
              </a:rPr>
              <a:t>KONTEXTMENÜ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726EA83D-A2FD-B944-95E9-1F397D750153}"/>
              </a:ext>
            </a:extLst>
          </p:cNvPr>
          <p:cNvSpPr txBox="1"/>
          <p:nvPr/>
        </p:nvSpPr>
        <p:spPr>
          <a:xfrm>
            <a:off x="4301052" y="5757672"/>
            <a:ext cx="5341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MUSIK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27119DC6-63B0-4146-A8C6-1255AF401B9A}"/>
              </a:ext>
            </a:extLst>
          </p:cNvPr>
          <p:cNvSpPr txBox="1"/>
          <p:nvPr/>
        </p:nvSpPr>
        <p:spPr>
          <a:xfrm>
            <a:off x="5291407" y="5757672"/>
            <a:ext cx="5020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FILME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A3140893-DD7A-EA4C-92EB-A3254D8FB27F}"/>
              </a:ext>
            </a:extLst>
          </p:cNvPr>
          <p:cNvSpPr txBox="1"/>
          <p:nvPr/>
        </p:nvSpPr>
        <p:spPr>
          <a:xfrm>
            <a:off x="6264932" y="5757672"/>
            <a:ext cx="5533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SERIEN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3B5DFFBD-DE79-B441-8F67-BF5BA5A30E27}"/>
              </a:ext>
            </a:extLst>
          </p:cNvPr>
          <p:cNvSpPr txBox="1"/>
          <p:nvPr/>
        </p:nvSpPr>
        <p:spPr>
          <a:xfrm>
            <a:off x="7237457" y="5757672"/>
            <a:ext cx="5517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BILDER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0EE12193-EC2F-4349-A51B-14B430B18BEE}"/>
              </a:ext>
            </a:extLst>
          </p:cNvPr>
          <p:cNvSpPr txBox="1"/>
          <p:nvPr/>
        </p:nvSpPr>
        <p:spPr>
          <a:xfrm>
            <a:off x="4586696" y="3826764"/>
            <a:ext cx="458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900" dirty="0">
                <a:solidFill>
                  <a:schemeClr val="bg1"/>
                </a:solidFill>
              </a:rPr>
              <a:t>NACH</a:t>
            </a:r>
          </a:p>
          <a:p>
            <a:pPr algn="r"/>
            <a:r>
              <a:rPr lang="de-DE" sz="900" dirty="0">
                <a:solidFill>
                  <a:schemeClr val="bg1"/>
                </a:solidFill>
              </a:rPr>
              <a:t>LINKS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794B2789-BE10-3743-B5AE-D1B621D891C9}"/>
              </a:ext>
            </a:extLst>
          </p:cNvPr>
          <p:cNvSpPr txBox="1"/>
          <p:nvPr/>
        </p:nvSpPr>
        <p:spPr>
          <a:xfrm>
            <a:off x="6042140" y="3822095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>
                <a:solidFill>
                  <a:schemeClr val="bg1"/>
                </a:solidFill>
              </a:rPr>
              <a:t>NACH</a:t>
            </a:r>
          </a:p>
          <a:p>
            <a:r>
              <a:rPr lang="de-DE" sz="900" dirty="0">
                <a:solidFill>
                  <a:schemeClr val="bg1"/>
                </a:solidFill>
              </a:rPr>
              <a:t>RECHTS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0AFF9CB2-BE1C-8941-8CC4-404525FB971D}"/>
              </a:ext>
            </a:extLst>
          </p:cNvPr>
          <p:cNvSpPr txBox="1"/>
          <p:nvPr/>
        </p:nvSpPr>
        <p:spPr>
          <a:xfrm>
            <a:off x="5322192" y="3133659"/>
            <a:ext cx="458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NACH</a:t>
            </a:r>
          </a:p>
          <a:p>
            <a:pPr algn="ctr"/>
            <a:r>
              <a:rPr lang="de-DE" sz="900" dirty="0">
                <a:solidFill>
                  <a:schemeClr val="bg1"/>
                </a:solidFill>
              </a:rPr>
              <a:t>OBEN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B833BC76-3088-4645-816E-D4394FF9BA6B}"/>
              </a:ext>
            </a:extLst>
          </p:cNvPr>
          <p:cNvSpPr txBox="1"/>
          <p:nvPr/>
        </p:nvSpPr>
        <p:spPr>
          <a:xfrm>
            <a:off x="5318497" y="4537202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NACH</a:t>
            </a:r>
          </a:p>
          <a:p>
            <a:pPr algn="ctr"/>
            <a:r>
              <a:rPr lang="de-DE" sz="900" dirty="0">
                <a:solidFill>
                  <a:schemeClr val="bg1"/>
                </a:solidFill>
              </a:rPr>
              <a:t>UNTEN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6ADC80CB-B8B8-DD4B-B175-F35A4DC1D848}"/>
              </a:ext>
            </a:extLst>
          </p:cNvPr>
          <p:cNvSpPr txBox="1"/>
          <p:nvPr/>
        </p:nvSpPr>
        <p:spPr>
          <a:xfrm>
            <a:off x="5723947" y="4380418"/>
            <a:ext cx="79861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>
                <a:solidFill>
                  <a:schemeClr val="bg1"/>
                </a:solidFill>
              </a:rPr>
              <a:t>AUSWÄHLEN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43B8074E-4446-7D45-B89F-F2840E9F96C7}"/>
              </a:ext>
            </a:extLst>
          </p:cNvPr>
          <p:cNvSpPr txBox="1"/>
          <p:nvPr/>
        </p:nvSpPr>
        <p:spPr>
          <a:xfrm>
            <a:off x="5348041" y="6143718"/>
            <a:ext cx="14959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TIPPEN </a:t>
            </a:r>
            <a:r>
              <a:rPr lang="de-DE" sz="900" dirty="0">
                <a:solidFill>
                  <a:schemeClr val="bg2"/>
                </a:solidFill>
              </a:rPr>
              <a:t>vs.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>
                <a:solidFill>
                  <a:schemeClr val="bg1">
                    <a:lumMod val="75000"/>
                  </a:schemeClr>
                </a:solidFill>
              </a:rPr>
              <a:t>LANGE DRÜCKEN</a:t>
            </a:r>
          </a:p>
        </p:txBody>
      </p:sp>
    </p:spTree>
    <p:extLst>
      <p:ext uri="{BB962C8B-B14F-4D97-AF65-F5344CB8AC3E}">
        <p14:creationId xmlns:p14="http://schemas.microsoft.com/office/powerpoint/2010/main" val="1826504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50000"/>
              </a:schemeClr>
            </a:gs>
            <a:gs pos="0">
              <a:schemeClr val="tx1">
                <a:lumMod val="75000"/>
                <a:lumOff val="25000"/>
              </a:schemeClr>
            </a:gs>
            <a:gs pos="100000">
              <a:schemeClr val="tx1">
                <a:lumMod val="65000"/>
                <a:lumOff val="35000"/>
              </a:schemeClr>
            </a:gs>
            <a:gs pos="100000">
              <a:schemeClr val="tx1">
                <a:lumMod val="95000"/>
                <a:lumOff val="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09EC611C-CA0C-8044-99ED-71E9EB8E9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0" y="508000"/>
            <a:ext cx="4064000" cy="584200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F552A331-6795-1E4F-894E-64B833A4EA04}"/>
              </a:ext>
            </a:extLst>
          </p:cNvPr>
          <p:cNvSpPr txBox="1"/>
          <p:nvPr/>
        </p:nvSpPr>
        <p:spPr>
          <a:xfrm>
            <a:off x="5364070" y="508000"/>
            <a:ext cx="146386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b="1" dirty="0">
                <a:solidFill>
                  <a:schemeClr val="bg1"/>
                </a:solidFill>
              </a:rPr>
              <a:t>QUICK HELP</a:t>
            </a:r>
          </a:p>
          <a:p>
            <a:pPr algn="ctr"/>
            <a:r>
              <a:rPr lang="de-DE" sz="1400" dirty="0">
                <a:solidFill>
                  <a:schemeClr val="bg1"/>
                </a:solidFill>
              </a:rPr>
              <a:t>Remote Control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C13E37B-2A0E-1649-A29F-9981C1B932B5}"/>
              </a:ext>
            </a:extLst>
          </p:cNvPr>
          <p:cNvSpPr txBox="1"/>
          <p:nvPr/>
        </p:nvSpPr>
        <p:spPr>
          <a:xfrm>
            <a:off x="4197096" y="1417320"/>
            <a:ext cx="7216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STOP</a:t>
            </a:r>
          </a:p>
          <a:p>
            <a:pPr algn="ctr"/>
            <a:r>
              <a:rPr lang="de-DE" sz="1000" dirty="0">
                <a:solidFill>
                  <a:schemeClr val="bg1"/>
                </a:solidFill>
              </a:rPr>
              <a:t>PLAYBACK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6CA7DF9-414D-454F-BDF4-E7C4125003C5}"/>
              </a:ext>
            </a:extLst>
          </p:cNvPr>
          <p:cNvSpPr txBox="1"/>
          <p:nvPr/>
        </p:nvSpPr>
        <p:spPr>
          <a:xfrm>
            <a:off x="4956378" y="1417320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SELECT SUBTITLES</a:t>
            </a:r>
          </a:p>
          <a:p>
            <a:pPr algn="ctr"/>
            <a:r>
              <a:rPr lang="de-DE" sz="1000" dirty="0">
                <a:solidFill>
                  <a:schemeClr val="bg1">
                    <a:lumMod val="75000"/>
                  </a:schemeClr>
                </a:solidFill>
              </a:rPr>
              <a:t>SEARCH SUBTITLES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3B1DBC0-2319-8245-A172-66C6F471C44B}"/>
              </a:ext>
            </a:extLst>
          </p:cNvPr>
          <p:cNvSpPr txBox="1"/>
          <p:nvPr/>
        </p:nvSpPr>
        <p:spPr>
          <a:xfrm>
            <a:off x="6037819" y="1417320"/>
            <a:ext cx="963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SELECT AUDIO </a:t>
            </a:r>
          </a:p>
          <a:p>
            <a:pPr algn="ctr"/>
            <a:r>
              <a:rPr lang="de-DE" sz="1000" dirty="0">
                <a:solidFill>
                  <a:schemeClr val="bg1"/>
                </a:solidFill>
              </a:rPr>
              <a:t>STREAMS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3D01EBBC-8208-F041-AA6D-D1A6CCADC4C0}"/>
              </a:ext>
            </a:extLst>
          </p:cNvPr>
          <p:cNvSpPr txBox="1"/>
          <p:nvPr/>
        </p:nvSpPr>
        <p:spPr>
          <a:xfrm>
            <a:off x="6866359" y="1417320"/>
            <a:ext cx="12939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TOGGLE SCREEN</a:t>
            </a:r>
          </a:p>
          <a:p>
            <a:pPr algn="ctr"/>
            <a:r>
              <a:rPr lang="de-DE" sz="1000" dirty="0">
                <a:solidFill>
                  <a:schemeClr val="bg1">
                    <a:lumMod val="75000"/>
                  </a:schemeClr>
                </a:solidFill>
              </a:rPr>
              <a:t>TOGGLE FULLSCREEN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DE0290B6-3A1F-FF45-81B4-BF088F620D55}"/>
              </a:ext>
            </a:extLst>
          </p:cNvPr>
          <p:cNvSpPr txBox="1"/>
          <p:nvPr/>
        </p:nvSpPr>
        <p:spPr>
          <a:xfrm>
            <a:off x="4165329" y="2136648"/>
            <a:ext cx="712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GO TO</a:t>
            </a:r>
          </a:p>
          <a:p>
            <a:pPr algn="ctr"/>
            <a:r>
              <a:rPr lang="de-DE" sz="1000" dirty="0">
                <a:solidFill>
                  <a:schemeClr val="bg1"/>
                </a:solidFill>
              </a:rPr>
              <a:t>PREVIOUS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EFCFBDA-9B31-D64C-A367-4C7216989A49}"/>
              </a:ext>
            </a:extLst>
          </p:cNvPr>
          <p:cNvSpPr txBox="1"/>
          <p:nvPr/>
        </p:nvSpPr>
        <p:spPr>
          <a:xfrm>
            <a:off x="4838933" y="2136648"/>
            <a:ext cx="8723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SMALL</a:t>
            </a:r>
          </a:p>
          <a:p>
            <a:pPr algn="ctr"/>
            <a:r>
              <a:rPr lang="de-DE" sz="1000" dirty="0">
                <a:solidFill>
                  <a:schemeClr val="bg1"/>
                </a:solidFill>
              </a:rPr>
              <a:t>BACKWARD</a:t>
            </a:r>
          </a:p>
          <a:p>
            <a:pPr algn="ctr"/>
            <a:r>
              <a:rPr lang="de-DE" sz="1000" dirty="0">
                <a:solidFill>
                  <a:schemeClr val="bg1">
                    <a:lumMod val="75000"/>
                  </a:schemeClr>
                </a:solidFill>
              </a:rPr>
              <a:t>DECREMENT </a:t>
            </a:r>
          </a:p>
          <a:p>
            <a:pPr algn="ctr"/>
            <a:r>
              <a:rPr lang="de-DE" sz="1000" dirty="0">
                <a:solidFill>
                  <a:schemeClr val="bg1">
                    <a:lumMod val="75000"/>
                  </a:schemeClr>
                </a:solidFill>
              </a:rPr>
              <a:t>SPEED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8147ADAF-9C37-5E43-B81B-C1C6598F2755}"/>
              </a:ext>
            </a:extLst>
          </p:cNvPr>
          <p:cNvSpPr txBox="1"/>
          <p:nvPr/>
        </p:nvSpPr>
        <p:spPr>
          <a:xfrm>
            <a:off x="5665470" y="2136648"/>
            <a:ext cx="7216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PAUSE OR</a:t>
            </a:r>
          </a:p>
          <a:p>
            <a:pPr algn="ctr"/>
            <a:r>
              <a:rPr lang="de-DE" sz="1000" dirty="0">
                <a:solidFill>
                  <a:schemeClr val="bg1"/>
                </a:solidFill>
              </a:rPr>
              <a:t>UNPAUSE</a:t>
            </a:r>
          </a:p>
          <a:p>
            <a:pPr algn="ctr"/>
            <a:r>
              <a:rPr lang="de-DE" sz="1000" dirty="0">
                <a:solidFill>
                  <a:schemeClr val="bg1"/>
                </a:solidFill>
              </a:rPr>
              <a:t>PLAYBACK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E264344-7D88-E348-B54E-FC7E06EBC9F9}"/>
              </a:ext>
            </a:extLst>
          </p:cNvPr>
          <p:cNvSpPr txBox="1"/>
          <p:nvPr/>
        </p:nvSpPr>
        <p:spPr>
          <a:xfrm>
            <a:off x="6396188" y="2136648"/>
            <a:ext cx="8178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SMALL</a:t>
            </a:r>
          </a:p>
          <a:p>
            <a:pPr algn="ctr"/>
            <a:r>
              <a:rPr lang="de-DE" sz="1000" dirty="0">
                <a:solidFill>
                  <a:schemeClr val="bg1"/>
                </a:solidFill>
              </a:rPr>
              <a:t>FORWARD</a:t>
            </a:r>
          </a:p>
          <a:p>
            <a:pPr algn="ctr"/>
            <a:r>
              <a:rPr lang="de-DE" sz="1000" dirty="0">
                <a:solidFill>
                  <a:schemeClr val="bg1">
                    <a:lumMod val="75000"/>
                  </a:schemeClr>
                </a:solidFill>
              </a:rPr>
              <a:t>INCREMENT</a:t>
            </a:r>
          </a:p>
          <a:p>
            <a:pPr algn="ctr"/>
            <a:r>
              <a:rPr lang="de-DE" sz="1000" dirty="0">
                <a:solidFill>
                  <a:schemeClr val="bg1">
                    <a:lumMod val="75000"/>
                  </a:schemeClr>
                </a:solidFill>
              </a:rPr>
              <a:t>SPEED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A2D56EB-F456-5243-A39D-291CBE960A8D}"/>
              </a:ext>
            </a:extLst>
          </p:cNvPr>
          <p:cNvSpPr txBox="1"/>
          <p:nvPr/>
        </p:nvSpPr>
        <p:spPr>
          <a:xfrm>
            <a:off x="7306653" y="2136648"/>
            <a:ext cx="526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GO TO</a:t>
            </a:r>
          </a:p>
          <a:p>
            <a:pPr algn="ctr"/>
            <a:r>
              <a:rPr lang="de-DE" sz="1000" dirty="0">
                <a:solidFill>
                  <a:schemeClr val="bg1"/>
                </a:solidFill>
              </a:rPr>
              <a:t>NEXT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027F016-4215-644C-8979-10DCA3E6BE77}"/>
              </a:ext>
            </a:extLst>
          </p:cNvPr>
          <p:cNvSpPr txBox="1"/>
          <p:nvPr/>
        </p:nvSpPr>
        <p:spPr>
          <a:xfrm>
            <a:off x="4072928" y="2965704"/>
            <a:ext cx="526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000" dirty="0">
                <a:solidFill>
                  <a:schemeClr val="bg1"/>
                </a:solidFill>
              </a:rPr>
              <a:t>GO TO</a:t>
            </a:r>
          </a:p>
          <a:p>
            <a:pPr algn="r"/>
            <a:r>
              <a:rPr lang="de-DE" sz="1000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7E4BB37A-03AF-9E48-AB10-950B252261B0}"/>
              </a:ext>
            </a:extLst>
          </p:cNvPr>
          <p:cNvSpPr txBox="1"/>
          <p:nvPr/>
        </p:nvSpPr>
        <p:spPr>
          <a:xfrm>
            <a:off x="4133842" y="4689856"/>
            <a:ext cx="4651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000" dirty="0">
                <a:solidFill>
                  <a:schemeClr val="bg1"/>
                </a:solidFill>
              </a:rPr>
              <a:t>GO</a:t>
            </a:r>
          </a:p>
          <a:p>
            <a:pPr algn="r"/>
            <a:r>
              <a:rPr lang="de-DE" sz="1000" dirty="0">
                <a:solidFill>
                  <a:schemeClr val="bg1"/>
                </a:solidFill>
              </a:rPr>
              <a:t>BACK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3B7E1B04-F152-B547-BB39-5C98D2EDEC74}"/>
              </a:ext>
            </a:extLst>
          </p:cNvPr>
          <p:cNvSpPr txBox="1"/>
          <p:nvPr/>
        </p:nvSpPr>
        <p:spPr>
          <a:xfrm>
            <a:off x="6542060" y="2965704"/>
            <a:ext cx="15859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chemeClr val="bg1"/>
                </a:solidFill>
              </a:rPr>
              <a:t>SHOW INFORMATION</a:t>
            </a:r>
          </a:p>
          <a:p>
            <a:r>
              <a:rPr lang="de-DE" sz="1000" dirty="0">
                <a:solidFill>
                  <a:schemeClr val="bg1">
                    <a:lumMod val="75000"/>
                  </a:schemeClr>
                </a:solidFill>
              </a:rPr>
              <a:t>SHOW CODEC INFORMATON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6CD5FBC1-4A14-0E43-9178-496CB3E1C061}"/>
              </a:ext>
            </a:extLst>
          </p:cNvPr>
          <p:cNvSpPr txBox="1"/>
          <p:nvPr/>
        </p:nvSpPr>
        <p:spPr>
          <a:xfrm>
            <a:off x="6542060" y="4689856"/>
            <a:ext cx="15859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chemeClr val="bg1"/>
                </a:solidFill>
              </a:rPr>
              <a:t>PLAYER CONTROLS (OSD)</a:t>
            </a:r>
          </a:p>
          <a:p>
            <a:r>
              <a:rPr lang="de-DE" sz="1000" dirty="0">
                <a:solidFill>
                  <a:schemeClr val="bg1">
                    <a:lumMod val="75000"/>
                  </a:schemeClr>
                </a:solidFill>
              </a:rPr>
              <a:t>CONTEXT MENU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726EA83D-A2FD-B944-95E9-1F397D750153}"/>
              </a:ext>
            </a:extLst>
          </p:cNvPr>
          <p:cNvSpPr txBox="1"/>
          <p:nvPr/>
        </p:nvSpPr>
        <p:spPr>
          <a:xfrm>
            <a:off x="4300249" y="5757672"/>
            <a:ext cx="5357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MUSIC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27119DC6-63B0-4146-A8C6-1255AF401B9A}"/>
              </a:ext>
            </a:extLst>
          </p:cNvPr>
          <p:cNvSpPr txBox="1"/>
          <p:nvPr/>
        </p:nvSpPr>
        <p:spPr>
          <a:xfrm>
            <a:off x="5240110" y="5757672"/>
            <a:ext cx="6046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MOVIES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A3140893-DD7A-EA4C-92EB-A3254D8FB27F}"/>
              </a:ext>
            </a:extLst>
          </p:cNvPr>
          <p:cNvSpPr txBox="1"/>
          <p:nvPr/>
        </p:nvSpPr>
        <p:spPr>
          <a:xfrm>
            <a:off x="6168751" y="5757672"/>
            <a:ext cx="7457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TV SHOWS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3B5DFFBD-DE79-B441-8F67-BF5BA5A30E27}"/>
              </a:ext>
            </a:extLst>
          </p:cNvPr>
          <p:cNvSpPr txBox="1"/>
          <p:nvPr/>
        </p:nvSpPr>
        <p:spPr>
          <a:xfrm>
            <a:off x="7170129" y="5757672"/>
            <a:ext cx="6864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PICTURES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0EE12193-EC2F-4349-A51B-14B430B18BEE}"/>
              </a:ext>
            </a:extLst>
          </p:cNvPr>
          <p:cNvSpPr txBox="1"/>
          <p:nvPr/>
        </p:nvSpPr>
        <p:spPr>
          <a:xfrm>
            <a:off x="4373561" y="3826764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900" dirty="0">
                <a:solidFill>
                  <a:schemeClr val="bg1"/>
                </a:solidFill>
              </a:rPr>
              <a:t>NAVIGATE</a:t>
            </a:r>
          </a:p>
          <a:p>
            <a:pPr algn="r"/>
            <a:r>
              <a:rPr lang="de-DE" sz="900" dirty="0">
                <a:solidFill>
                  <a:schemeClr val="bg1"/>
                </a:solidFill>
              </a:rPr>
              <a:t>LEFT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794B2789-BE10-3743-B5AE-D1B621D891C9}"/>
              </a:ext>
            </a:extLst>
          </p:cNvPr>
          <p:cNvSpPr txBox="1"/>
          <p:nvPr/>
        </p:nvSpPr>
        <p:spPr>
          <a:xfrm>
            <a:off x="6042140" y="3822095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>
                <a:solidFill>
                  <a:schemeClr val="bg1"/>
                </a:solidFill>
              </a:rPr>
              <a:t>NAVIGATE</a:t>
            </a:r>
          </a:p>
          <a:p>
            <a:r>
              <a:rPr lang="de-DE" sz="900" dirty="0">
                <a:solidFill>
                  <a:schemeClr val="bg1"/>
                </a:solidFill>
              </a:rPr>
              <a:t>RIGHT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0AFF9CB2-BE1C-8941-8CC4-404525FB971D}"/>
              </a:ext>
            </a:extLst>
          </p:cNvPr>
          <p:cNvSpPr txBox="1"/>
          <p:nvPr/>
        </p:nvSpPr>
        <p:spPr>
          <a:xfrm>
            <a:off x="5215590" y="3133659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NAVIGATE</a:t>
            </a:r>
          </a:p>
          <a:p>
            <a:pPr algn="ctr"/>
            <a:r>
              <a:rPr lang="de-DE" sz="900" dirty="0">
                <a:solidFill>
                  <a:schemeClr val="bg1"/>
                </a:solidFill>
              </a:rPr>
              <a:t>UP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B833BC76-3088-4645-816E-D4394FF9BA6B}"/>
              </a:ext>
            </a:extLst>
          </p:cNvPr>
          <p:cNvSpPr txBox="1"/>
          <p:nvPr/>
        </p:nvSpPr>
        <p:spPr>
          <a:xfrm>
            <a:off x="5241552" y="4537202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NAVIGATE</a:t>
            </a:r>
          </a:p>
          <a:p>
            <a:pPr algn="ctr"/>
            <a:r>
              <a:rPr lang="de-DE" sz="900" dirty="0">
                <a:solidFill>
                  <a:schemeClr val="bg1"/>
                </a:solidFill>
              </a:rPr>
              <a:t>DOWN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6ADC80CB-B8B8-DD4B-B175-F35A4DC1D848}"/>
              </a:ext>
            </a:extLst>
          </p:cNvPr>
          <p:cNvSpPr txBox="1"/>
          <p:nvPr/>
        </p:nvSpPr>
        <p:spPr>
          <a:xfrm>
            <a:off x="5897683" y="4371274"/>
            <a:ext cx="5148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>
                <a:solidFill>
                  <a:schemeClr val="bg1"/>
                </a:solidFill>
              </a:rPr>
              <a:t>SELECT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43B8074E-4446-7D45-B89F-F2840E9F96C7}"/>
              </a:ext>
            </a:extLst>
          </p:cNvPr>
          <p:cNvSpPr txBox="1"/>
          <p:nvPr/>
        </p:nvSpPr>
        <p:spPr>
          <a:xfrm>
            <a:off x="5156480" y="6143718"/>
            <a:ext cx="187904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TAP ACTION </a:t>
            </a:r>
            <a:r>
              <a:rPr lang="de-DE" sz="900" dirty="0">
                <a:solidFill>
                  <a:schemeClr val="bg2"/>
                </a:solidFill>
              </a:rPr>
              <a:t>vs.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>
                <a:solidFill>
                  <a:schemeClr val="bg1">
                    <a:lumMod val="75000"/>
                  </a:schemeClr>
                </a:solidFill>
              </a:rPr>
              <a:t>LONGPRESS ACTION</a:t>
            </a:r>
          </a:p>
        </p:txBody>
      </p:sp>
    </p:spTree>
    <p:extLst>
      <p:ext uri="{BB962C8B-B14F-4D97-AF65-F5344CB8AC3E}">
        <p14:creationId xmlns:p14="http://schemas.microsoft.com/office/powerpoint/2010/main" val="4155575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50000"/>
              </a:schemeClr>
            </a:gs>
            <a:gs pos="0">
              <a:schemeClr val="tx1">
                <a:lumMod val="75000"/>
                <a:lumOff val="25000"/>
              </a:schemeClr>
            </a:gs>
            <a:gs pos="100000">
              <a:schemeClr val="tx1">
                <a:lumMod val="65000"/>
                <a:lumOff val="35000"/>
              </a:schemeClr>
            </a:gs>
            <a:gs pos="100000">
              <a:schemeClr val="tx1">
                <a:lumMod val="95000"/>
                <a:lumOff val="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09EC611C-CA0C-8044-99ED-71E9EB8E9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0" y="508000"/>
            <a:ext cx="4064000" cy="584200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F552A331-6795-1E4F-894E-64B833A4EA04}"/>
              </a:ext>
            </a:extLst>
          </p:cNvPr>
          <p:cNvSpPr txBox="1"/>
          <p:nvPr/>
        </p:nvSpPr>
        <p:spPr>
          <a:xfrm>
            <a:off x="5424984" y="508000"/>
            <a:ext cx="1342034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b="1" dirty="0">
                <a:solidFill>
                  <a:schemeClr val="bg1"/>
                </a:solidFill>
              </a:rPr>
              <a:t>AYUDA</a:t>
            </a:r>
          </a:p>
          <a:p>
            <a:pPr algn="ctr"/>
            <a:r>
              <a:rPr lang="de-DE" sz="1400" dirty="0">
                <a:solidFill>
                  <a:schemeClr val="bg1"/>
                </a:solidFill>
              </a:rPr>
              <a:t>Control Remoto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C13E37B-2A0E-1649-A29F-9981C1B932B5}"/>
              </a:ext>
            </a:extLst>
          </p:cNvPr>
          <p:cNvSpPr txBox="1"/>
          <p:nvPr/>
        </p:nvSpPr>
        <p:spPr>
          <a:xfrm>
            <a:off x="4067254" y="1417320"/>
            <a:ext cx="9813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PARAR</a:t>
            </a:r>
          </a:p>
          <a:p>
            <a:pPr algn="ctr"/>
            <a:r>
              <a:rPr lang="de-DE" sz="1000" dirty="0">
                <a:solidFill>
                  <a:schemeClr val="bg1"/>
                </a:solidFill>
              </a:rPr>
              <a:t>REPRODUCTOR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6CA7DF9-414D-454F-BDF4-E7C4125003C5}"/>
              </a:ext>
            </a:extLst>
          </p:cNvPr>
          <p:cNvSpPr txBox="1"/>
          <p:nvPr/>
        </p:nvSpPr>
        <p:spPr>
          <a:xfrm>
            <a:off x="4904283" y="1417320"/>
            <a:ext cx="12763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ELEGIR SUBTÍTULO</a:t>
            </a:r>
          </a:p>
          <a:p>
            <a:pPr algn="ctr"/>
            <a:r>
              <a:rPr lang="de-DE" sz="1000" dirty="0">
                <a:solidFill>
                  <a:schemeClr val="bg1">
                    <a:lumMod val="75000"/>
                  </a:schemeClr>
                </a:solidFill>
              </a:rPr>
              <a:t>BUSCARSUBTÍTULOS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3B1DBC0-2319-8245-A172-66C6F471C44B}"/>
              </a:ext>
            </a:extLst>
          </p:cNvPr>
          <p:cNvSpPr txBox="1"/>
          <p:nvPr/>
        </p:nvSpPr>
        <p:spPr>
          <a:xfrm>
            <a:off x="6071487" y="1417320"/>
            <a:ext cx="896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ELEGIR PISTA </a:t>
            </a:r>
          </a:p>
          <a:p>
            <a:pPr algn="ctr"/>
            <a:r>
              <a:rPr lang="de-DE" sz="1000" dirty="0">
                <a:solidFill>
                  <a:schemeClr val="bg1"/>
                </a:solidFill>
              </a:rPr>
              <a:t>DE AUDIO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3D01EBBC-8208-F041-AA6D-D1A6CCADC4C0}"/>
              </a:ext>
            </a:extLst>
          </p:cNvPr>
          <p:cNvSpPr txBox="1"/>
          <p:nvPr/>
        </p:nvSpPr>
        <p:spPr>
          <a:xfrm>
            <a:off x="6940099" y="1417320"/>
            <a:ext cx="114646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CAMBIAR PANTALLA</a:t>
            </a:r>
          </a:p>
          <a:p>
            <a:pPr algn="ctr"/>
            <a:r>
              <a:rPr lang="de-DE" sz="900" dirty="0">
                <a:solidFill>
                  <a:schemeClr val="bg1">
                    <a:lumMod val="75000"/>
                  </a:schemeClr>
                </a:solidFill>
              </a:rPr>
              <a:t>CAMBIAR PANTALLA</a:t>
            </a:r>
          </a:p>
          <a:p>
            <a:pPr algn="ctr"/>
            <a:r>
              <a:rPr lang="de-DE" sz="900" dirty="0">
                <a:solidFill>
                  <a:schemeClr val="bg1">
                    <a:lumMod val="75000"/>
                  </a:schemeClr>
                </a:solidFill>
              </a:rPr>
              <a:t> COMPLETA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DE0290B6-3A1F-FF45-81B4-BF088F620D55}"/>
              </a:ext>
            </a:extLst>
          </p:cNvPr>
          <p:cNvSpPr txBox="1"/>
          <p:nvPr/>
        </p:nvSpPr>
        <p:spPr>
          <a:xfrm>
            <a:off x="4050717" y="2136648"/>
            <a:ext cx="94128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IR A </a:t>
            </a:r>
          </a:p>
          <a:p>
            <a:pPr algn="ctr"/>
            <a:r>
              <a:rPr lang="de-DE" sz="900" dirty="0">
                <a:solidFill>
                  <a:schemeClr val="bg1"/>
                </a:solidFill>
              </a:rPr>
              <a:t>ITEM/CAPÍTULO</a:t>
            </a:r>
          </a:p>
          <a:p>
            <a:pPr algn="ctr"/>
            <a:r>
              <a:rPr lang="de-DE" sz="900" dirty="0">
                <a:solidFill>
                  <a:schemeClr val="bg1"/>
                </a:solidFill>
              </a:rPr>
              <a:t>ANTERIOR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EFCFBDA-9B31-D64C-A367-4C7216989A49}"/>
              </a:ext>
            </a:extLst>
          </p:cNvPr>
          <p:cNvSpPr txBox="1"/>
          <p:nvPr/>
        </p:nvSpPr>
        <p:spPr>
          <a:xfrm>
            <a:off x="4910268" y="2136648"/>
            <a:ext cx="72968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ATRÁS</a:t>
            </a:r>
          </a:p>
          <a:p>
            <a:pPr algn="ctr"/>
            <a:r>
              <a:rPr lang="de-DE" sz="900" dirty="0">
                <a:solidFill>
                  <a:schemeClr val="bg1">
                    <a:lumMod val="75000"/>
                  </a:schemeClr>
                </a:solidFill>
              </a:rPr>
              <a:t>DISMINUYE</a:t>
            </a:r>
          </a:p>
          <a:p>
            <a:pPr algn="ctr"/>
            <a:r>
              <a:rPr lang="de-DE" sz="900" dirty="0">
                <a:solidFill>
                  <a:schemeClr val="bg1">
                    <a:lumMod val="75000"/>
                  </a:schemeClr>
                </a:solidFill>
              </a:rPr>
              <a:t>VELOCIDAD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8147ADAF-9C37-5E43-B81B-C1C6598F2755}"/>
              </a:ext>
            </a:extLst>
          </p:cNvPr>
          <p:cNvSpPr txBox="1"/>
          <p:nvPr/>
        </p:nvSpPr>
        <p:spPr>
          <a:xfrm>
            <a:off x="5698332" y="2136648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PAUSA O</a:t>
            </a:r>
          </a:p>
          <a:p>
            <a:pPr algn="ctr"/>
            <a:r>
              <a:rPr lang="de-DE" sz="900" dirty="0">
                <a:solidFill>
                  <a:schemeClr val="bg1"/>
                </a:solidFill>
              </a:rPr>
              <a:t>REANUDA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E264344-7D88-E348-B54E-FC7E06EBC9F9}"/>
              </a:ext>
            </a:extLst>
          </p:cNvPr>
          <p:cNvSpPr txBox="1"/>
          <p:nvPr/>
        </p:nvSpPr>
        <p:spPr>
          <a:xfrm>
            <a:off x="6395387" y="2136648"/>
            <a:ext cx="81945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ADELANTE</a:t>
            </a:r>
          </a:p>
          <a:p>
            <a:pPr algn="ctr"/>
            <a:r>
              <a:rPr lang="de-DE" sz="900" dirty="0">
                <a:solidFill>
                  <a:schemeClr val="bg1">
                    <a:lumMod val="75000"/>
                  </a:schemeClr>
                </a:solidFill>
              </a:rPr>
              <a:t>INCREMENTA</a:t>
            </a:r>
          </a:p>
          <a:p>
            <a:pPr algn="ctr"/>
            <a:r>
              <a:rPr lang="de-DE" sz="900" dirty="0">
                <a:solidFill>
                  <a:schemeClr val="bg1">
                    <a:lumMod val="75000"/>
                  </a:schemeClr>
                </a:solidFill>
              </a:rPr>
              <a:t>VELOCIDAD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A2D56EB-F456-5243-A39D-291CBE960A8D}"/>
              </a:ext>
            </a:extLst>
          </p:cNvPr>
          <p:cNvSpPr txBox="1"/>
          <p:nvPr/>
        </p:nvSpPr>
        <p:spPr>
          <a:xfrm>
            <a:off x="7099065" y="2136648"/>
            <a:ext cx="94128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IR A</a:t>
            </a:r>
          </a:p>
          <a:p>
            <a:pPr algn="ctr"/>
            <a:r>
              <a:rPr lang="de-DE" sz="900" dirty="0">
                <a:solidFill>
                  <a:schemeClr val="bg1"/>
                </a:solidFill>
              </a:rPr>
              <a:t>ITEM/CAPÍTULO</a:t>
            </a:r>
          </a:p>
          <a:p>
            <a:pPr algn="ctr"/>
            <a:r>
              <a:rPr lang="de-DE" sz="900" dirty="0">
                <a:solidFill>
                  <a:schemeClr val="bg1"/>
                </a:solidFill>
              </a:rPr>
              <a:t>SIGUIENTE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027F016-4215-644C-8979-10DCA3E6BE77}"/>
              </a:ext>
            </a:extLst>
          </p:cNvPr>
          <p:cNvSpPr txBox="1"/>
          <p:nvPr/>
        </p:nvSpPr>
        <p:spPr>
          <a:xfrm>
            <a:off x="4000026" y="2965704"/>
            <a:ext cx="64472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900" dirty="0">
                <a:solidFill>
                  <a:schemeClr val="bg1"/>
                </a:solidFill>
              </a:rPr>
              <a:t>ACTIVA</a:t>
            </a:r>
          </a:p>
          <a:p>
            <a:pPr algn="r"/>
            <a:r>
              <a:rPr lang="de-DE" sz="900" dirty="0">
                <a:solidFill>
                  <a:schemeClr val="bg1"/>
                </a:solidFill>
              </a:rPr>
              <a:t>VENTANA</a:t>
            </a:r>
          </a:p>
          <a:p>
            <a:pPr algn="r"/>
            <a:r>
              <a:rPr lang="de-DE" sz="900" dirty="0">
                <a:solidFill>
                  <a:schemeClr val="bg1"/>
                </a:solidFill>
              </a:rPr>
              <a:t>INICIO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7E4BB37A-03AF-9E48-AB10-950B252261B0}"/>
              </a:ext>
            </a:extLst>
          </p:cNvPr>
          <p:cNvSpPr txBox="1"/>
          <p:nvPr/>
        </p:nvSpPr>
        <p:spPr>
          <a:xfrm>
            <a:off x="3999126" y="4689856"/>
            <a:ext cx="599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000" dirty="0">
                <a:solidFill>
                  <a:schemeClr val="bg1"/>
                </a:solidFill>
              </a:rPr>
              <a:t>VOLVER</a:t>
            </a:r>
          </a:p>
          <a:p>
            <a:pPr algn="r"/>
            <a:r>
              <a:rPr lang="de-DE" sz="1000" dirty="0">
                <a:solidFill>
                  <a:schemeClr val="bg1"/>
                </a:solidFill>
              </a:rPr>
              <a:t>ATRÁS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3B7E1B04-F152-B547-BB39-5C98D2EDEC74}"/>
              </a:ext>
            </a:extLst>
          </p:cNvPr>
          <p:cNvSpPr txBox="1"/>
          <p:nvPr/>
        </p:nvSpPr>
        <p:spPr>
          <a:xfrm>
            <a:off x="6542060" y="2965704"/>
            <a:ext cx="15859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chemeClr val="bg1"/>
                </a:solidFill>
              </a:rPr>
              <a:t>MUESTRA EL DIÁLOGO DE</a:t>
            </a:r>
          </a:p>
          <a:p>
            <a:r>
              <a:rPr lang="de-DE" sz="1000" dirty="0">
                <a:solidFill>
                  <a:schemeClr val="bg1"/>
                </a:solidFill>
              </a:rPr>
              <a:t>INFORMATION</a:t>
            </a:r>
          </a:p>
          <a:p>
            <a:r>
              <a:rPr lang="de-DE" sz="1000" dirty="0">
                <a:solidFill>
                  <a:schemeClr val="bg1">
                    <a:lumMod val="75000"/>
                  </a:schemeClr>
                </a:solidFill>
              </a:rPr>
              <a:t>MUESTRA EL DIÁLOGO DE</a:t>
            </a:r>
          </a:p>
          <a:p>
            <a:r>
              <a:rPr lang="de-DE" sz="1000" dirty="0">
                <a:solidFill>
                  <a:schemeClr val="bg1">
                    <a:lumMod val="75000"/>
                  </a:schemeClr>
                </a:solidFill>
              </a:rPr>
              <a:t>INFORMÁCIÓN DE CODEC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6CD5FBC1-4A14-0E43-9178-496CB3E1C061}"/>
              </a:ext>
            </a:extLst>
          </p:cNvPr>
          <p:cNvSpPr txBox="1"/>
          <p:nvPr/>
        </p:nvSpPr>
        <p:spPr>
          <a:xfrm>
            <a:off x="6542060" y="4549714"/>
            <a:ext cx="15859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chemeClr val="bg1"/>
                </a:solidFill>
              </a:rPr>
              <a:t>CONTROLES REPRODUCTOR (OSD)</a:t>
            </a:r>
          </a:p>
          <a:p>
            <a:r>
              <a:rPr lang="de-DE" sz="1000" dirty="0">
                <a:solidFill>
                  <a:schemeClr val="bg1">
                    <a:lumMod val="75000"/>
                  </a:schemeClr>
                </a:solidFill>
              </a:rPr>
              <a:t>MENÚ CONTEXTUAL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726EA83D-A2FD-B944-95E9-1F397D750153}"/>
              </a:ext>
            </a:extLst>
          </p:cNvPr>
          <p:cNvSpPr txBox="1"/>
          <p:nvPr/>
        </p:nvSpPr>
        <p:spPr>
          <a:xfrm>
            <a:off x="4263383" y="5757672"/>
            <a:ext cx="6094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MÚSICA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27119DC6-63B0-4146-A8C6-1255AF401B9A}"/>
              </a:ext>
            </a:extLst>
          </p:cNvPr>
          <p:cNvSpPr txBox="1"/>
          <p:nvPr/>
        </p:nvSpPr>
        <p:spPr>
          <a:xfrm>
            <a:off x="5173588" y="5757672"/>
            <a:ext cx="7377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PELÍCULAS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A3140893-DD7A-EA4C-92EB-A3254D8FB27F}"/>
              </a:ext>
            </a:extLst>
          </p:cNvPr>
          <p:cNvSpPr txBox="1"/>
          <p:nvPr/>
        </p:nvSpPr>
        <p:spPr>
          <a:xfrm>
            <a:off x="6110244" y="5757672"/>
            <a:ext cx="8627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SERIES DE TV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3B5DFFBD-DE79-B441-8F67-BF5BA5A30E27}"/>
              </a:ext>
            </a:extLst>
          </p:cNvPr>
          <p:cNvSpPr txBox="1"/>
          <p:nvPr/>
        </p:nvSpPr>
        <p:spPr>
          <a:xfrm>
            <a:off x="7139675" y="5757672"/>
            <a:ext cx="7473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IMÁGENES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0EE12193-EC2F-4349-A51B-14B430B18BEE}"/>
              </a:ext>
            </a:extLst>
          </p:cNvPr>
          <p:cNvSpPr txBox="1"/>
          <p:nvPr/>
        </p:nvSpPr>
        <p:spPr>
          <a:xfrm>
            <a:off x="4341500" y="3826764"/>
            <a:ext cx="704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900" dirty="0">
                <a:solidFill>
                  <a:schemeClr val="bg1"/>
                </a:solidFill>
              </a:rPr>
              <a:t>NAVEGAR</a:t>
            </a:r>
          </a:p>
          <a:p>
            <a:pPr algn="r"/>
            <a:r>
              <a:rPr lang="de-DE" sz="900" dirty="0">
                <a:solidFill>
                  <a:schemeClr val="bg1"/>
                </a:solidFill>
              </a:rPr>
              <a:t>IZQUIERDA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794B2789-BE10-3743-B5AE-D1B621D891C9}"/>
              </a:ext>
            </a:extLst>
          </p:cNvPr>
          <p:cNvSpPr txBox="1"/>
          <p:nvPr/>
        </p:nvSpPr>
        <p:spPr>
          <a:xfrm>
            <a:off x="6042140" y="3822095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>
                <a:solidFill>
                  <a:schemeClr val="bg1"/>
                </a:solidFill>
              </a:rPr>
              <a:t>NAVEGAR</a:t>
            </a:r>
          </a:p>
          <a:p>
            <a:r>
              <a:rPr lang="de-DE" sz="900" dirty="0">
                <a:solidFill>
                  <a:schemeClr val="bg1"/>
                </a:solidFill>
              </a:rPr>
              <a:t>DERECHA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0AFF9CB2-BE1C-8941-8CC4-404525FB971D}"/>
              </a:ext>
            </a:extLst>
          </p:cNvPr>
          <p:cNvSpPr txBox="1"/>
          <p:nvPr/>
        </p:nvSpPr>
        <p:spPr>
          <a:xfrm>
            <a:off x="5226810" y="3133659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NAVEGAR</a:t>
            </a:r>
          </a:p>
          <a:p>
            <a:pPr algn="ctr"/>
            <a:r>
              <a:rPr lang="de-DE" sz="900" dirty="0">
                <a:solidFill>
                  <a:schemeClr val="bg1"/>
                </a:solidFill>
              </a:rPr>
              <a:t>ARRIBA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B833BC76-3088-4645-816E-D4394FF9BA6B}"/>
              </a:ext>
            </a:extLst>
          </p:cNvPr>
          <p:cNvSpPr txBox="1"/>
          <p:nvPr/>
        </p:nvSpPr>
        <p:spPr>
          <a:xfrm>
            <a:off x="5252774" y="4537202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NAVEGAR</a:t>
            </a:r>
          </a:p>
          <a:p>
            <a:pPr algn="ctr"/>
            <a:r>
              <a:rPr lang="de-DE" sz="900" dirty="0">
                <a:solidFill>
                  <a:schemeClr val="bg1"/>
                </a:solidFill>
              </a:rPr>
              <a:t>ABAJO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6ADC80CB-B8B8-DD4B-B175-F35A4DC1D848}"/>
              </a:ext>
            </a:extLst>
          </p:cNvPr>
          <p:cNvSpPr txBox="1"/>
          <p:nvPr/>
        </p:nvSpPr>
        <p:spPr>
          <a:xfrm>
            <a:off x="5797099" y="4352986"/>
            <a:ext cx="686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dirty="0">
                <a:solidFill>
                  <a:schemeClr val="bg1"/>
                </a:solidFill>
              </a:rPr>
              <a:t>SELECCIONAR</a:t>
            </a:r>
          </a:p>
          <a:p>
            <a:r>
              <a:rPr lang="de-DE" sz="700" dirty="0">
                <a:solidFill>
                  <a:schemeClr val="bg1"/>
                </a:solidFill>
              </a:rPr>
              <a:t>ITEM ACTUAL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43B8074E-4446-7D45-B89F-F2840E9F96C7}"/>
              </a:ext>
            </a:extLst>
          </p:cNvPr>
          <p:cNvSpPr txBox="1"/>
          <p:nvPr/>
        </p:nvSpPr>
        <p:spPr>
          <a:xfrm>
            <a:off x="5208582" y="6143718"/>
            <a:ext cx="17748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PULSO CORTO </a:t>
            </a:r>
            <a:r>
              <a:rPr lang="de-DE" sz="900" dirty="0">
                <a:solidFill>
                  <a:schemeClr val="bg2"/>
                </a:solidFill>
              </a:rPr>
              <a:t>vs.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>
                <a:solidFill>
                  <a:schemeClr val="bg1">
                    <a:lumMod val="75000"/>
                  </a:schemeClr>
                </a:solidFill>
              </a:rPr>
              <a:t>PRESIÓN LARGA</a:t>
            </a:r>
          </a:p>
        </p:txBody>
      </p:sp>
    </p:spTree>
    <p:extLst>
      <p:ext uri="{BB962C8B-B14F-4D97-AF65-F5344CB8AC3E}">
        <p14:creationId xmlns:p14="http://schemas.microsoft.com/office/powerpoint/2010/main" val="2737795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50000"/>
              </a:schemeClr>
            </a:gs>
            <a:gs pos="0">
              <a:schemeClr val="tx1">
                <a:lumMod val="75000"/>
                <a:lumOff val="25000"/>
              </a:schemeClr>
            </a:gs>
            <a:gs pos="100000">
              <a:schemeClr val="tx1">
                <a:lumMod val="65000"/>
                <a:lumOff val="35000"/>
              </a:schemeClr>
            </a:gs>
            <a:gs pos="100000">
              <a:schemeClr val="tx1">
                <a:lumMod val="95000"/>
                <a:lumOff val="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09EC611C-CA0C-8044-99ED-71E9EB8E9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0" y="508000"/>
            <a:ext cx="4064000" cy="584200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F552A331-6795-1E4F-894E-64B833A4EA04}"/>
              </a:ext>
            </a:extLst>
          </p:cNvPr>
          <p:cNvSpPr txBox="1"/>
          <p:nvPr/>
        </p:nvSpPr>
        <p:spPr>
          <a:xfrm>
            <a:off x="5145260" y="508000"/>
            <a:ext cx="190148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b="1" dirty="0">
                <a:solidFill>
                  <a:schemeClr val="bg1"/>
                </a:solidFill>
              </a:rPr>
              <a:t>SZYBKA POMOC</a:t>
            </a:r>
          </a:p>
          <a:p>
            <a:pPr algn="ctr"/>
            <a:r>
              <a:rPr lang="de-DE" sz="1400" dirty="0">
                <a:solidFill>
                  <a:schemeClr val="bg1"/>
                </a:solidFill>
              </a:rPr>
              <a:t>Zdalne Sterowanie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C13E37B-2A0E-1649-A29F-9981C1B932B5}"/>
              </a:ext>
            </a:extLst>
          </p:cNvPr>
          <p:cNvSpPr txBox="1"/>
          <p:nvPr/>
        </p:nvSpPr>
        <p:spPr>
          <a:xfrm>
            <a:off x="4068858" y="1417320"/>
            <a:ext cx="9781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ZATRZYMAJ</a:t>
            </a:r>
          </a:p>
          <a:p>
            <a:pPr algn="ctr"/>
            <a:r>
              <a:rPr lang="de-DE" sz="1000" dirty="0">
                <a:solidFill>
                  <a:schemeClr val="bg1"/>
                </a:solidFill>
              </a:rPr>
              <a:t>ODTWARZANIE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6CA7DF9-414D-454F-BDF4-E7C4125003C5}"/>
              </a:ext>
            </a:extLst>
          </p:cNvPr>
          <p:cNvSpPr txBox="1"/>
          <p:nvPr/>
        </p:nvSpPr>
        <p:spPr>
          <a:xfrm>
            <a:off x="4939432" y="1417320"/>
            <a:ext cx="12362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WYBIERZ PODTYTUŁ</a:t>
            </a:r>
            <a:endParaRPr lang="de-DE" sz="400" dirty="0">
              <a:solidFill>
                <a:schemeClr val="bg1"/>
              </a:solidFill>
            </a:endParaRPr>
          </a:p>
          <a:p>
            <a:pPr algn="ctr"/>
            <a:r>
              <a:rPr lang="de-DE" sz="1000" dirty="0">
                <a:solidFill>
                  <a:schemeClr val="bg1">
                    <a:lumMod val="75000"/>
                  </a:schemeClr>
                </a:solidFill>
              </a:rPr>
              <a:t>SZUKAJ PODTYTUŁ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3B1DBC0-2319-8245-A172-66C6F471C44B}"/>
              </a:ext>
            </a:extLst>
          </p:cNvPr>
          <p:cNvSpPr txBox="1"/>
          <p:nvPr/>
        </p:nvSpPr>
        <p:spPr>
          <a:xfrm>
            <a:off x="6031409" y="1417320"/>
            <a:ext cx="976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WYBIERZ </a:t>
            </a:r>
          </a:p>
          <a:p>
            <a:pPr algn="ctr"/>
            <a:r>
              <a:rPr lang="de-DE" sz="1000" dirty="0">
                <a:solidFill>
                  <a:schemeClr val="bg1"/>
                </a:solidFill>
              </a:rPr>
              <a:t>ŚCIEŻKĘ AUDIO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3D01EBBC-8208-F041-AA6D-D1A6CCADC4C0}"/>
              </a:ext>
            </a:extLst>
          </p:cNvPr>
          <p:cNvSpPr txBox="1"/>
          <p:nvPr/>
        </p:nvSpPr>
        <p:spPr>
          <a:xfrm>
            <a:off x="6985785" y="1417320"/>
            <a:ext cx="105509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PRZEŁĄCZ EKRAN</a:t>
            </a:r>
          </a:p>
          <a:p>
            <a:pPr algn="ctr"/>
            <a:r>
              <a:rPr lang="de-DE" sz="900" dirty="0">
                <a:solidFill>
                  <a:schemeClr val="bg1">
                    <a:lumMod val="75000"/>
                  </a:schemeClr>
                </a:solidFill>
              </a:rPr>
              <a:t>PRZEŁĄCZ  TRYB</a:t>
            </a:r>
          </a:p>
          <a:p>
            <a:pPr algn="ctr"/>
            <a:r>
              <a:rPr lang="de-DE" sz="900" dirty="0">
                <a:solidFill>
                  <a:schemeClr val="bg1">
                    <a:lumMod val="75000"/>
                  </a:schemeClr>
                </a:solidFill>
              </a:rPr>
              <a:t>PEŁNOEKRANOWY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DE0290B6-3A1F-FF45-81B4-BF088F620D55}"/>
              </a:ext>
            </a:extLst>
          </p:cNvPr>
          <p:cNvSpPr txBox="1"/>
          <p:nvPr/>
        </p:nvSpPr>
        <p:spPr>
          <a:xfrm>
            <a:off x="4055524" y="2136648"/>
            <a:ext cx="93166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IDŹ DO</a:t>
            </a:r>
          </a:p>
          <a:p>
            <a:pPr algn="ctr"/>
            <a:r>
              <a:rPr lang="de-DE" sz="900" dirty="0">
                <a:solidFill>
                  <a:schemeClr val="bg1"/>
                </a:solidFill>
              </a:rPr>
              <a:t>POPRZEDNIEGO</a:t>
            </a:r>
          </a:p>
          <a:p>
            <a:pPr algn="ctr"/>
            <a:r>
              <a:rPr lang="de-DE" sz="900" dirty="0">
                <a:solidFill>
                  <a:schemeClr val="bg1"/>
                </a:solidFill>
              </a:rPr>
              <a:t>ROZDZIAŁU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EFCFBDA-9B31-D64C-A367-4C7216989A49}"/>
              </a:ext>
            </a:extLst>
          </p:cNvPr>
          <p:cNvSpPr txBox="1"/>
          <p:nvPr/>
        </p:nvSpPr>
        <p:spPr>
          <a:xfrm>
            <a:off x="4753174" y="2136648"/>
            <a:ext cx="1043876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STUKNIĘCIE</a:t>
            </a:r>
          </a:p>
          <a:p>
            <a:pPr algn="ctr"/>
            <a:r>
              <a:rPr lang="de-DE" sz="900" dirty="0">
                <a:solidFill>
                  <a:schemeClr val="bg1"/>
                </a:solidFill>
              </a:rPr>
              <a:t>LEKKO WSTECZ</a:t>
            </a:r>
          </a:p>
          <a:p>
            <a:pPr algn="ctr"/>
            <a:r>
              <a:rPr lang="de-DE" sz="900" dirty="0">
                <a:solidFill>
                  <a:schemeClr val="bg1">
                    <a:lumMod val="75000"/>
                  </a:schemeClr>
                </a:solidFill>
              </a:rPr>
              <a:t>PRZYTRZYMANIE</a:t>
            </a:r>
          </a:p>
          <a:p>
            <a:pPr algn="ctr"/>
            <a:r>
              <a:rPr lang="de-DE" sz="900" dirty="0">
                <a:solidFill>
                  <a:schemeClr val="bg1">
                    <a:lumMod val="75000"/>
                  </a:schemeClr>
                </a:solidFill>
              </a:rPr>
              <a:t>ZMNIĘJSZA</a:t>
            </a:r>
          </a:p>
          <a:p>
            <a:pPr algn="ctr"/>
            <a:r>
              <a:rPr lang="de-DE" sz="900" dirty="0">
                <a:solidFill>
                  <a:schemeClr val="bg1">
                    <a:lumMod val="75000"/>
                  </a:schemeClr>
                </a:solidFill>
              </a:rPr>
              <a:t>PRĘDKOŚĆ ODTW.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8147ADAF-9C37-5E43-B81B-C1C6598F2755}"/>
              </a:ext>
            </a:extLst>
          </p:cNvPr>
          <p:cNvSpPr txBox="1"/>
          <p:nvPr/>
        </p:nvSpPr>
        <p:spPr>
          <a:xfrm>
            <a:off x="5519599" y="2136648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PAUZA / WZNÓW</a:t>
            </a:r>
          </a:p>
          <a:p>
            <a:pPr algn="ctr"/>
            <a:r>
              <a:rPr lang="de-DE" sz="900" dirty="0">
                <a:solidFill>
                  <a:schemeClr val="bg1"/>
                </a:solidFill>
              </a:rPr>
              <a:t>ODTWARZANIE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E264344-7D88-E348-B54E-FC7E06EBC9F9}"/>
              </a:ext>
            </a:extLst>
          </p:cNvPr>
          <p:cNvSpPr txBox="1"/>
          <p:nvPr/>
        </p:nvSpPr>
        <p:spPr>
          <a:xfrm>
            <a:off x="6283176" y="2136648"/>
            <a:ext cx="1043877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STUKNIĘCIE</a:t>
            </a:r>
          </a:p>
          <a:p>
            <a:pPr algn="ctr"/>
            <a:r>
              <a:rPr lang="de-DE" sz="900" dirty="0">
                <a:solidFill>
                  <a:schemeClr val="bg1"/>
                </a:solidFill>
              </a:rPr>
              <a:t>LEKKO NAPRZÓD</a:t>
            </a:r>
          </a:p>
          <a:p>
            <a:pPr algn="ctr"/>
            <a:r>
              <a:rPr lang="de-DE" sz="900" dirty="0">
                <a:solidFill>
                  <a:schemeClr val="bg1">
                    <a:lumMod val="75000"/>
                  </a:schemeClr>
                </a:solidFill>
              </a:rPr>
              <a:t>PRZYTRZYMANIE</a:t>
            </a:r>
          </a:p>
          <a:p>
            <a:pPr algn="ctr"/>
            <a:r>
              <a:rPr lang="de-DE" sz="900" dirty="0">
                <a:solidFill>
                  <a:schemeClr val="bg1">
                    <a:lumMod val="75000"/>
                  </a:schemeClr>
                </a:solidFill>
              </a:rPr>
              <a:t>ZWIĘKSZA</a:t>
            </a:r>
          </a:p>
          <a:p>
            <a:pPr algn="ctr"/>
            <a:r>
              <a:rPr lang="de-DE" sz="900" dirty="0">
                <a:solidFill>
                  <a:schemeClr val="bg1">
                    <a:lumMod val="75000"/>
                  </a:schemeClr>
                </a:solidFill>
              </a:rPr>
              <a:t>PRĘDKOŚĆ ODTW.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A2D56EB-F456-5243-A39D-291CBE960A8D}"/>
              </a:ext>
            </a:extLst>
          </p:cNvPr>
          <p:cNvSpPr txBox="1"/>
          <p:nvPr/>
        </p:nvSpPr>
        <p:spPr>
          <a:xfrm>
            <a:off x="7155170" y="2136648"/>
            <a:ext cx="82907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IDŹ DO</a:t>
            </a:r>
          </a:p>
          <a:p>
            <a:pPr algn="ctr"/>
            <a:r>
              <a:rPr lang="de-DE" sz="900" dirty="0">
                <a:solidFill>
                  <a:schemeClr val="bg1"/>
                </a:solidFill>
              </a:rPr>
              <a:t>NASTĘPNEGO</a:t>
            </a:r>
          </a:p>
          <a:p>
            <a:pPr algn="ctr"/>
            <a:r>
              <a:rPr lang="de-DE" sz="900" dirty="0">
                <a:solidFill>
                  <a:schemeClr val="bg1"/>
                </a:solidFill>
              </a:rPr>
              <a:t>ROZDZIAŁU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027F016-4215-644C-8979-10DCA3E6BE77}"/>
              </a:ext>
            </a:extLst>
          </p:cNvPr>
          <p:cNvSpPr txBox="1"/>
          <p:nvPr/>
        </p:nvSpPr>
        <p:spPr>
          <a:xfrm>
            <a:off x="3986728" y="2965704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900" dirty="0">
                <a:solidFill>
                  <a:schemeClr val="bg1"/>
                </a:solidFill>
              </a:rPr>
              <a:t>EKRAN</a:t>
            </a:r>
          </a:p>
          <a:p>
            <a:pPr algn="r"/>
            <a:r>
              <a:rPr lang="de-DE" sz="900" dirty="0">
                <a:solidFill>
                  <a:schemeClr val="bg1"/>
                </a:solidFill>
              </a:rPr>
              <a:t>DOMOWY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7E4BB37A-03AF-9E48-AB10-950B252261B0}"/>
              </a:ext>
            </a:extLst>
          </p:cNvPr>
          <p:cNvSpPr txBox="1"/>
          <p:nvPr/>
        </p:nvSpPr>
        <p:spPr>
          <a:xfrm>
            <a:off x="4260480" y="4845304"/>
            <a:ext cx="338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000" dirty="0">
                <a:solidFill>
                  <a:schemeClr val="bg1"/>
                </a:solidFill>
              </a:rPr>
              <a:t>SIĘ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3B7E1B04-F152-B547-BB39-5C98D2EDEC74}"/>
              </a:ext>
            </a:extLst>
          </p:cNvPr>
          <p:cNvSpPr txBox="1"/>
          <p:nvPr/>
        </p:nvSpPr>
        <p:spPr>
          <a:xfrm>
            <a:off x="6542060" y="2965704"/>
            <a:ext cx="15859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chemeClr val="bg1"/>
                </a:solidFill>
              </a:rPr>
              <a:t>OKNO Z INFORMACJAMI</a:t>
            </a:r>
          </a:p>
          <a:p>
            <a:r>
              <a:rPr lang="de-DE" sz="1000" dirty="0">
                <a:solidFill>
                  <a:schemeClr val="bg1">
                    <a:lumMod val="75000"/>
                  </a:schemeClr>
                </a:solidFill>
              </a:rPr>
              <a:t>INFORMACJĘ O KODEKU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6CD5FBC1-4A14-0E43-9178-496CB3E1C061}"/>
              </a:ext>
            </a:extLst>
          </p:cNvPr>
          <p:cNvSpPr txBox="1"/>
          <p:nvPr/>
        </p:nvSpPr>
        <p:spPr>
          <a:xfrm>
            <a:off x="6542060" y="4552696"/>
            <a:ext cx="15859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chemeClr val="bg1"/>
                </a:solidFill>
              </a:rPr>
              <a:t>STEROWANIE ODTWARZACZEM (OSD)</a:t>
            </a:r>
          </a:p>
          <a:p>
            <a:r>
              <a:rPr lang="de-DE" sz="1000" dirty="0">
                <a:solidFill>
                  <a:schemeClr val="bg1">
                    <a:lumMod val="75000"/>
                  </a:schemeClr>
                </a:solidFill>
              </a:rPr>
              <a:t>MENU KONTEKSTOWE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726EA83D-A2FD-B944-95E9-1F397D750153}"/>
              </a:ext>
            </a:extLst>
          </p:cNvPr>
          <p:cNvSpPr txBox="1"/>
          <p:nvPr/>
        </p:nvSpPr>
        <p:spPr>
          <a:xfrm>
            <a:off x="4248954" y="5757672"/>
            <a:ext cx="6383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MUZYKA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27119DC6-63B0-4146-A8C6-1255AF401B9A}"/>
              </a:ext>
            </a:extLst>
          </p:cNvPr>
          <p:cNvSpPr txBox="1"/>
          <p:nvPr/>
        </p:nvSpPr>
        <p:spPr>
          <a:xfrm>
            <a:off x="5291406" y="5757672"/>
            <a:ext cx="5020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FILMY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A3140893-DD7A-EA4C-92EB-A3254D8FB27F}"/>
              </a:ext>
            </a:extLst>
          </p:cNvPr>
          <p:cNvSpPr txBox="1"/>
          <p:nvPr/>
        </p:nvSpPr>
        <p:spPr>
          <a:xfrm>
            <a:off x="6060548" y="5757672"/>
            <a:ext cx="9621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PROGRAMY TV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3B5DFFBD-DE79-B441-8F67-BF5BA5A30E27}"/>
              </a:ext>
            </a:extLst>
          </p:cNvPr>
          <p:cNvSpPr txBox="1"/>
          <p:nvPr/>
        </p:nvSpPr>
        <p:spPr>
          <a:xfrm>
            <a:off x="7212609" y="5757672"/>
            <a:ext cx="6014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ZDJĘCIA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0EE12193-EC2F-4349-A51B-14B430B18BEE}"/>
              </a:ext>
            </a:extLst>
          </p:cNvPr>
          <p:cNvSpPr txBox="1"/>
          <p:nvPr/>
        </p:nvSpPr>
        <p:spPr>
          <a:xfrm>
            <a:off x="4405558" y="3826764"/>
            <a:ext cx="639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900" dirty="0">
                <a:solidFill>
                  <a:schemeClr val="bg1"/>
                </a:solidFill>
              </a:rPr>
              <a:t>NAWIGUJ</a:t>
            </a:r>
          </a:p>
          <a:p>
            <a:pPr algn="r"/>
            <a:r>
              <a:rPr lang="de-DE" sz="900" dirty="0">
                <a:solidFill>
                  <a:schemeClr val="bg1"/>
                </a:solidFill>
              </a:rPr>
              <a:t>W LEWO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794B2789-BE10-3743-B5AE-D1B621D891C9}"/>
              </a:ext>
            </a:extLst>
          </p:cNvPr>
          <p:cNvSpPr txBox="1"/>
          <p:nvPr/>
        </p:nvSpPr>
        <p:spPr>
          <a:xfrm>
            <a:off x="6042140" y="3822095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>
                <a:solidFill>
                  <a:schemeClr val="bg1"/>
                </a:solidFill>
              </a:rPr>
              <a:t>NAWIGUI</a:t>
            </a:r>
          </a:p>
          <a:p>
            <a:r>
              <a:rPr lang="de-DE" sz="900" dirty="0">
                <a:solidFill>
                  <a:schemeClr val="bg1"/>
                </a:solidFill>
              </a:rPr>
              <a:t>W PRAWO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0AFF9CB2-BE1C-8941-8CC4-404525FB971D}"/>
              </a:ext>
            </a:extLst>
          </p:cNvPr>
          <p:cNvSpPr txBox="1"/>
          <p:nvPr/>
        </p:nvSpPr>
        <p:spPr>
          <a:xfrm>
            <a:off x="5231621" y="3133659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NAWIGUJ</a:t>
            </a:r>
          </a:p>
          <a:p>
            <a:pPr algn="ctr"/>
            <a:r>
              <a:rPr lang="de-DE" sz="900" dirty="0">
                <a:solidFill>
                  <a:schemeClr val="bg1"/>
                </a:solidFill>
              </a:rPr>
              <a:t>W GÓRĘ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B833BC76-3088-4645-816E-D4394FF9BA6B}"/>
              </a:ext>
            </a:extLst>
          </p:cNvPr>
          <p:cNvSpPr txBox="1"/>
          <p:nvPr/>
        </p:nvSpPr>
        <p:spPr>
          <a:xfrm>
            <a:off x="5257583" y="4537202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NAWIGUJ</a:t>
            </a:r>
          </a:p>
          <a:p>
            <a:pPr algn="ctr"/>
            <a:r>
              <a:rPr lang="de-DE" sz="900" dirty="0">
                <a:solidFill>
                  <a:schemeClr val="bg1"/>
                </a:solidFill>
              </a:rPr>
              <a:t>W DÓŁ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6ADC80CB-B8B8-DD4B-B175-F35A4DC1D848}"/>
              </a:ext>
            </a:extLst>
          </p:cNvPr>
          <p:cNvSpPr txBox="1"/>
          <p:nvPr/>
        </p:nvSpPr>
        <p:spPr>
          <a:xfrm>
            <a:off x="5851963" y="437127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>
                <a:solidFill>
                  <a:schemeClr val="bg1"/>
                </a:solidFill>
              </a:rPr>
              <a:t>WYBIERZ</a:t>
            </a:r>
          </a:p>
          <a:p>
            <a:r>
              <a:rPr lang="de-DE" sz="900" dirty="0">
                <a:solidFill>
                  <a:schemeClr val="bg1"/>
                </a:solidFill>
              </a:rPr>
              <a:t>BIEŻACY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43B8074E-4446-7D45-B89F-F2840E9F96C7}"/>
              </a:ext>
            </a:extLst>
          </p:cNvPr>
          <p:cNvSpPr txBox="1"/>
          <p:nvPr/>
        </p:nvSpPr>
        <p:spPr>
          <a:xfrm>
            <a:off x="5385713" y="6143718"/>
            <a:ext cx="14205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STUKNIL </a:t>
            </a:r>
            <a:r>
              <a:rPr lang="de-DE" sz="900" dirty="0">
                <a:solidFill>
                  <a:schemeClr val="bg2"/>
                </a:solidFill>
              </a:rPr>
              <a:t>vs.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>
                <a:solidFill>
                  <a:schemeClr val="bg1">
                    <a:lumMod val="75000"/>
                  </a:schemeClr>
                </a:solidFill>
              </a:rPr>
              <a:t>PRZYTRZYMAJ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17254AA3-7A51-A24D-A997-A8E4B305F8A4}"/>
              </a:ext>
            </a:extLst>
          </p:cNvPr>
          <p:cNvSpPr txBox="1"/>
          <p:nvPr/>
        </p:nvSpPr>
        <p:spPr>
          <a:xfrm>
            <a:off x="5905928" y="91122"/>
            <a:ext cx="29027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Ł Ą Ś Ż Ź Ę Ć</a:t>
            </a:r>
          </a:p>
        </p:txBody>
      </p:sp>
    </p:spTree>
    <p:extLst>
      <p:ext uri="{BB962C8B-B14F-4D97-AF65-F5344CB8AC3E}">
        <p14:creationId xmlns:p14="http://schemas.microsoft.com/office/powerpoint/2010/main" val="2151253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50000"/>
              </a:schemeClr>
            </a:gs>
            <a:gs pos="0">
              <a:schemeClr val="tx1">
                <a:lumMod val="75000"/>
                <a:lumOff val="25000"/>
              </a:schemeClr>
            </a:gs>
            <a:gs pos="100000">
              <a:schemeClr val="tx1">
                <a:lumMod val="65000"/>
                <a:lumOff val="35000"/>
              </a:schemeClr>
            </a:gs>
            <a:gs pos="100000">
              <a:schemeClr val="tx1">
                <a:lumMod val="95000"/>
                <a:lumOff val="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09EC611C-CA0C-8044-99ED-71E9EB8E9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0" y="508000"/>
            <a:ext cx="4064000" cy="584200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F552A331-6795-1E4F-894E-64B833A4EA04}"/>
              </a:ext>
            </a:extLst>
          </p:cNvPr>
          <p:cNvSpPr txBox="1"/>
          <p:nvPr/>
        </p:nvSpPr>
        <p:spPr>
          <a:xfrm>
            <a:off x="5245225" y="508000"/>
            <a:ext cx="1701556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b="1" dirty="0">
                <a:solidFill>
                  <a:schemeClr val="bg1"/>
                </a:solidFill>
              </a:rPr>
              <a:t>AJUDA</a:t>
            </a:r>
          </a:p>
          <a:p>
            <a:pPr algn="ctr"/>
            <a:r>
              <a:rPr lang="de-DE" sz="1400" dirty="0">
                <a:solidFill>
                  <a:schemeClr val="bg1"/>
                </a:solidFill>
              </a:rPr>
              <a:t>CONTROLO REMOTO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C13E37B-2A0E-1649-A29F-9981C1B932B5}"/>
              </a:ext>
            </a:extLst>
          </p:cNvPr>
          <p:cNvSpPr txBox="1"/>
          <p:nvPr/>
        </p:nvSpPr>
        <p:spPr>
          <a:xfrm>
            <a:off x="4096107" y="1417320"/>
            <a:ext cx="9236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PÁRA</a:t>
            </a:r>
          </a:p>
          <a:p>
            <a:pPr algn="ctr"/>
            <a:r>
              <a:rPr lang="de-DE" sz="1000" dirty="0">
                <a:solidFill>
                  <a:schemeClr val="bg1"/>
                </a:solidFill>
              </a:rPr>
              <a:t>REPRODUÇÃO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6CA7DF9-414D-454F-BDF4-E7C4125003C5}"/>
              </a:ext>
            </a:extLst>
          </p:cNvPr>
          <p:cNvSpPr txBox="1"/>
          <p:nvPr/>
        </p:nvSpPr>
        <p:spPr>
          <a:xfrm>
            <a:off x="4923519" y="1417320"/>
            <a:ext cx="123783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SELECIONAR LEGENDA</a:t>
            </a:r>
          </a:p>
          <a:p>
            <a:pPr algn="ctr"/>
            <a:r>
              <a:rPr lang="de-DE" sz="900" dirty="0">
                <a:solidFill>
                  <a:schemeClr val="bg1">
                    <a:lumMod val="75000"/>
                  </a:schemeClr>
                </a:solidFill>
              </a:rPr>
              <a:t>PESQUISAR </a:t>
            </a:r>
          </a:p>
          <a:p>
            <a:pPr algn="ctr"/>
            <a:r>
              <a:rPr lang="de-DE" sz="900" dirty="0">
                <a:solidFill>
                  <a:schemeClr val="bg1">
                    <a:lumMod val="75000"/>
                  </a:schemeClr>
                </a:solidFill>
              </a:rPr>
              <a:t>LEGENDAS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3B1DBC0-2319-8245-A172-66C6F471C44B}"/>
              </a:ext>
            </a:extLst>
          </p:cNvPr>
          <p:cNvSpPr txBox="1"/>
          <p:nvPr/>
        </p:nvSpPr>
        <p:spPr>
          <a:xfrm>
            <a:off x="5999350" y="1417320"/>
            <a:ext cx="1040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SELECIONAR</a:t>
            </a:r>
          </a:p>
          <a:p>
            <a:pPr algn="ctr"/>
            <a:r>
              <a:rPr lang="de-DE" sz="1000" dirty="0">
                <a:solidFill>
                  <a:schemeClr val="bg1"/>
                </a:solidFill>
              </a:rPr>
              <a:t>FAIXA DE ÁUDIO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3D01EBBC-8208-F041-AA6D-D1A6CCADC4C0}"/>
              </a:ext>
            </a:extLst>
          </p:cNvPr>
          <p:cNvSpPr txBox="1"/>
          <p:nvPr/>
        </p:nvSpPr>
        <p:spPr>
          <a:xfrm>
            <a:off x="6912846" y="1417320"/>
            <a:ext cx="120097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ALTERNAR TELA</a:t>
            </a:r>
          </a:p>
          <a:p>
            <a:pPr algn="ctr"/>
            <a:r>
              <a:rPr lang="de-DE" sz="900" dirty="0">
                <a:solidFill>
                  <a:schemeClr val="bg1">
                    <a:lumMod val="75000"/>
                  </a:schemeClr>
                </a:solidFill>
              </a:rPr>
              <a:t>ALTERNAR PARA</a:t>
            </a:r>
          </a:p>
          <a:p>
            <a:pPr algn="ctr"/>
            <a:r>
              <a:rPr lang="de-DE" sz="900" dirty="0">
                <a:solidFill>
                  <a:schemeClr val="bg1">
                    <a:lumMod val="75000"/>
                  </a:schemeClr>
                </a:solidFill>
              </a:rPr>
              <a:t> O MODO TELA CHEIA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DE0290B6-3A1F-FF45-81B4-BF088F620D55}"/>
              </a:ext>
            </a:extLst>
          </p:cNvPr>
          <p:cNvSpPr txBox="1"/>
          <p:nvPr/>
        </p:nvSpPr>
        <p:spPr>
          <a:xfrm>
            <a:off x="4050715" y="2136648"/>
            <a:ext cx="94128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VOLTA PARA</a:t>
            </a:r>
          </a:p>
          <a:p>
            <a:pPr algn="ctr"/>
            <a:r>
              <a:rPr lang="de-DE" sz="900" dirty="0">
                <a:solidFill>
                  <a:schemeClr val="bg1"/>
                </a:solidFill>
              </a:rPr>
              <a:t>ITEM/CAPÍTULO</a:t>
            </a:r>
          </a:p>
          <a:p>
            <a:pPr algn="ctr"/>
            <a:r>
              <a:rPr lang="de-DE" sz="900" dirty="0">
                <a:solidFill>
                  <a:schemeClr val="bg1"/>
                </a:solidFill>
              </a:rPr>
              <a:t>ANTERIOR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EFCFBDA-9B31-D64C-A367-4C7216989A49}"/>
              </a:ext>
            </a:extLst>
          </p:cNvPr>
          <p:cNvSpPr txBox="1"/>
          <p:nvPr/>
        </p:nvSpPr>
        <p:spPr>
          <a:xfrm>
            <a:off x="4760388" y="2136648"/>
            <a:ext cx="1029449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RECUA UM </a:t>
            </a:r>
          </a:p>
          <a:p>
            <a:pPr algn="ctr"/>
            <a:r>
              <a:rPr lang="de-DE" sz="900" dirty="0">
                <a:solidFill>
                  <a:schemeClr val="bg1"/>
                </a:solidFill>
              </a:rPr>
              <a:t>POUCO</a:t>
            </a:r>
          </a:p>
          <a:p>
            <a:pPr algn="ctr"/>
            <a:r>
              <a:rPr lang="de-DE" sz="900" dirty="0">
                <a:solidFill>
                  <a:schemeClr val="bg1">
                    <a:lumMod val="75000"/>
                  </a:schemeClr>
                </a:solidFill>
              </a:rPr>
              <a:t>DIMINUI </a:t>
            </a:r>
          </a:p>
          <a:p>
            <a:pPr algn="ctr"/>
            <a:r>
              <a:rPr lang="de-DE" sz="900" dirty="0">
                <a:solidFill>
                  <a:schemeClr val="bg1">
                    <a:lumMod val="75000"/>
                  </a:schemeClr>
                </a:solidFill>
              </a:rPr>
              <a:t>VELOCIDADE</a:t>
            </a:r>
          </a:p>
          <a:p>
            <a:pPr algn="ctr"/>
            <a:r>
              <a:rPr lang="de-DE" sz="900" dirty="0">
                <a:solidFill>
                  <a:schemeClr val="bg1">
                    <a:lumMod val="75000"/>
                  </a:schemeClr>
                </a:solidFill>
              </a:rPr>
              <a:t>DE REPRODUÇÃO 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8147ADAF-9C37-5E43-B81B-C1C6598F2755}"/>
              </a:ext>
            </a:extLst>
          </p:cNvPr>
          <p:cNvSpPr txBox="1"/>
          <p:nvPr/>
        </p:nvSpPr>
        <p:spPr>
          <a:xfrm>
            <a:off x="5600548" y="2136648"/>
            <a:ext cx="85151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PAUSA OU</a:t>
            </a:r>
          </a:p>
          <a:p>
            <a:pPr algn="ctr"/>
            <a:r>
              <a:rPr lang="de-DE" sz="900" dirty="0">
                <a:solidFill>
                  <a:schemeClr val="bg1"/>
                </a:solidFill>
              </a:rPr>
              <a:t>CONTINUA</a:t>
            </a:r>
          </a:p>
          <a:p>
            <a:pPr algn="ctr"/>
            <a:r>
              <a:rPr lang="de-DE" sz="900" dirty="0">
                <a:solidFill>
                  <a:schemeClr val="bg1"/>
                </a:solidFill>
              </a:rPr>
              <a:t>REPRODUÇÃO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E264344-7D88-E348-B54E-FC7E06EBC9F9}"/>
              </a:ext>
            </a:extLst>
          </p:cNvPr>
          <p:cNvSpPr txBox="1"/>
          <p:nvPr/>
        </p:nvSpPr>
        <p:spPr>
          <a:xfrm>
            <a:off x="6290391" y="2136648"/>
            <a:ext cx="1029449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AVANCA UM</a:t>
            </a:r>
          </a:p>
          <a:p>
            <a:pPr algn="ctr"/>
            <a:r>
              <a:rPr lang="de-DE" sz="900" dirty="0">
                <a:solidFill>
                  <a:schemeClr val="bg1"/>
                </a:solidFill>
              </a:rPr>
              <a:t>POUCO</a:t>
            </a:r>
          </a:p>
          <a:p>
            <a:pPr algn="ctr"/>
            <a:r>
              <a:rPr lang="de-DE" sz="900" dirty="0">
                <a:solidFill>
                  <a:schemeClr val="bg1">
                    <a:lumMod val="75000"/>
                  </a:schemeClr>
                </a:solidFill>
              </a:rPr>
              <a:t>AUMENTA</a:t>
            </a:r>
          </a:p>
          <a:p>
            <a:pPr algn="ctr"/>
            <a:r>
              <a:rPr lang="de-DE" sz="900" dirty="0">
                <a:solidFill>
                  <a:schemeClr val="bg1">
                    <a:lumMod val="75000"/>
                  </a:schemeClr>
                </a:solidFill>
              </a:rPr>
              <a:t>VELOCIDADE</a:t>
            </a:r>
          </a:p>
          <a:p>
            <a:pPr algn="ctr"/>
            <a:r>
              <a:rPr lang="de-DE" sz="900" dirty="0">
                <a:solidFill>
                  <a:schemeClr val="bg1">
                    <a:lumMod val="75000"/>
                  </a:schemeClr>
                </a:solidFill>
              </a:rPr>
              <a:t>DE REPRODUÇÃO 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A2D56EB-F456-5243-A39D-291CBE960A8D}"/>
              </a:ext>
            </a:extLst>
          </p:cNvPr>
          <p:cNvSpPr txBox="1"/>
          <p:nvPr/>
        </p:nvSpPr>
        <p:spPr>
          <a:xfrm>
            <a:off x="7099066" y="2136648"/>
            <a:ext cx="94128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VAI PARA</a:t>
            </a:r>
          </a:p>
          <a:p>
            <a:pPr algn="ctr"/>
            <a:r>
              <a:rPr lang="de-DE" sz="900" dirty="0">
                <a:solidFill>
                  <a:schemeClr val="bg1"/>
                </a:solidFill>
              </a:rPr>
              <a:t>ITEM/CAPÍTULO</a:t>
            </a:r>
          </a:p>
          <a:p>
            <a:pPr algn="ctr"/>
            <a:r>
              <a:rPr lang="de-DE" sz="900" dirty="0">
                <a:solidFill>
                  <a:schemeClr val="bg1"/>
                </a:solidFill>
              </a:rPr>
              <a:t>SEGUINTE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027F016-4215-644C-8979-10DCA3E6BE77}"/>
              </a:ext>
            </a:extLst>
          </p:cNvPr>
          <p:cNvSpPr txBox="1"/>
          <p:nvPr/>
        </p:nvSpPr>
        <p:spPr>
          <a:xfrm>
            <a:off x="4024774" y="2965704"/>
            <a:ext cx="57426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000" dirty="0">
                <a:solidFill>
                  <a:schemeClr val="bg1"/>
                </a:solidFill>
              </a:rPr>
              <a:t>ACTIVA</a:t>
            </a:r>
          </a:p>
          <a:p>
            <a:pPr algn="r"/>
            <a:r>
              <a:rPr lang="de-DE" sz="1000" dirty="0">
                <a:solidFill>
                  <a:schemeClr val="bg1"/>
                </a:solidFill>
              </a:rPr>
              <a:t>JANELA</a:t>
            </a:r>
          </a:p>
          <a:p>
            <a:pPr algn="r"/>
            <a:r>
              <a:rPr lang="de-DE" sz="1000" dirty="0">
                <a:solidFill>
                  <a:schemeClr val="bg1"/>
                </a:solidFill>
              </a:rPr>
              <a:t>INÍCIO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7E4BB37A-03AF-9E48-AB10-950B252261B0}"/>
              </a:ext>
            </a:extLst>
          </p:cNvPr>
          <p:cNvSpPr txBox="1"/>
          <p:nvPr/>
        </p:nvSpPr>
        <p:spPr>
          <a:xfrm>
            <a:off x="4066452" y="4543552"/>
            <a:ext cx="53258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000" dirty="0">
                <a:solidFill>
                  <a:schemeClr val="bg1"/>
                </a:solidFill>
              </a:rPr>
              <a:t>VOLTA</a:t>
            </a:r>
          </a:p>
          <a:p>
            <a:pPr algn="r"/>
            <a:r>
              <a:rPr lang="de-DE" sz="1000" dirty="0">
                <a:solidFill>
                  <a:schemeClr val="bg1"/>
                </a:solidFill>
              </a:rPr>
              <a:t>PARA</a:t>
            </a:r>
          </a:p>
          <a:p>
            <a:pPr algn="r"/>
            <a:r>
              <a:rPr lang="de-DE" sz="1000" dirty="0">
                <a:solidFill>
                  <a:schemeClr val="bg1"/>
                </a:solidFill>
              </a:rPr>
              <a:t>TRÁS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3B7E1B04-F152-B547-BB39-5C98D2EDEC74}"/>
              </a:ext>
            </a:extLst>
          </p:cNvPr>
          <p:cNvSpPr txBox="1"/>
          <p:nvPr/>
        </p:nvSpPr>
        <p:spPr>
          <a:xfrm>
            <a:off x="6542060" y="2965704"/>
            <a:ext cx="15859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chemeClr val="bg1"/>
                </a:solidFill>
              </a:rPr>
              <a:t>INFORMAÇÕES</a:t>
            </a:r>
          </a:p>
          <a:p>
            <a:r>
              <a:rPr lang="de-DE" sz="1000" dirty="0">
                <a:solidFill>
                  <a:schemeClr val="bg1">
                    <a:lumMod val="75000"/>
                  </a:schemeClr>
                </a:solidFill>
              </a:rPr>
              <a:t>INFORMAÇÕES DE CODEC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6CD5FBC1-4A14-0E43-9178-496CB3E1C061}"/>
              </a:ext>
            </a:extLst>
          </p:cNvPr>
          <p:cNvSpPr txBox="1"/>
          <p:nvPr/>
        </p:nvSpPr>
        <p:spPr>
          <a:xfrm>
            <a:off x="6542060" y="4689856"/>
            <a:ext cx="15859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chemeClr val="bg1"/>
                </a:solidFill>
              </a:rPr>
              <a:t>VISOR (OSD)</a:t>
            </a:r>
          </a:p>
          <a:p>
            <a:r>
              <a:rPr lang="de-DE" sz="1000" dirty="0">
                <a:solidFill>
                  <a:schemeClr val="bg1">
                    <a:lumMod val="75000"/>
                  </a:schemeClr>
                </a:solidFill>
              </a:rPr>
              <a:t>MENU DE CONTEXTO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726EA83D-A2FD-B944-95E9-1F397D750153}"/>
              </a:ext>
            </a:extLst>
          </p:cNvPr>
          <p:cNvSpPr txBox="1"/>
          <p:nvPr/>
        </p:nvSpPr>
        <p:spPr>
          <a:xfrm>
            <a:off x="4263381" y="5757672"/>
            <a:ext cx="6094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MÚSICA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27119DC6-63B0-4146-A8C6-1255AF401B9A}"/>
              </a:ext>
            </a:extLst>
          </p:cNvPr>
          <p:cNvSpPr txBox="1"/>
          <p:nvPr/>
        </p:nvSpPr>
        <p:spPr>
          <a:xfrm>
            <a:off x="5261751" y="5757672"/>
            <a:ext cx="5613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FILMES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A3140893-DD7A-EA4C-92EB-A3254D8FB27F}"/>
              </a:ext>
            </a:extLst>
          </p:cNvPr>
          <p:cNvSpPr txBox="1"/>
          <p:nvPr/>
        </p:nvSpPr>
        <p:spPr>
          <a:xfrm>
            <a:off x="6110241" y="5757672"/>
            <a:ext cx="8627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SÉRIES DE TV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3B5DFFBD-DE79-B441-8F67-BF5BA5A30E27}"/>
              </a:ext>
            </a:extLst>
          </p:cNvPr>
          <p:cNvSpPr txBox="1"/>
          <p:nvPr/>
        </p:nvSpPr>
        <p:spPr>
          <a:xfrm>
            <a:off x="7170931" y="5757672"/>
            <a:ext cx="6848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IMAGENS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0EE12193-EC2F-4349-A51B-14B430B18BEE}"/>
              </a:ext>
            </a:extLst>
          </p:cNvPr>
          <p:cNvSpPr txBox="1"/>
          <p:nvPr/>
        </p:nvSpPr>
        <p:spPr>
          <a:xfrm>
            <a:off x="4176328" y="3826764"/>
            <a:ext cx="869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900" dirty="0">
                <a:solidFill>
                  <a:schemeClr val="bg1"/>
                </a:solidFill>
              </a:rPr>
              <a:t>NAVEGA PARA</a:t>
            </a:r>
          </a:p>
          <a:p>
            <a:pPr algn="r"/>
            <a:r>
              <a:rPr lang="de-DE" sz="900" dirty="0">
                <a:solidFill>
                  <a:schemeClr val="bg1"/>
                </a:solidFill>
              </a:rPr>
              <a:t>ESQUERDA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794B2789-BE10-3743-B5AE-D1B621D891C9}"/>
              </a:ext>
            </a:extLst>
          </p:cNvPr>
          <p:cNvSpPr txBox="1"/>
          <p:nvPr/>
        </p:nvSpPr>
        <p:spPr>
          <a:xfrm>
            <a:off x="6042140" y="3822095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>
                <a:solidFill>
                  <a:schemeClr val="bg1"/>
                </a:solidFill>
              </a:rPr>
              <a:t>NAVEGA PARA</a:t>
            </a:r>
          </a:p>
          <a:p>
            <a:r>
              <a:rPr lang="de-DE" sz="900" dirty="0">
                <a:solidFill>
                  <a:schemeClr val="bg1"/>
                </a:solidFill>
              </a:rPr>
              <a:t>DIREITA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0AFF9CB2-BE1C-8941-8CC4-404525FB971D}"/>
              </a:ext>
            </a:extLst>
          </p:cNvPr>
          <p:cNvSpPr txBox="1"/>
          <p:nvPr/>
        </p:nvSpPr>
        <p:spPr>
          <a:xfrm>
            <a:off x="5117005" y="3133659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NAVEGA PARA</a:t>
            </a:r>
          </a:p>
          <a:p>
            <a:pPr algn="ctr"/>
            <a:r>
              <a:rPr lang="de-DE" sz="900" dirty="0">
                <a:solidFill>
                  <a:schemeClr val="bg1"/>
                </a:solidFill>
              </a:rPr>
              <a:t>CIMA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B833BC76-3088-4645-816E-D4394FF9BA6B}"/>
              </a:ext>
            </a:extLst>
          </p:cNvPr>
          <p:cNvSpPr txBox="1"/>
          <p:nvPr/>
        </p:nvSpPr>
        <p:spPr>
          <a:xfrm>
            <a:off x="5142967" y="4537202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NAVEGA PARA</a:t>
            </a:r>
          </a:p>
          <a:p>
            <a:pPr algn="ctr"/>
            <a:r>
              <a:rPr lang="de-DE" sz="900" dirty="0">
                <a:solidFill>
                  <a:schemeClr val="bg1"/>
                </a:solidFill>
              </a:rPr>
              <a:t>BAIXO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6ADC80CB-B8B8-DD4B-B175-F35A4DC1D848}"/>
              </a:ext>
            </a:extLst>
          </p:cNvPr>
          <p:cNvSpPr txBox="1"/>
          <p:nvPr/>
        </p:nvSpPr>
        <p:spPr>
          <a:xfrm>
            <a:off x="5879395" y="4270690"/>
            <a:ext cx="7008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>
                <a:solidFill>
                  <a:schemeClr val="bg1"/>
                </a:solidFill>
              </a:rPr>
              <a:t>SELECCIONA</a:t>
            </a:r>
          </a:p>
          <a:p>
            <a:r>
              <a:rPr lang="de-DE" sz="800" dirty="0">
                <a:solidFill>
                  <a:schemeClr val="bg1"/>
                </a:solidFill>
              </a:rPr>
              <a:t>O ITEM </a:t>
            </a:r>
          </a:p>
          <a:p>
            <a:r>
              <a:rPr lang="de-DE" sz="800" dirty="0">
                <a:solidFill>
                  <a:schemeClr val="bg1"/>
                </a:solidFill>
              </a:rPr>
              <a:t>ACTUAL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43B8074E-4446-7D45-B89F-F2840E9F96C7}"/>
              </a:ext>
            </a:extLst>
          </p:cNvPr>
          <p:cNvSpPr txBox="1"/>
          <p:nvPr/>
        </p:nvSpPr>
        <p:spPr>
          <a:xfrm>
            <a:off x="5529178" y="6143718"/>
            <a:ext cx="11336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TOCAR </a:t>
            </a:r>
            <a:r>
              <a:rPr lang="de-DE" sz="900" dirty="0">
                <a:solidFill>
                  <a:schemeClr val="bg2"/>
                </a:solidFill>
              </a:rPr>
              <a:t>vs.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>
                <a:solidFill>
                  <a:schemeClr val="bg1">
                    <a:lumMod val="75000"/>
                  </a:schemeClr>
                </a:solidFill>
              </a:rPr>
              <a:t>SEGURAR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F2ACABFF-6FAF-3A4A-B767-C544F2C666D8}"/>
              </a:ext>
            </a:extLst>
          </p:cNvPr>
          <p:cNvSpPr txBox="1"/>
          <p:nvPr/>
        </p:nvSpPr>
        <p:spPr>
          <a:xfrm>
            <a:off x="5591349" y="61699"/>
            <a:ext cx="4716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Ç Ã Õ</a:t>
            </a:r>
          </a:p>
        </p:txBody>
      </p:sp>
    </p:spTree>
    <p:extLst>
      <p:ext uri="{BB962C8B-B14F-4D97-AF65-F5344CB8AC3E}">
        <p14:creationId xmlns:p14="http://schemas.microsoft.com/office/powerpoint/2010/main" val="2015054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50000"/>
              </a:schemeClr>
            </a:gs>
            <a:gs pos="0">
              <a:schemeClr val="tx1">
                <a:lumMod val="75000"/>
                <a:lumOff val="25000"/>
              </a:schemeClr>
            </a:gs>
            <a:gs pos="100000">
              <a:schemeClr val="tx1">
                <a:lumMod val="65000"/>
                <a:lumOff val="35000"/>
              </a:schemeClr>
            </a:gs>
            <a:gs pos="100000">
              <a:schemeClr val="tx1">
                <a:lumMod val="95000"/>
                <a:lumOff val="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feld 28">
            <a:extLst>
              <a:ext uri="{FF2B5EF4-FFF2-40B4-BE49-F238E27FC236}">
                <a16:creationId xmlns:a16="http://schemas.microsoft.com/office/drawing/2014/main" id="{3F78A71F-F43B-4742-836D-72FC47553977}"/>
              </a:ext>
            </a:extLst>
          </p:cNvPr>
          <p:cNvSpPr txBox="1"/>
          <p:nvPr/>
        </p:nvSpPr>
        <p:spPr>
          <a:xfrm>
            <a:off x="7516005" y="157286"/>
            <a:ext cx="6335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CHINESE</a:t>
            </a:r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C190856B-A2DD-AD4C-9DC4-FCC3B27CC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0" y="508000"/>
            <a:ext cx="4064000" cy="584200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12E93116-7550-134F-9D08-4129AE9EB5F4}"/>
              </a:ext>
            </a:extLst>
          </p:cNvPr>
          <p:cNvSpPr txBox="1"/>
          <p:nvPr/>
        </p:nvSpPr>
        <p:spPr>
          <a:xfrm>
            <a:off x="5747187" y="508000"/>
            <a:ext cx="69762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de-DE" sz="2000" b="1">
                <a:solidFill>
                  <a:schemeClr val="bg1"/>
                </a:solidFill>
              </a:rPr>
              <a:t>概述</a:t>
            </a:r>
          </a:p>
          <a:p>
            <a:pPr algn="ctr"/>
            <a:r>
              <a:rPr lang="ja-JP" altLang="de-DE" sz="1400" b="1">
                <a:solidFill>
                  <a:schemeClr val="bg1"/>
                </a:solidFill>
              </a:rPr>
              <a:t>遥控</a:t>
            </a:r>
            <a:endParaRPr lang="de-DE" sz="1050" dirty="0">
              <a:solidFill>
                <a:schemeClr val="bg1"/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F7BCEB95-8807-7F4E-B242-80E523867537}"/>
              </a:ext>
            </a:extLst>
          </p:cNvPr>
          <p:cNvSpPr txBox="1"/>
          <p:nvPr/>
        </p:nvSpPr>
        <p:spPr>
          <a:xfrm>
            <a:off x="4324535" y="1417320"/>
            <a:ext cx="46679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de-DE" sz="1100">
                <a:solidFill>
                  <a:schemeClr val="bg1"/>
                </a:solidFill>
              </a:rPr>
              <a:t>停止</a:t>
            </a:r>
          </a:p>
          <a:p>
            <a:pPr algn="ctr"/>
            <a:r>
              <a:rPr lang="ja-JP" altLang="de-DE" sz="1100">
                <a:solidFill>
                  <a:schemeClr val="bg1"/>
                </a:solidFill>
              </a:rPr>
              <a:t>回放</a:t>
            </a:r>
            <a:endParaRPr lang="de-DE" sz="1100" dirty="0">
              <a:solidFill>
                <a:schemeClr val="bg1"/>
              </a:solidFill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C2FBF09A-195C-854B-A459-DDDE91B4BF3F}"/>
              </a:ext>
            </a:extLst>
          </p:cNvPr>
          <p:cNvSpPr txBox="1"/>
          <p:nvPr/>
        </p:nvSpPr>
        <p:spPr>
          <a:xfrm>
            <a:off x="5167975" y="1417320"/>
            <a:ext cx="7489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de-DE" sz="1100">
                <a:solidFill>
                  <a:schemeClr val="bg1"/>
                </a:solidFill>
              </a:rPr>
              <a:t>选择字幕</a:t>
            </a:r>
          </a:p>
          <a:p>
            <a:pPr algn="ctr"/>
            <a:r>
              <a:rPr lang="ja-JP" altLang="de-DE" sz="1100">
                <a:solidFill>
                  <a:schemeClr val="bg1">
                    <a:lumMod val="75000"/>
                  </a:schemeClr>
                </a:solidFill>
              </a:rPr>
              <a:t>搜索字幕</a:t>
            </a:r>
            <a:endParaRPr lang="de-DE" sz="11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3F745683-7947-9948-8EF9-2422ADF4225A}"/>
              </a:ext>
            </a:extLst>
          </p:cNvPr>
          <p:cNvSpPr txBox="1"/>
          <p:nvPr/>
        </p:nvSpPr>
        <p:spPr>
          <a:xfrm>
            <a:off x="6074688" y="1417320"/>
            <a:ext cx="8899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de-DE" sz="1100">
                <a:solidFill>
                  <a:schemeClr val="bg1"/>
                </a:solidFill>
              </a:rPr>
              <a:t>选择音频流</a:t>
            </a:r>
            <a:endParaRPr lang="de-DE" sz="1100" dirty="0">
              <a:solidFill>
                <a:schemeClr val="bg1"/>
              </a:solidFill>
            </a:endParaRP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27F34856-EED3-A946-8F3F-4BB7567F3833}"/>
              </a:ext>
            </a:extLst>
          </p:cNvPr>
          <p:cNvSpPr txBox="1"/>
          <p:nvPr/>
        </p:nvSpPr>
        <p:spPr>
          <a:xfrm>
            <a:off x="7138871" y="1417320"/>
            <a:ext cx="7489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de-DE" sz="1100">
                <a:solidFill>
                  <a:schemeClr val="bg1"/>
                </a:solidFill>
              </a:rPr>
              <a:t>切换屏幕</a:t>
            </a:r>
          </a:p>
          <a:p>
            <a:pPr algn="ctr"/>
            <a:r>
              <a:rPr lang="ja-JP" altLang="de-DE" sz="1100">
                <a:solidFill>
                  <a:schemeClr val="bg1">
                    <a:lumMod val="75000"/>
                  </a:schemeClr>
                </a:solidFill>
              </a:rPr>
              <a:t>切换全屏</a:t>
            </a:r>
            <a:endParaRPr lang="de-DE" sz="11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B5F43BAC-99BD-A547-AFD5-9D1931FEFA0B}"/>
              </a:ext>
            </a:extLst>
          </p:cNvPr>
          <p:cNvSpPr txBox="1"/>
          <p:nvPr/>
        </p:nvSpPr>
        <p:spPr>
          <a:xfrm>
            <a:off x="4076362" y="2136648"/>
            <a:ext cx="8899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de-DE" sz="1100">
                <a:solidFill>
                  <a:schemeClr val="bg1"/>
                </a:solidFill>
              </a:rPr>
              <a:t>转到上一个</a:t>
            </a:r>
            <a:endParaRPr lang="de-DE" sz="1100" dirty="0">
              <a:solidFill>
                <a:schemeClr val="bg1"/>
              </a:solidFill>
            </a:endParaRP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CA83FB11-6C52-7B45-8B2A-580E8F2E4534}"/>
              </a:ext>
            </a:extLst>
          </p:cNvPr>
          <p:cNvSpPr txBox="1"/>
          <p:nvPr/>
        </p:nvSpPr>
        <p:spPr>
          <a:xfrm>
            <a:off x="4971180" y="2136648"/>
            <a:ext cx="60785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de-DE" sz="1100">
                <a:solidFill>
                  <a:schemeClr val="bg1"/>
                </a:solidFill>
              </a:rPr>
              <a:t>小后退</a:t>
            </a:r>
            <a:endParaRPr lang="de-DE" altLang="ja-JP" sz="1100" dirty="0">
              <a:solidFill>
                <a:schemeClr val="bg1"/>
              </a:solidFill>
            </a:endParaRPr>
          </a:p>
          <a:p>
            <a:pPr algn="ctr"/>
            <a:r>
              <a:rPr lang="ja-JP" altLang="de-DE" sz="1100">
                <a:solidFill>
                  <a:schemeClr val="bg1">
                    <a:lumMod val="75000"/>
                  </a:schemeClr>
                </a:solidFill>
              </a:rPr>
              <a:t>慢一点</a:t>
            </a:r>
            <a:endParaRPr lang="de-DE" sz="11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74467446-8DC7-8242-AD5B-D008359B24DE}"/>
              </a:ext>
            </a:extLst>
          </p:cNvPr>
          <p:cNvSpPr txBox="1"/>
          <p:nvPr/>
        </p:nvSpPr>
        <p:spPr>
          <a:xfrm>
            <a:off x="5651844" y="2136648"/>
            <a:ext cx="7489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de-DE" sz="1100">
                <a:solidFill>
                  <a:schemeClr val="bg1"/>
                </a:solidFill>
              </a:rPr>
              <a:t>暂停或者</a:t>
            </a:r>
          </a:p>
          <a:p>
            <a:pPr algn="ctr"/>
            <a:r>
              <a:rPr lang="ja-JP" altLang="de-DE" sz="1100">
                <a:solidFill>
                  <a:schemeClr val="bg1"/>
                </a:solidFill>
              </a:rPr>
              <a:t>继续</a:t>
            </a:r>
            <a:endParaRPr lang="de-DE" sz="1100" dirty="0">
              <a:solidFill>
                <a:schemeClr val="bg1"/>
              </a:solidFill>
            </a:endParaRP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558F7FE1-8C7E-E444-A529-27DE17DD689E}"/>
              </a:ext>
            </a:extLst>
          </p:cNvPr>
          <p:cNvSpPr txBox="1"/>
          <p:nvPr/>
        </p:nvSpPr>
        <p:spPr>
          <a:xfrm>
            <a:off x="6501184" y="2136648"/>
            <a:ext cx="60785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de-DE" sz="1100">
                <a:solidFill>
                  <a:schemeClr val="bg1"/>
                </a:solidFill>
              </a:rPr>
              <a:t>小前锋</a:t>
            </a:r>
            <a:endParaRPr lang="de-DE" altLang="ja-JP" sz="1100" dirty="0">
              <a:solidFill>
                <a:schemeClr val="bg1"/>
              </a:solidFill>
            </a:endParaRPr>
          </a:p>
          <a:p>
            <a:pPr algn="ctr"/>
            <a:r>
              <a:rPr lang="ja-JP" altLang="de-DE" sz="1100">
                <a:solidFill>
                  <a:schemeClr val="bg1">
                    <a:lumMod val="75000"/>
                  </a:schemeClr>
                </a:solidFill>
              </a:rPr>
              <a:t>增速</a:t>
            </a:r>
            <a:endParaRPr lang="de-DE" sz="11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337CD755-B8B9-6E47-ABBA-59D64EF5F276}"/>
              </a:ext>
            </a:extLst>
          </p:cNvPr>
          <p:cNvSpPr txBox="1"/>
          <p:nvPr/>
        </p:nvSpPr>
        <p:spPr>
          <a:xfrm>
            <a:off x="7124713" y="2136648"/>
            <a:ext cx="8899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de-DE" sz="1100">
                <a:solidFill>
                  <a:schemeClr val="bg1"/>
                </a:solidFill>
              </a:rPr>
              <a:t>转到下一个</a:t>
            </a:r>
            <a:endParaRPr lang="de-DE" sz="1100" dirty="0">
              <a:solidFill>
                <a:schemeClr val="bg1"/>
              </a:solidFill>
            </a:endParaRP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264363F8-8A38-584C-B2F7-DF0771061340}"/>
              </a:ext>
            </a:extLst>
          </p:cNvPr>
          <p:cNvSpPr txBox="1"/>
          <p:nvPr/>
        </p:nvSpPr>
        <p:spPr>
          <a:xfrm>
            <a:off x="3991174" y="2988854"/>
            <a:ext cx="6078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ja-JP" altLang="de-DE" sz="1100">
                <a:solidFill>
                  <a:schemeClr val="bg1"/>
                </a:solidFill>
              </a:rPr>
              <a:t>转到</a:t>
            </a:r>
          </a:p>
          <a:p>
            <a:pPr algn="r"/>
            <a:r>
              <a:rPr lang="ja-JP" altLang="de-DE" sz="1100">
                <a:solidFill>
                  <a:schemeClr val="bg1"/>
                </a:solidFill>
              </a:rPr>
              <a:t>主菜单</a:t>
            </a:r>
            <a:endParaRPr lang="de-DE" sz="1100" dirty="0">
              <a:solidFill>
                <a:schemeClr val="bg1"/>
              </a:solidFill>
            </a:endParaRP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30D3EBB4-E57C-2C44-802C-DD869F7685E2}"/>
              </a:ext>
            </a:extLst>
          </p:cNvPr>
          <p:cNvSpPr txBox="1"/>
          <p:nvPr/>
        </p:nvSpPr>
        <p:spPr>
          <a:xfrm>
            <a:off x="4132240" y="4840331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ja-JP" altLang="de-DE" sz="1100">
                <a:solidFill>
                  <a:schemeClr val="bg1"/>
                </a:solidFill>
              </a:rPr>
              <a:t>回去</a:t>
            </a:r>
            <a:endParaRPr lang="de-DE" sz="1100" dirty="0">
              <a:solidFill>
                <a:schemeClr val="bg1"/>
              </a:solidFill>
            </a:endParaRP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0C98FE9D-8BC7-0B41-B64D-9BCF948CF5CE}"/>
              </a:ext>
            </a:extLst>
          </p:cNvPr>
          <p:cNvSpPr txBox="1"/>
          <p:nvPr/>
        </p:nvSpPr>
        <p:spPr>
          <a:xfrm>
            <a:off x="6542060" y="2965704"/>
            <a:ext cx="158593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de-DE" sz="1100">
                <a:solidFill>
                  <a:schemeClr val="bg1"/>
                </a:solidFill>
              </a:rPr>
              <a:t>显示信息</a:t>
            </a:r>
          </a:p>
          <a:p>
            <a:r>
              <a:rPr lang="ja-JP" altLang="de-DE" sz="1100">
                <a:solidFill>
                  <a:schemeClr val="bg1">
                    <a:lumMod val="75000"/>
                  </a:schemeClr>
                </a:solidFill>
              </a:rPr>
              <a:t>显示编解码器信息</a:t>
            </a:r>
            <a:endParaRPr lang="de-DE" sz="11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B8D6418D-3D92-1243-99D9-9BA6E8708E52}"/>
              </a:ext>
            </a:extLst>
          </p:cNvPr>
          <p:cNvSpPr txBox="1"/>
          <p:nvPr/>
        </p:nvSpPr>
        <p:spPr>
          <a:xfrm>
            <a:off x="6542060" y="4689856"/>
            <a:ext cx="158593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de-DE" sz="1100">
                <a:solidFill>
                  <a:schemeClr val="bg1"/>
                </a:solidFill>
              </a:rPr>
              <a:t>播放器控制 </a:t>
            </a:r>
            <a:r>
              <a:rPr lang="de-DE" altLang="ja-JP" sz="1100" dirty="0">
                <a:solidFill>
                  <a:schemeClr val="bg1"/>
                </a:solidFill>
              </a:rPr>
              <a:t>(</a:t>
            </a:r>
            <a:r>
              <a:rPr lang="de-DE" sz="1100" dirty="0">
                <a:solidFill>
                  <a:schemeClr val="bg1"/>
                </a:solidFill>
              </a:rPr>
              <a:t>OSD)</a:t>
            </a:r>
          </a:p>
          <a:p>
            <a:r>
              <a:rPr lang="ja-JP" altLang="de-DE" sz="1100">
                <a:solidFill>
                  <a:schemeClr val="bg1">
                    <a:lumMod val="75000"/>
                  </a:schemeClr>
                </a:solidFill>
              </a:rPr>
              <a:t>上下文菜单</a:t>
            </a:r>
            <a:endParaRPr lang="de-DE" sz="11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CC7F48AC-EE5F-5A48-8BB2-B6B8F37BF8CA}"/>
              </a:ext>
            </a:extLst>
          </p:cNvPr>
          <p:cNvSpPr txBox="1"/>
          <p:nvPr/>
        </p:nvSpPr>
        <p:spPr>
          <a:xfrm>
            <a:off x="4321557" y="5757672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pPr algn="ctr"/>
            <a:r>
              <a:rPr lang="ja-JP" altLang="de-DE" sz="1100"/>
              <a:t>音乐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3D6496DA-0CB3-B248-80EC-61207B7A8BF6}"/>
              </a:ext>
            </a:extLst>
          </p:cNvPr>
          <p:cNvSpPr txBox="1"/>
          <p:nvPr/>
        </p:nvSpPr>
        <p:spPr>
          <a:xfrm>
            <a:off x="5309041" y="5757672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ja-JP" altLang="de-DE" sz="1100"/>
              <a:t>电影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0E5AB3E8-A598-784C-9F0E-488D9FFE6003}"/>
              </a:ext>
            </a:extLst>
          </p:cNvPr>
          <p:cNvSpPr txBox="1"/>
          <p:nvPr/>
        </p:nvSpPr>
        <p:spPr>
          <a:xfrm>
            <a:off x="6308213" y="5757672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ja-JP" altLang="de-DE" sz="1100"/>
              <a:t>剧集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31102E44-E7D3-544B-AF0E-D2103D34467F}"/>
              </a:ext>
            </a:extLst>
          </p:cNvPr>
          <p:cNvSpPr txBox="1"/>
          <p:nvPr/>
        </p:nvSpPr>
        <p:spPr>
          <a:xfrm>
            <a:off x="7279935" y="5757672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ja-JP" altLang="de-DE" sz="1100"/>
              <a:t>图片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3FDCCD68-4E84-3346-BFAF-B82967049DD0}"/>
              </a:ext>
            </a:extLst>
          </p:cNvPr>
          <p:cNvSpPr txBox="1"/>
          <p:nvPr/>
        </p:nvSpPr>
        <p:spPr>
          <a:xfrm>
            <a:off x="4296617" y="3907789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ja-JP" altLang="de-DE" sz="1100">
                <a:solidFill>
                  <a:schemeClr val="bg1"/>
                </a:solidFill>
              </a:rPr>
              <a:t>向左导航</a:t>
            </a:r>
            <a:endParaRPr lang="de-DE" sz="1100" dirty="0">
              <a:solidFill>
                <a:schemeClr val="bg1"/>
              </a:solidFill>
            </a:endParaRP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F72D4DAA-62D4-1044-9664-C876A05DCFDA}"/>
              </a:ext>
            </a:extLst>
          </p:cNvPr>
          <p:cNvSpPr txBox="1"/>
          <p:nvPr/>
        </p:nvSpPr>
        <p:spPr>
          <a:xfrm>
            <a:off x="6042140" y="3903120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de-DE" sz="1100">
                <a:solidFill>
                  <a:schemeClr val="bg1"/>
                </a:solidFill>
              </a:rPr>
              <a:t>向右导航</a:t>
            </a:r>
            <a:endParaRPr lang="de-DE" sz="1100" dirty="0">
              <a:solidFill>
                <a:schemeClr val="bg1"/>
              </a:solidFill>
            </a:endParaRP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DC2D729E-6535-2840-BBB8-22A5F79873CC}"/>
              </a:ext>
            </a:extLst>
          </p:cNvPr>
          <p:cNvSpPr txBox="1"/>
          <p:nvPr/>
        </p:nvSpPr>
        <p:spPr>
          <a:xfrm>
            <a:off x="5177118" y="3249409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de-DE" sz="1100">
                <a:solidFill>
                  <a:schemeClr val="bg1"/>
                </a:solidFill>
              </a:rPr>
              <a:t>导航向上</a:t>
            </a:r>
            <a:endParaRPr lang="de-DE" sz="1100" dirty="0">
              <a:solidFill>
                <a:schemeClr val="bg1"/>
              </a:solidFill>
            </a:endParaRP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DD4B1533-C57F-6744-9B8A-BEEC1268CA93}"/>
              </a:ext>
            </a:extLst>
          </p:cNvPr>
          <p:cNvSpPr txBox="1"/>
          <p:nvPr/>
        </p:nvSpPr>
        <p:spPr>
          <a:xfrm>
            <a:off x="5203080" y="4571927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de-DE" sz="1100">
                <a:solidFill>
                  <a:schemeClr val="bg1"/>
                </a:solidFill>
              </a:rPr>
              <a:t>向下导航</a:t>
            </a:r>
            <a:endParaRPr lang="de-DE" sz="1100" dirty="0">
              <a:solidFill>
                <a:schemeClr val="bg1"/>
              </a:solidFill>
            </a:endParaRP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76B015D5-FB86-9642-A23E-02C758473F4E}"/>
              </a:ext>
            </a:extLst>
          </p:cNvPr>
          <p:cNvSpPr txBox="1"/>
          <p:nvPr/>
        </p:nvSpPr>
        <p:spPr>
          <a:xfrm>
            <a:off x="5793508" y="4359699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de-DE" sz="1100">
                <a:solidFill>
                  <a:schemeClr val="bg1"/>
                </a:solidFill>
              </a:rPr>
              <a:t>确认选择</a:t>
            </a:r>
            <a:endParaRPr lang="de-DE" sz="1100" dirty="0">
              <a:solidFill>
                <a:schemeClr val="bg1"/>
              </a:solidFill>
            </a:endParaRP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0DB92CE6-8DA1-CA42-85C5-4F5500CD14F3}"/>
              </a:ext>
            </a:extLst>
          </p:cNvPr>
          <p:cNvSpPr txBox="1"/>
          <p:nvPr/>
        </p:nvSpPr>
        <p:spPr>
          <a:xfrm>
            <a:off x="5336818" y="6143718"/>
            <a:ext cx="15183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de-DE" sz="1100">
                <a:solidFill>
                  <a:schemeClr val="bg1"/>
                </a:solidFill>
              </a:rPr>
              <a:t>点击动作 </a:t>
            </a:r>
            <a:r>
              <a:rPr lang="ja-JP" altLang="de-DE" sz="1100">
                <a:solidFill>
                  <a:schemeClr val="bg1">
                    <a:lumMod val="75000"/>
                  </a:schemeClr>
                </a:solidFill>
              </a:rPr>
              <a:t>与 长按动作</a:t>
            </a:r>
            <a:endParaRPr lang="de-DE" sz="11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279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50000"/>
              </a:schemeClr>
            </a:gs>
            <a:gs pos="0">
              <a:schemeClr val="tx1">
                <a:lumMod val="75000"/>
                <a:lumOff val="25000"/>
              </a:schemeClr>
            </a:gs>
            <a:gs pos="100000">
              <a:schemeClr val="tx1">
                <a:lumMod val="65000"/>
                <a:lumOff val="35000"/>
              </a:schemeClr>
            </a:gs>
            <a:gs pos="100000">
              <a:schemeClr val="tx1">
                <a:lumMod val="95000"/>
                <a:lumOff val="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09EC611C-CA0C-8044-99ED-71E9EB8E9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0" y="508000"/>
            <a:ext cx="4064000" cy="584200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F552A331-6795-1E4F-894E-64B833A4EA04}"/>
              </a:ext>
            </a:extLst>
          </p:cNvPr>
          <p:cNvSpPr txBox="1"/>
          <p:nvPr/>
        </p:nvSpPr>
        <p:spPr>
          <a:xfrm>
            <a:off x="5315596" y="508000"/>
            <a:ext cx="156081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b="1" dirty="0">
                <a:solidFill>
                  <a:schemeClr val="bg1"/>
                </a:solidFill>
              </a:rPr>
              <a:t>SNABBHJÄLP</a:t>
            </a:r>
          </a:p>
          <a:p>
            <a:pPr algn="ctr"/>
            <a:r>
              <a:rPr lang="de-DE" sz="1400" dirty="0">
                <a:solidFill>
                  <a:schemeClr val="bg1"/>
                </a:solidFill>
              </a:rPr>
              <a:t>FJÄRRKONTROL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C13E37B-2A0E-1649-A29F-9981C1B932B5}"/>
              </a:ext>
            </a:extLst>
          </p:cNvPr>
          <p:cNvSpPr txBox="1"/>
          <p:nvPr/>
        </p:nvSpPr>
        <p:spPr>
          <a:xfrm>
            <a:off x="4098513" y="1417320"/>
            <a:ext cx="9188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STOPPAR</a:t>
            </a:r>
          </a:p>
          <a:p>
            <a:pPr algn="ctr"/>
            <a:r>
              <a:rPr lang="de-DE" sz="1000" dirty="0">
                <a:solidFill>
                  <a:schemeClr val="bg1"/>
                </a:solidFill>
              </a:rPr>
              <a:t>UPPSPELNING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6CA7DF9-414D-454F-BDF4-E7C4125003C5}"/>
              </a:ext>
            </a:extLst>
          </p:cNvPr>
          <p:cNvSpPr txBox="1"/>
          <p:nvPr/>
        </p:nvSpPr>
        <p:spPr>
          <a:xfrm>
            <a:off x="4999663" y="1417320"/>
            <a:ext cx="10855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VÄLJ UNDERTEXT</a:t>
            </a:r>
          </a:p>
          <a:p>
            <a:pPr algn="ctr"/>
            <a:r>
              <a:rPr lang="de-DE" sz="1000" dirty="0">
                <a:solidFill>
                  <a:schemeClr val="bg1">
                    <a:lumMod val="75000"/>
                  </a:schemeClr>
                </a:solidFill>
              </a:rPr>
              <a:t>SÖK UNDERTEXT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3B1DBC0-2319-8245-A172-66C6F471C44B}"/>
              </a:ext>
            </a:extLst>
          </p:cNvPr>
          <p:cNvSpPr txBox="1"/>
          <p:nvPr/>
        </p:nvSpPr>
        <p:spPr>
          <a:xfrm>
            <a:off x="6029809" y="1417320"/>
            <a:ext cx="9797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VÄLJ LJUDSPÅR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3D01EBBC-8208-F041-AA6D-D1A6CCADC4C0}"/>
              </a:ext>
            </a:extLst>
          </p:cNvPr>
          <p:cNvSpPr txBox="1"/>
          <p:nvPr/>
        </p:nvSpPr>
        <p:spPr>
          <a:xfrm>
            <a:off x="6921664" y="1417320"/>
            <a:ext cx="118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VÄXLA SKÄRM</a:t>
            </a:r>
          </a:p>
          <a:p>
            <a:pPr algn="ctr"/>
            <a:r>
              <a:rPr lang="de-DE" sz="1000" dirty="0">
                <a:solidFill>
                  <a:schemeClr val="bg1">
                    <a:lumMod val="75000"/>
                  </a:schemeClr>
                </a:solidFill>
              </a:rPr>
              <a:t>VÄXLA FULLSKÄRM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DE0290B6-3A1F-FF45-81B4-BF088F620D55}"/>
              </a:ext>
            </a:extLst>
          </p:cNvPr>
          <p:cNvSpPr txBox="1"/>
          <p:nvPr/>
        </p:nvSpPr>
        <p:spPr>
          <a:xfrm>
            <a:off x="4106819" y="2136648"/>
            <a:ext cx="82907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GÅ TILL</a:t>
            </a:r>
          </a:p>
          <a:p>
            <a:pPr algn="ctr"/>
            <a:r>
              <a:rPr lang="de-DE" sz="900" dirty="0">
                <a:solidFill>
                  <a:schemeClr val="bg1"/>
                </a:solidFill>
              </a:rPr>
              <a:t>FÖREGÅENDE</a:t>
            </a:r>
          </a:p>
          <a:p>
            <a:pPr algn="ctr"/>
            <a:r>
              <a:rPr lang="de-DE" sz="900" dirty="0">
                <a:solidFill>
                  <a:schemeClr val="bg1"/>
                </a:solidFill>
              </a:rPr>
              <a:t>OBJEKT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EFCFBDA-9B31-D64C-A367-4C7216989A49}"/>
              </a:ext>
            </a:extLst>
          </p:cNvPr>
          <p:cNvSpPr txBox="1"/>
          <p:nvPr/>
        </p:nvSpPr>
        <p:spPr>
          <a:xfrm>
            <a:off x="4810085" y="2136648"/>
            <a:ext cx="930063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KORT HOPP </a:t>
            </a:r>
          </a:p>
          <a:p>
            <a:pPr algn="ctr"/>
            <a:r>
              <a:rPr lang="de-DE" sz="900" dirty="0">
                <a:solidFill>
                  <a:schemeClr val="bg1"/>
                </a:solidFill>
              </a:rPr>
              <a:t>BAKÅT</a:t>
            </a:r>
          </a:p>
          <a:p>
            <a:pPr algn="ctr"/>
            <a:r>
              <a:rPr lang="de-DE" sz="900" dirty="0">
                <a:solidFill>
                  <a:schemeClr val="bg1">
                    <a:lumMod val="75000"/>
                  </a:schemeClr>
                </a:solidFill>
              </a:rPr>
              <a:t>SÄNKNING AV </a:t>
            </a:r>
          </a:p>
          <a:p>
            <a:pPr algn="ctr"/>
            <a:r>
              <a:rPr lang="de-DE" sz="900" dirty="0">
                <a:solidFill>
                  <a:schemeClr val="bg1">
                    <a:lumMod val="75000"/>
                  </a:schemeClr>
                </a:solidFill>
              </a:rPr>
              <a:t>UPPSPELNINGS-</a:t>
            </a:r>
          </a:p>
          <a:p>
            <a:pPr algn="ctr"/>
            <a:r>
              <a:rPr lang="de-DE" sz="900" dirty="0">
                <a:solidFill>
                  <a:schemeClr val="bg1">
                    <a:lumMod val="75000"/>
                  </a:schemeClr>
                </a:solidFill>
              </a:rPr>
              <a:t>HASTIGHET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8147ADAF-9C37-5E43-B81B-C1C6598F2755}"/>
              </a:ext>
            </a:extLst>
          </p:cNvPr>
          <p:cNvSpPr txBox="1"/>
          <p:nvPr/>
        </p:nvSpPr>
        <p:spPr>
          <a:xfrm>
            <a:off x="5594140" y="2136648"/>
            <a:ext cx="86433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PAUSAR ELLER</a:t>
            </a:r>
          </a:p>
          <a:p>
            <a:pPr algn="ctr"/>
            <a:r>
              <a:rPr lang="de-DE" sz="900" dirty="0">
                <a:solidFill>
                  <a:schemeClr val="bg1"/>
                </a:solidFill>
              </a:rPr>
              <a:t>AVPAUSAR</a:t>
            </a:r>
          </a:p>
          <a:p>
            <a:pPr algn="ctr"/>
            <a:r>
              <a:rPr lang="de-DE" sz="900" dirty="0">
                <a:solidFill>
                  <a:schemeClr val="bg1"/>
                </a:solidFill>
              </a:rPr>
              <a:t>UPPSPELNING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E264344-7D88-E348-B54E-FC7E06EBC9F9}"/>
              </a:ext>
            </a:extLst>
          </p:cNvPr>
          <p:cNvSpPr txBox="1"/>
          <p:nvPr/>
        </p:nvSpPr>
        <p:spPr>
          <a:xfrm>
            <a:off x="6340083" y="2136648"/>
            <a:ext cx="930063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KORT HOPP </a:t>
            </a:r>
          </a:p>
          <a:p>
            <a:pPr algn="ctr"/>
            <a:r>
              <a:rPr lang="de-DE" sz="900" dirty="0">
                <a:solidFill>
                  <a:schemeClr val="bg1"/>
                </a:solidFill>
              </a:rPr>
              <a:t>FRAMÅT</a:t>
            </a:r>
          </a:p>
          <a:p>
            <a:pPr algn="ctr"/>
            <a:r>
              <a:rPr lang="de-DE" sz="900" dirty="0">
                <a:solidFill>
                  <a:schemeClr val="bg1">
                    <a:lumMod val="75000"/>
                  </a:schemeClr>
                </a:solidFill>
              </a:rPr>
              <a:t>ÖKNING AV </a:t>
            </a:r>
          </a:p>
          <a:p>
            <a:pPr algn="ctr"/>
            <a:r>
              <a:rPr lang="de-DE" sz="900" dirty="0">
                <a:solidFill>
                  <a:schemeClr val="bg1">
                    <a:lumMod val="75000"/>
                  </a:schemeClr>
                </a:solidFill>
              </a:rPr>
              <a:t>UPPSPELNINGS-</a:t>
            </a:r>
          </a:p>
          <a:p>
            <a:pPr algn="ctr"/>
            <a:r>
              <a:rPr lang="de-DE" sz="900" dirty="0">
                <a:solidFill>
                  <a:schemeClr val="bg1">
                    <a:lumMod val="75000"/>
                  </a:schemeClr>
                </a:solidFill>
              </a:rPr>
              <a:t>HASTIGHET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A2D56EB-F456-5243-A39D-291CBE960A8D}"/>
              </a:ext>
            </a:extLst>
          </p:cNvPr>
          <p:cNvSpPr txBox="1"/>
          <p:nvPr/>
        </p:nvSpPr>
        <p:spPr>
          <a:xfrm>
            <a:off x="7304250" y="2136648"/>
            <a:ext cx="53091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GÅ TILL</a:t>
            </a:r>
          </a:p>
          <a:p>
            <a:pPr algn="ctr"/>
            <a:r>
              <a:rPr lang="de-DE" sz="900" dirty="0">
                <a:solidFill>
                  <a:schemeClr val="bg1"/>
                </a:solidFill>
              </a:rPr>
              <a:t>NÄSTA</a:t>
            </a:r>
          </a:p>
          <a:p>
            <a:pPr algn="ctr"/>
            <a:r>
              <a:rPr lang="de-DE" sz="900" dirty="0">
                <a:solidFill>
                  <a:schemeClr val="bg1"/>
                </a:solidFill>
              </a:rPr>
              <a:t>OBJEKT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027F016-4215-644C-8979-10DCA3E6BE77}"/>
              </a:ext>
            </a:extLst>
          </p:cNvPr>
          <p:cNvSpPr txBox="1"/>
          <p:nvPr/>
        </p:nvSpPr>
        <p:spPr>
          <a:xfrm>
            <a:off x="4028881" y="2974848"/>
            <a:ext cx="6158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800" dirty="0">
                <a:solidFill>
                  <a:schemeClr val="bg1"/>
                </a:solidFill>
              </a:rPr>
              <a:t>AKTIVERA</a:t>
            </a:r>
          </a:p>
          <a:p>
            <a:pPr algn="r"/>
            <a:r>
              <a:rPr lang="de-DE" sz="800" dirty="0">
                <a:solidFill>
                  <a:schemeClr val="bg1"/>
                </a:solidFill>
              </a:rPr>
              <a:t>HEM-</a:t>
            </a:r>
          </a:p>
          <a:p>
            <a:pPr algn="r"/>
            <a:r>
              <a:rPr lang="de-DE" sz="800" dirty="0">
                <a:solidFill>
                  <a:schemeClr val="bg1"/>
                </a:solidFill>
              </a:rPr>
              <a:t>FÖNSTRET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7E4BB37A-03AF-9E48-AB10-950B252261B0}"/>
              </a:ext>
            </a:extLst>
          </p:cNvPr>
          <p:cNvSpPr txBox="1"/>
          <p:nvPr/>
        </p:nvSpPr>
        <p:spPr>
          <a:xfrm>
            <a:off x="4066516" y="4689856"/>
            <a:ext cx="5325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000" dirty="0">
                <a:solidFill>
                  <a:schemeClr val="bg1"/>
                </a:solidFill>
              </a:rPr>
              <a:t>GÅ</a:t>
            </a:r>
          </a:p>
          <a:p>
            <a:pPr algn="r"/>
            <a:r>
              <a:rPr lang="de-DE" sz="1000" dirty="0">
                <a:solidFill>
                  <a:schemeClr val="bg1"/>
                </a:solidFill>
              </a:rPr>
              <a:t>BAKÅT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3B7E1B04-F152-B547-BB39-5C98D2EDEC74}"/>
              </a:ext>
            </a:extLst>
          </p:cNvPr>
          <p:cNvSpPr txBox="1"/>
          <p:nvPr/>
        </p:nvSpPr>
        <p:spPr>
          <a:xfrm>
            <a:off x="6542060" y="2965704"/>
            <a:ext cx="15859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chemeClr val="bg1"/>
                </a:solidFill>
              </a:rPr>
              <a:t>INFORMATIONS-DIALOGRUTAN</a:t>
            </a:r>
          </a:p>
          <a:p>
            <a:r>
              <a:rPr lang="de-DE" sz="1000" dirty="0">
                <a:solidFill>
                  <a:schemeClr val="bg1">
                    <a:lumMod val="75000"/>
                  </a:schemeClr>
                </a:solidFill>
              </a:rPr>
              <a:t>INFORMATON OM KODEKAR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6CD5FBC1-4A14-0E43-9178-496CB3E1C061}"/>
              </a:ext>
            </a:extLst>
          </p:cNvPr>
          <p:cNvSpPr txBox="1"/>
          <p:nvPr/>
        </p:nvSpPr>
        <p:spPr>
          <a:xfrm>
            <a:off x="6542060" y="4552696"/>
            <a:ext cx="15859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chemeClr val="bg1"/>
                </a:solidFill>
              </a:rPr>
              <a:t>UPPSPELNINGS-KONTROLLER (OSD)</a:t>
            </a:r>
          </a:p>
          <a:p>
            <a:r>
              <a:rPr lang="de-DE" sz="1000" dirty="0">
                <a:solidFill>
                  <a:schemeClr val="bg1">
                    <a:lumMod val="75000"/>
                  </a:schemeClr>
                </a:solidFill>
              </a:rPr>
              <a:t>KONTEXTMENYN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726EA83D-A2FD-B944-95E9-1F397D750153}"/>
              </a:ext>
            </a:extLst>
          </p:cNvPr>
          <p:cNvSpPr txBox="1"/>
          <p:nvPr/>
        </p:nvSpPr>
        <p:spPr>
          <a:xfrm>
            <a:off x="4301051" y="5757672"/>
            <a:ext cx="5341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MUSIK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27119DC6-63B0-4146-A8C6-1255AF401B9A}"/>
              </a:ext>
            </a:extLst>
          </p:cNvPr>
          <p:cNvSpPr txBox="1"/>
          <p:nvPr/>
        </p:nvSpPr>
        <p:spPr>
          <a:xfrm>
            <a:off x="5256942" y="5757672"/>
            <a:ext cx="5709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FILMER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A3140893-DD7A-EA4C-92EB-A3254D8FB27F}"/>
              </a:ext>
            </a:extLst>
          </p:cNvPr>
          <p:cNvSpPr txBox="1"/>
          <p:nvPr/>
        </p:nvSpPr>
        <p:spPr>
          <a:xfrm>
            <a:off x="6185583" y="5757672"/>
            <a:ext cx="7120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TV-SERIER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3B5DFFBD-DE79-B441-8F67-BF5BA5A30E27}"/>
              </a:ext>
            </a:extLst>
          </p:cNvPr>
          <p:cNvSpPr txBox="1"/>
          <p:nvPr/>
        </p:nvSpPr>
        <p:spPr>
          <a:xfrm>
            <a:off x="7237456" y="5757672"/>
            <a:ext cx="5517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BILDER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0EE12193-EC2F-4349-A51B-14B430B18BEE}"/>
              </a:ext>
            </a:extLst>
          </p:cNvPr>
          <p:cNvSpPr txBox="1"/>
          <p:nvPr/>
        </p:nvSpPr>
        <p:spPr>
          <a:xfrm>
            <a:off x="4367149" y="3826764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900" dirty="0">
                <a:solidFill>
                  <a:schemeClr val="bg1"/>
                </a:solidFill>
              </a:rPr>
              <a:t>NAVIGERA</a:t>
            </a:r>
          </a:p>
          <a:p>
            <a:pPr algn="r"/>
            <a:r>
              <a:rPr lang="de-DE" sz="900" dirty="0">
                <a:solidFill>
                  <a:schemeClr val="bg1"/>
                </a:solidFill>
              </a:rPr>
              <a:t>VÄNSTER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794B2789-BE10-3743-B5AE-D1B621D891C9}"/>
              </a:ext>
            </a:extLst>
          </p:cNvPr>
          <p:cNvSpPr txBox="1"/>
          <p:nvPr/>
        </p:nvSpPr>
        <p:spPr>
          <a:xfrm>
            <a:off x="6042140" y="3822095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>
                <a:solidFill>
                  <a:schemeClr val="bg1"/>
                </a:solidFill>
              </a:rPr>
              <a:t>NAVIGERA</a:t>
            </a:r>
          </a:p>
          <a:p>
            <a:r>
              <a:rPr lang="de-DE" sz="900" dirty="0">
                <a:solidFill>
                  <a:schemeClr val="bg1"/>
                </a:solidFill>
              </a:rPr>
              <a:t>HÖGER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0AFF9CB2-BE1C-8941-8CC4-404525FB971D}"/>
              </a:ext>
            </a:extLst>
          </p:cNvPr>
          <p:cNvSpPr txBox="1"/>
          <p:nvPr/>
        </p:nvSpPr>
        <p:spPr>
          <a:xfrm>
            <a:off x="5212384" y="3133659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NAVIGERA</a:t>
            </a:r>
          </a:p>
          <a:p>
            <a:pPr algn="ctr"/>
            <a:r>
              <a:rPr lang="de-DE" sz="900" dirty="0">
                <a:solidFill>
                  <a:schemeClr val="bg1"/>
                </a:solidFill>
              </a:rPr>
              <a:t>UPPÅT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B833BC76-3088-4645-816E-D4394FF9BA6B}"/>
              </a:ext>
            </a:extLst>
          </p:cNvPr>
          <p:cNvSpPr txBox="1"/>
          <p:nvPr/>
        </p:nvSpPr>
        <p:spPr>
          <a:xfrm>
            <a:off x="5241552" y="4537202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NAVIGERA</a:t>
            </a:r>
          </a:p>
          <a:p>
            <a:pPr algn="ctr"/>
            <a:r>
              <a:rPr lang="de-DE" sz="900" dirty="0">
                <a:solidFill>
                  <a:schemeClr val="bg1"/>
                </a:solidFill>
              </a:rPr>
              <a:t>NERÅT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6ADC80CB-B8B8-DD4B-B175-F35A4DC1D848}"/>
              </a:ext>
            </a:extLst>
          </p:cNvPr>
          <p:cNvSpPr txBox="1"/>
          <p:nvPr/>
        </p:nvSpPr>
        <p:spPr>
          <a:xfrm>
            <a:off x="5870251" y="4316410"/>
            <a:ext cx="5982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>
                <a:solidFill>
                  <a:schemeClr val="bg1"/>
                </a:solidFill>
              </a:rPr>
              <a:t>VÄLJ</a:t>
            </a:r>
          </a:p>
          <a:p>
            <a:r>
              <a:rPr lang="de-DE" sz="800" dirty="0">
                <a:solidFill>
                  <a:schemeClr val="bg1"/>
                </a:solidFill>
              </a:rPr>
              <a:t>AKTUELLT</a:t>
            </a:r>
          </a:p>
          <a:p>
            <a:r>
              <a:rPr lang="de-DE" sz="800" dirty="0">
                <a:solidFill>
                  <a:schemeClr val="bg1"/>
                </a:solidFill>
              </a:rPr>
              <a:t>OBJEKT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43B8074E-4446-7D45-B89F-F2840E9F96C7}"/>
              </a:ext>
            </a:extLst>
          </p:cNvPr>
          <p:cNvSpPr txBox="1"/>
          <p:nvPr/>
        </p:nvSpPr>
        <p:spPr>
          <a:xfrm>
            <a:off x="5448230" y="6143718"/>
            <a:ext cx="12955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TRYCK </a:t>
            </a:r>
            <a:r>
              <a:rPr lang="de-DE" sz="900" dirty="0">
                <a:solidFill>
                  <a:schemeClr val="bg2"/>
                </a:solidFill>
              </a:rPr>
              <a:t>vs.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>
                <a:solidFill>
                  <a:schemeClr val="bg1">
                    <a:lumMod val="75000"/>
                  </a:schemeClr>
                </a:solidFill>
              </a:rPr>
              <a:t>LÄNGT TRYCK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3F78A71F-F43B-4742-836D-72FC47553977}"/>
              </a:ext>
            </a:extLst>
          </p:cNvPr>
          <p:cNvSpPr txBox="1"/>
          <p:nvPr/>
        </p:nvSpPr>
        <p:spPr>
          <a:xfrm>
            <a:off x="7385362" y="157286"/>
            <a:ext cx="8947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>
                <a:solidFill>
                  <a:schemeClr val="bg1"/>
                </a:solidFill>
              </a:rPr>
              <a:t>Snabbhjälp -7</a:t>
            </a:r>
          </a:p>
        </p:txBody>
      </p:sp>
    </p:spTree>
    <p:extLst>
      <p:ext uri="{BB962C8B-B14F-4D97-AF65-F5344CB8AC3E}">
        <p14:creationId xmlns:p14="http://schemas.microsoft.com/office/powerpoint/2010/main" val="1870484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1232</Words>
  <Application>Microsoft Macintosh PowerPoint</Application>
  <PresentationFormat>Breitbild</PresentationFormat>
  <Paragraphs>718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2" baseType="lpstr">
      <vt:lpstr>맑은 고딕</vt:lpstr>
      <vt:lpstr>游ゴシック</vt:lpstr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Andree Buschmann</dc:creator>
  <cp:lastModifiedBy>Andree Buschmann</cp:lastModifiedBy>
  <cp:revision>79</cp:revision>
  <dcterms:created xsi:type="dcterms:W3CDTF">2021-06-04T15:58:37Z</dcterms:created>
  <dcterms:modified xsi:type="dcterms:W3CDTF">2022-04-09T16:01:56Z</dcterms:modified>
</cp:coreProperties>
</file>