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70" r:id="rId15"/>
    <p:sldId id="272" r:id="rId16"/>
    <p:sldId id="271" r:id="rId17"/>
    <p:sldId id="273" r:id="rId18"/>
    <p:sldId id="274" r:id="rId19"/>
    <p:sldId id="279" r:id="rId20"/>
    <p:sldId id="277" r:id="rId21"/>
    <p:sldId id="278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1D99-2C07-4B03-AA17-7BA596B6A47F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34A1-4DA4-43EA-9535-7748DB4A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2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1D99-2C07-4B03-AA17-7BA596B6A47F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34A1-4DA4-43EA-9535-7748DB4A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6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1D99-2C07-4B03-AA17-7BA596B6A47F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34A1-4DA4-43EA-9535-7748DB4A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6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1D99-2C07-4B03-AA17-7BA596B6A47F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34A1-4DA4-43EA-9535-7748DB4A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2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1D99-2C07-4B03-AA17-7BA596B6A47F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34A1-4DA4-43EA-9535-7748DB4A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1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1D99-2C07-4B03-AA17-7BA596B6A47F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34A1-4DA4-43EA-9535-7748DB4A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9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1D99-2C07-4B03-AA17-7BA596B6A47F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34A1-4DA4-43EA-9535-7748DB4A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3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1D99-2C07-4B03-AA17-7BA596B6A47F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34A1-4DA4-43EA-9535-7748DB4A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1D99-2C07-4B03-AA17-7BA596B6A47F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34A1-4DA4-43EA-9535-7748DB4A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7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1D99-2C07-4B03-AA17-7BA596B6A47F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34A1-4DA4-43EA-9535-7748DB4A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3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1D99-2C07-4B03-AA17-7BA596B6A47F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34A1-4DA4-43EA-9535-7748DB4A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5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D1D99-2C07-4B03-AA17-7BA596B6A47F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334A1-4DA4-43EA-9535-7748DB4A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5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Zalo</a:t>
            </a:r>
            <a:r>
              <a:rPr lang="cs-CZ" dirty="0" smtClean="0"/>
              <a:t>žení účtu </a:t>
            </a:r>
            <a:r>
              <a:rPr lang="cs-CZ" dirty="0" err="1" smtClean="0"/>
              <a:t>Introductory</a:t>
            </a:r>
            <a:r>
              <a:rPr lang="cs-CZ" dirty="0" smtClean="0"/>
              <a:t> </a:t>
            </a:r>
            <a:r>
              <a:rPr lang="cs-CZ" dirty="0" err="1" smtClean="0"/>
              <a:t>Special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7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982200" cy="68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77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Důsledný úklid</a:t>
            </a:r>
            <a:br>
              <a:rPr lang="cs-CZ" dirty="0" smtClean="0"/>
            </a:br>
            <a:r>
              <a:rPr lang="en-US" dirty="0" smtClean="0"/>
              <a:t>= </a:t>
            </a:r>
            <a:r>
              <a:rPr lang="cs-CZ" dirty="0" smtClean="0"/>
              <a:t>žádná platba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6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1. Žádný nasazený </a:t>
            </a:r>
            <a:r>
              <a:rPr lang="cs-CZ" dirty="0" err="1" smtClean="0"/>
              <a:t>virtuál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42701"/>
            <a:ext cx="7053808" cy="5483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3851920" y="4293096"/>
            <a:ext cx="288032" cy="28803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07904" y="5085184"/>
            <a:ext cx="288032" cy="28803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8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2</a:t>
            </a:r>
            <a:r>
              <a:rPr lang="cs-CZ" dirty="0" smtClean="0"/>
              <a:t>. Žádná </a:t>
            </a:r>
            <a:r>
              <a:rPr lang="cs-CZ" dirty="0" err="1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076" y="1256184"/>
            <a:ext cx="7053808" cy="5483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2195736" y="3708543"/>
            <a:ext cx="288032" cy="28803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6"/>
          <p:cNvSpPr/>
          <p:nvPr/>
        </p:nvSpPr>
        <p:spPr>
          <a:xfrm>
            <a:off x="3275856" y="4361472"/>
            <a:ext cx="2448272" cy="939736"/>
          </a:xfrm>
          <a:prstGeom prst="borderCallout1">
            <a:avLst>
              <a:gd name="adj1" fmla="val 18750"/>
              <a:gd name="adj2" fmla="val -8333"/>
              <a:gd name="adj3" fmla="val -37709"/>
              <a:gd name="adj4" fmla="val -320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/>
              <a:t>Alternativně stačí vymazat vše, uložené na tomto účtu, např. pomocí </a:t>
            </a:r>
            <a:r>
              <a:rPr lang="cs-CZ" sz="1400" dirty="0" err="1" smtClean="0"/>
              <a:t>Storage</a:t>
            </a:r>
            <a:r>
              <a:rPr lang="cs-CZ" sz="1400" dirty="0" smtClean="0"/>
              <a:t> Exploreru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0395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3. Pouze SQL databáze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20661"/>
            <a:ext cx="7071701" cy="5497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1547664" y="3564527"/>
            <a:ext cx="936104" cy="28803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1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Kontrola</a:t>
            </a:r>
            <a:r>
              <a:rPr lang="en-US" dirty="0" smtClean="0"/>
              <a:t> spot</a:t>
            </a:r>
            <a:r>
              <a:rPr lang="cs-CZ" dirty="0" err="1" smtClean="0"/>
              <a:t>řeby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3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6228184" y="565132"/>
            <a:ext cx="936104" cy="28803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2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6588224" y="980728"/>
            <a:ext cx="936104" cy="28803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3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9144001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6732240" y="2492896"/>
            <a:ext cx="1368152" cy="28803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0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6732240" y="1124744"/>
            <a:ext cx="2195736" cy="36004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1520" y="5373216"/>
            <a:ext cx="1368152" cy="28803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8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10106025" cy="68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686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4067944" y="2204864"/>
            <a:ext cx="778287" cy="35970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5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789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6672590" y="4005064"/>
            <a:ext cx="792088" cy="122413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3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4546787" y="2251034"/>
            <a:ext cx="785614" cy="28803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444208" y="2243452"/>
            <a:ext cx="785614" cy="28803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08104" y="2251370"/>
            <a:ext cx="785614" cy="28803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10106025" cy="68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906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10106025" cy="68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188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1013" y="9525"/>
            <a:ext cx="10106026" cy="68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862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10106025" cy="68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06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10106025" cy="68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73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982200" cy="68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85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982200" cy="68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221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40</Words>
  <Application>Microsoft Office PowerPoint</Application>
  <PresentationFormat>On-screen Show (4:3)</PresentationFormat>
  <Paragraphs>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Založení účtu Introductory Special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Důsledný úklid = žádná platba</vt:lpstr>
      <vt:lpstr>1. Žádný nasazený virtuál</vt:lpstr>
      <vt:lpstr>2. Žádná storage</vt:lpstr>
      <vt:lpstr>3. Pouze SQL databáze master</vt:lpstr>
      <vt:lpstr>Kontrola spotřeby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Jurek</dc:creator>
  <cp:lastModifiedBy>Michael Jurek</cp:lastModifiedBy>
  <cp:revision>7</cp:revision>
  <dcterms:created xsi:type="dcterms:W3CDTF">2011-03-08T12:26:49Z</dcterms:created>
  <dcterms:modified xsi:type="dcterms:W3CDTF">2011-03-15T13:12:10Z</dcterms:modified>
</cp:coreProperties>
</file>